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1.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2.xml" ContentType="application/vnd.openxmlformats-officedocument.presentationml.notesSlide+xml"/>
  <Override PartName="/ppt/ink/ink33.xml" ContentType="application/inkml+xml"/>
  <Override PartName="/ppt/notesSlides/notesSlide3.xml" ContentType="application/vnd.openxmlformats-officedocument.presentationml.notesSlide+xml"/>
  <Override PartName="/ppt/ink/ink34.xml" ContentType="application/inkml+xml"/>
  <Override PartName="/ppt/notesSlides/notesSlide4.xml" ContentType="application/vnd.openxmlformats-officedocument.presentationml.notesSlide+xml"/>
  <Override PartName="/ppt/ink/ink35.xml" ContentType="application/inkml+xml"/>
  <Override PartName="/ppt/notesSlides/notesSlide5.xml" ContentType="application/vnd.openxmlformats-officedocument.presentationml.notesSlide+xml"/>
  <Override PartName="/ppt/ink/ink36.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37.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371" r:id="rId2"/>
    <p:sldId id="256" r:id="rId3"/>
    <p:sldId id="294" r:id="rId4"/>
    <p:sldId id="453" r:id="rId5"/>
    <p:sldId id="310" r:id="rId6"/>
    <p:sldId id="308" r:id="rId7"/>
    <p:sldId id="295" r:id="rId8"/>
    <p:sldId id="296" r:id="rId9"/>
    <p:sldId id="297" r:id="rId10"/>
    <p:sldId id="298" r:id="rId11"/>
    <p:sldId id="304" r:id="rId12"/>
    <p:sldId id="414" r:id="rId13"/>
    <p:sldId id="415" r:id="rId14"/>
    <p:sldId id="416" r:id="rId15"/>
    <p:sldId id="417" r:id="rId16"/>
    <p:sldId id="455" r:id="rId17"/>
    <p:sldId id="458" r:id="rId18"/>
    <p:sldId id="459" r:id="rId19"/>
    <p:sldId id="306" r:id="rId20"/>
    <p:sldId id="307" r:id="rId21"/>
    <p:sldId id="456" r:id="rId22"/>
    <p:sldId id="457" r:id="rId23"/>
    <p:sldId id="309" r:id="rId24"/>
    <p:sldId id="299" r:id="rId25"/>
    <p:sldId id="311" r:id="rId26"/>
    <p:sldId id="312" r:id="rId27"/>
    <p:sldId id="313" r:id="rId28"/>
    <p:sldId id="315" r:id="rId29"/>
    <p:sldId id="314" r:id="rId30"/>
    <p:sldId id="317" r:id="rId31"/>
    <p:sldId id="305" r:id="rId32"/>
    <p:sldId id="424" r:id="rId33"/>
    <p:sldId id="418" r:id="rId34"/>
    <p:sldId id="421" r:id="rId35"/>
    <p:sldId id="419" r:id="rId36"/>
    <p:sldId id="420" r:id="rId37"/>
    <p:sldId id="422" r:id="rId38"/>
    <p:sldId id="423" r:id="rId39"/>
    <p:sldId id="301" r:id="rId40"/>
    <p:sldId id="408" r:id="rId41"/>
    <p:sldId id="409" r:id="rId42"/>
    <p:sldId id="410" r:id="rId43"/>
    <p:sldId id="411" r:id="rId44"/>
    <p:sldId id="412" r:id="rId45"/>
    <p:sldId id="413" r:id="rId46"/>
    <p:sldId id="425" r:id="rId47"/>
    <p:sldId id="426" r:id="rId48"/>
    <p:sldId id="427" r:id="rId49"/>
    <p:sldId id="428" r:id="rId50"/>
    <p:sldId id="429" r:id="rId51"/>
    <p:sldId id="445" r:id="rId52"/>
    <p:sldId id="440" r:id="rId53"/>
    <p:sldId id="444" r:id="rId54"/>
    <p:sldId id="441" r:id="rId55"/>
    <p:sldId id="442" r:id="rId56"/>
    <p:sldId id="443" r:id="rId57"/>
    <p:sldId id="430" r:id="rId58"/>
    <p:sldId id="431" r:id="rId59"/>
    <p:sldId id="432" r:id="rId60"/>
    <p:sldId id="446" r:id="rId61"/>
    <p:sldId id="447" r:id="rId62"/>
    <p:sldId id="448" r:id="rId63"/>
    <p:sldId id="449" r:id="rId64"/>
    <p:sldId id="450" r:id="rId65"/>
    <p:sldId id="451" r:id="rId66"/>
    <p:sldId id="452" r:id="rId67"/>
    <p:sldId id="433" r:id="rId68"/>
    <p:sldId id="434" r:id="rId69"/>
    <p:sldId id="435" r:id="rId70"/>
    <p:sldId id="436" r:id="rId71"/>
    <p:sldId id="460" r:id="rId72"/>
    <p:sldId id="437" r:id="rId73"/>
    <p:sldId id="461" r:id="rId74"/>
    <p:sldId id="462" r:id="rId75"/>
    <p:sldId id="463" r:id="rId76"/>
    <p:sldId id="464" r:id="rId77"/>
    <p:sldId id="465" r:id="rId78"/>
    <p:sldId id="438" r:id="rId79"/>
    <p:sldId id="439" r:id="rId80"/>
    <p:sldId id="467" r:id="rId81"/>
    <p:sldId id="466" r:id="rId82"/>
    <p:sldId id="468" r:id="rId83"/>
    <p:sldId id="469" r:id="rId84"/>
    <p:sldId id="470" r:id="rId85"/>
    <p:sldId id="471" r:id="rId86"/>
    <p:sldId id="476" r:id="rId87"/>
    <p:sldId id="472" r:id="rId88"/>
    <p:sldId id="473" r:id="rId89"/>
    <p:sldId id="474" r:id="rId90"/>
    <p:sldId id="475" r:id="rId91"/>
    <p:sldId id="477" r:id="rId92"/>
    <p:sldId id="478" r:id="rId93"/>
    <p:sldId id="479" r:id="rId94"/>
    <p:sldId id="480" r:id="rId95"/>
    <p:sldId id="481" r:id="rId96"/>
    <p:sldId id="484" r:id="rId97"/>
    <p:sldId id="482" r:id="rId98"/>
    <p:sldId id="483" r:id="rId99"/>
    <p:sldId id="485" r:id="rId100"/>
    <p:sldId id="486" r:id="rId101"/>
    <p:sldId id="487" r:id="rId102"/>
    <p:sldId id="488" r:id="rId103"/>
    <p:sldId id="293" r:id="rId10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48" autoAdjust="0"/>
  </p:normalViewPr>
  <p:slideViewPr>
    <p:cSldViewPr>
      <p:cViewPr varScale="1">
        <p:scale>
          <a:sx n="52" d="100"/>
          <a:sy n="52" d="100"/>
        </p:scale>
        <p:origin x="1700"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4T03:19:30.981"/>
    </inkml:context>
    <inkml:brush xml:id="br0">
      <inkml:brushProperty name="width" value="0.05292" units="cm"/>
      <inkml:brushProperty name="height" value="0.05292" units="cm"/>
      <inkml:brushProperty name="color" value="#FF0000"/>
    </inkml:brush>
  </inkml:definitions>
  <inkml:trace contextRef="#ctx0" brushRef="#br0">5635 3294 1323 0,'0'0'241'0,"0"0"-107"15,0 2-50-15,0-4 54 0,-2 2-12 0,0 2 12 0,2-4-108 0,-4 2 79 0,4 2-13 0,0-2-48 0,4 0-6 0,-4 2-36 0,2-2 2 0,0-2 14 0,6 4-22 0,7-2 0 0,14 2 21 0,13 0-14 0,11-2 11 16,12-2-18-16,4 0 0 15,7-2 5-15,5 2-5 16,-4 1-1-16,-2 2-14 16,-7 3-115-16,-16 5-131 15,32 28-119-15</inkml:trace>
  <inkml:trace contextRef="#ctx0" brushRef="#br0" timeOffset="265.36">5909 3583 1542 0,'0'2'351'16,"0"-2"-206"-16,0 0-79 15,0 0 39-15,7 2-18 16,7 0-31-16,8 2 73 15,12 6-54-15,10-2 21 16,5 0-60-16,7 2-18 16,3-4-15-16,-1 2-3 15,0-6-198-15,42-14-845 16</inkml:trace>
  <inkml:trace contextRef="#ctx0" brushRef="#br0" timeOffset="6783.19">10997 5895 1465 0,'-3'0'513'0,"3"0"-453"0,0 0-50 0,0 0 27 16,-2 0-37-16,2 0 0 16,0 0 15-16,0 0-8 15,0 2-1-15,0-2-6 16,-3 0 0-16,3 0 38 15,0 2-2-15,0-2 7 16,0 0 5-16,0 0-1 16,3-2-4-16,2 2-32 15,8 2 1-15,9-2 75 16,16 2-59-16,13-2-7 16,16-2-6-16,9 0-14 0,6 0 5 15,-4-2-6-15,0 0 0 16,-5 2 1-16,-6 2-1 15,-11 4-1-15,-9-2 1 16,-11 2-1-16,-12-2 1 16,-4-2-30-16,-11 2-55 15,-6-2 10-15,-3 0-29 16,-6 2 13-16,-2 2-194 16,-46 7-237-16</inkml:trace>
  <inkml:trace contextRef="#ctx0" brushRef="#br0" timeOffset="7118.73">11052 6052 1353 0,'0'0'514'0,"2"-2"-391"0,0 2-24 0,8 0-78 0,3 0 53 16,14 0 2-16,8 2 11 16,10 0 14-16,6 0-59 15,5-2-8-15,-1-2 31 16,-1 0-44-16,-5 0 10 0,-2-2-22 15,-7 1-8-15,-9 2 1 16,-6-2-2-16,-10 2-171 16,-22-2-531-16</inkml:trace>
  <inkml:trace contextRef="#ctx0" brushRef="#br0" timeOffset="10499.76">12115 4121 1549 0,'-2'0'346'0,"2"0"-250"0,-2-4-64 16,-1 4 22-16,3-3-5 0,-5 2 20 0,5-3-18 16,-2 1 6-16,0-1 72 15,0 1-73-15,-3-5-20 16,3 1 37-16,-2 1-31 15,2-4 21-15,2-2-31 16,4-2-31-16,3-4 31 16,9-6-31-16,1-2 0 15,6 2 19-15,3-2-20 16,6 4 0-16,1 4 0 16,-4-2 1-16,0 4-1 15,-7 6 0-15,-6 2-6 16,-10 6 5-16,-4 4 1 15,-2 6-32-15,0 4-12 0,0 12 44 16,0 12 41-16,0 0-41 16,0 4 6-16,-4 0 4 15,0-6-8-15,-1 5 6 16,-3-7-8-16,-2 0 0 16,1 0 6-16,3-4-5 15,0 0-1-15,0-4 7 16,4-4-5-16,0-2-4 15,2-8 2-15,2-4-21 16,0 2 11-16,-1-6-107 16,4 2-134-16,1 0-109 15,-2 8-356-15</inkml:trace>
  <inkml:trace contextRef="#ctx0" brushRef="#br0" timeOffset="11366.75">12304 4498 1594 0,'0'4'332'0,"0"-8"-206"0,-2 4-20 0,2 0 35 0,0 0 45 16,0 4-84-16,0-4-1 0,0 0-17 16,-2-4-3-16,4 4 18 15,-2 0-24-15,0 0-44 16,0 0 55-16,0 0-59 16,0 0-15-16,0 0 10 15,0 0-4-15,0 0 0 16,0 0-18-16,0 0 2 15,0 0 20-15,0 0-22 16,0 0 26-16,0 0-20 16,0 0-6-16,0 0-5 15,0 0-38-15,-13 5 11 16,12-2 32-16,-1-3 1 0,4 0 0 16,-2 0 3-16,1 0-4 15,6-3-9-15,-5 2-28 16,2 1 0-16,0 0 37 15,1 0 0-15,-3 0 0 16,4 1 0-16,-3-1 14 16,-3 0 0-16,0-1-13 15,0 1 8-15,-3 0 14 16,-1 0-23-16,-2 1-32 16,1-1-40-16,-1 3 47 15,2-2 19-15,-2-1-48 16,-2 4 54-16,-1-1 22 0,2 3-22 15,1-1-19 1,6-2 2-16,0-3-5 0,6 0 20 16,-3-3-46-16,1 3 48 15,-2 0 23-15,2-4 1 16,-1 4 7-16,-3-1-13 16,2-2-3-16,2-3 11 15,4-2-25-15,-2-3 13 16,-2 0 5-16,1 1-8 15,-5 5 4-15,-3 2-15 16,-1 3-34-16,0 4-14 16,-6 0-6-16,2 9 48 15,-5 1 4-15,1 4 3 16,3 0-2-16,5-9-22 0,6 2 22 16,0-9-5-1,3-1-14-15,-1-1 20 0,-1 0 38 16,0 0-20-16,0 0 6 15,-3 0-24-15,-6 3-170 16,-6-2-301-16,-73 12-652 16</inkml:trace>
  <inkml:trace contextRef="#ctx0" brushRef="#br0" timeOffset="22249.89">16134 6711 1771 0,'-4'-2'292'0,"4"2"-169"0,-7-2-43 0,5 2 1 0,0 0 46 15,2 0-38-15,0 0-44 16,0 0 13-16,0 0-44 16,0 2-4-16,0-2-10 15,-2 8 2-15,-4 4-8 16,-2 12 6-16,-3 12 0 16,-5 7 4-16,5-1-3 0,0 2-1 15,-3-8 0-15,8-8 6 16,-1-4-5-16,3-12-1 15,2-2 0-15,2-6-1 16,0-2 7-16,0-2-6 16,2-2 0-16,0 0-20 15,-2-2 10-15,0-10-1 16,2-8-127-16,-2-8 78 16,3-8 39-16,1-2 20 15,2-2-8-15,6-1 9 16,-1 2 7-16,-2 2-7 15,2 3 0-15,0 8 24 16,0 2-23-16,-1 4 16 0,-4 2 5 16,3 4-21-16,-3 8 33 15,-4 4-29-15,4 2-4 16,-4 4-2-16,6 6 9 16,3 12-8-16,12 10 21 15,-1 16-14-15,2 8 67 16,3 1-37-16,-5-7-36 15,1-4 34-15,-6-8-35 16,-3-4 0-16,-3-8-38 16,-9-10-127-16,-4-2-70 15,-5-6-146-15,-42-14-1233 16</inkml:trace>
  <inkml:trace contextRef="#ctx0" brushRef="#br0" timeOffset="22450.98">16140 6774 1662 0,'0'0'335'0,"4"-3"-212"0,0 2-99 0,5 1 37 16,1-3-1-16,6 6-13 15,-3-3 4-15,8 1-51 16,-7-1 0-16,7 3-17 15,33-7-253-15</inkml:trace>
  <inkml:trace contextRef="#ctx0" brushRef="#br0" timeOffset="23249.91">16533 6814 1312 0,'0'0'520'0,"-2"0"-425"0,0 1-28 0,2 2-16 0,-3 1-31 0,1 12 11 16,2 10-17-16,-2 20 32 15,2 10 7-15,2 4-22 16,3-6-10-16,-1-7 8 15,0-11-28-15,0-2 36 16,0-10-36-16,-2-10-1 16,-2-4 5-16,0-8-4 15,-2-2 19-15,4-2 3 16,-2-3 1-16,0-8 42 16,-2-7-65-16,2-10-1 15,0-12 0-15,2-5-3 16,4-3-30-16,3 0-36 0,2 2 7 15,0 6 56-15,7 9-48 16,0 10-13-16,2 6 31 16,-5 7 8-16,1 6 27 15,-5 4-7-15,-4 4 8 16,-1 6 3-16,-3 7 4 16,0 1-4-16,-6 0 23 15,-2 0 4-15,3 0 1 16,-5-2-11-16,3-6-2 15,-7 0 61-15,-3 0-46 16,-1 0 2-16,-5 0-23 16,0-2-12-16,0-6-33 15,4 0-212-15,-11-30-1501 0</inkml:trace>
  <inkml:trace contextRef="#ctx0" brushRef="#br0" timeOffset="23816.81">16838 6862 1771 0,'-2'6'219'0,"2"4"-171"0,0 18-9 0,0 6-21 0,4 10-6 15,1-2 43-15,4-4-41 16,-2-2 5-16,-1-8-18 16,-1-3 0-16,-5-10 7 15,0-2-8-15,0-8 0 16,0-2 16-16,0-3 7 15,-3 0 52-15,3-3 90 16,-4-2-12-16,0-8-41 16,-5-9-89-16,-1-10-22 15,4-4 6-15,4-6-7 16,6-4-15-16,3-2-10 16,9 4-14-16,-1 6 38 0,5 3-27 15,1 6-7-15,0 7 34 16,-5 4-22-16,-5 11 8 15,-4 5 3-15,2 4-18 16,-5 6 30-16,1 6-21 16,-1 4 6-16,-2 0 6 15,-4 4 9-15,-2-4 0 16,-1 0 9-16,-8-1 13 16,2-3 20-16,-4 0-42 15,-8-2 0-15,-2 2-2 16,-55 12-466-16</inkml:trace>
  <inkml:trace contextRef="#ctx0" brushRef="#br0" timeOffset="25083.72">16190 7447 1458 0,'-2'-2'319'0,"-3"2"-160"0,-1-2-40 0,1 0-26 0,-4 0 30 0,5-2-12 16,-1 2 21-16,-1 0-62 16,-4 4 19-16,-7 4-74 15,-3 10-5-15,-7 12-4 16,-7 10 3-16,5 11 11 16,5 1-20-16,9-6 0 15,10-4-7-15,10-8 7 16,3-4-8-16,6-12 8 15,1-2 1-15,-1-6 48 0,-1-8-19 16,8-2-29 0,-2-6 49-16,8-8-50 0,-5-8 1 15,3-4 14-15,-3-4-9 16,-8-4 28-16,-6 2-28 16,-6 2 14-16,-4 3 35 15,-4 7-55-15,-1 4-28 16,-2 7-56-16,0 4-108 15,-4 14-265-15</inkml:trace>
  <inkml:trace contextRef="#ctx0" brushRef="#br0" timeOffset="25467.07">16453 7592 1935 0,'7'0'201'0,"3"0"-135"0,7 0-65 0,8 5-1 0,0 4 1 16,2 5 0-16,-4 2 17 15,-6 6-18-15,-5 0 0 0,-10 0 7 16,-4-4-7 0,-3-6 21-16,-2 0 4 0,-2-4-1 15,-2-4 36-15,0-4 20 16,0-4 14-16,-4-6 10 16,3-10-68-16,3-4 22 15,7-4-25-15,7-2-3 16,5 4-30-16,13 4-33 15,4 8-94-15,6 1-145 16,61 8-347-16</inkml:trace>
  <inkml:trace contextRef="#ctx0" brushRef="#br0" timeOffset="26366.98">16834 7557 1802 0,'-2'0'381'16,"0"3"-238"-16,-3-2-128 16,-4 12 3-16,-6 1-6 15,-2 10-5-15,2 4 31 16,4 0-38-16,6-4 6 15,5-6 10-15,5-4-16 16,2-8 0-16,0-2 15 16,-1-4-3-16,0-2 72 15,4-2-50-15,3-4 23 0,-2-6 20 16,1-4-40-16,-2 2-16 16,2-2-13-16,-8 4 2 15,1 7-8-15,-5 6-2 16,2 1-20-16,-2 4 10 15,0 4-56-15,4 4 24 16,1 6 40-16,3 0 2 16,0-6 6-16,5-4-6 15,-4 0-1-15,0-6 1 16,2-4 1-16,1 0 29 16,-2-6-14-16,-1-2-16 0,-1-4 30 15,4 2-30 1,-1-6 0-16,0 6-4 0,5-2 4 15,-2 4-17-15,-1 4-52 16,5 2 20-16,-3 4 47 16,1 2-25-16,1 1 17 15,-2 4 8-15,4-3 2 16,-5 0 0-16,-1-2 0 16,-5-2 0-16,4 0 10 15,-6-2-10-15,-3 0 0 16,-1 0 112-16,0 0-13 15,-2-7-18-15,-2 4-32 16,-3-1-34-16,-1-1 12 16,-4 0-27-16,2 3-1 15,3 1 0-15,3 2-13 0,0-2 4 16,2 3-5 0,2 0-44-16,3 0-8 0,3 3-50 15,4 1 81-15,3 2 36 16,8 6 0-16,1 4 12 15,2 8-12-15,-1 12 0 16,2 12-9-16,-3 8 25 16,-3 9-16-16,-4-6 42 15,-3-9-34-15,-10-11 16 16,-6-11 36-16,-5-14-21 16,-6-8 87-16,-2-8 13 15,-8-6-62-15,1-14-29 0,-1-8-15 16,10-10-11-16,7-4-22 15,8-5-64-15,9 1 7 16,11 4-190-16,3 6-270 16,71-46-556-16</inkml:trace>
  <inkml:trace contextRef="#ctx0" brushRef="#br0" timeOffset="31433.93">13215 7074 370 0,'-2'0'1785'0,"0"0"-1521"0,0 0-177 0,2 0 30 0,0 0-46 0,0 0 16 16,0 0 1-16,0 0-19 0,2 0-4 16,-2 0-17-1,2 0 9-15,-2 0 36 0,-2 0-71 16,2 3-17-16,0-2-5 15,-2 11 0-15,2 8 3 16,-5 9-3-16,3 4 0 16,2-2 6-16,-2-3-5 15,2-6-1-15,2-2 1 16,-2-4 0-16,0-6-1 16,0-2-96-16,0 2-201 0,-2-4-258 15,-7-8-499 1</inkml:trace>
  <inkml:trace contextRef="#ctx0" brushRef="#br0" timeOffset="31952.28">13427 7090 1650 0,'0'0'260'0,"0"2"-179"16,-2-2-59-16,-1 4 38 16,3-1 45-16,-2 0-60 15,-2 5-12-15,4 6 12 16,-2 1-12-16,4 3 23 15,2-3-38 1,1-1-9-16,4 3 43 0,0-3-31 16,2-4 0-16,3 2-9 15,-4-4-6-15,2-4 19 16,3-2-25-16,-4-2 0 16,3-2 22-16,-1-4-21 15,1-6 10-15,-1 0-3 16,-2-6-2-16,-2 0 37 15,-7 1-7-15,-4-2 9 16,-7-2 17-16,0 3-34 0,-4 4 25 16,-5 2-22-16,-2 6-23 15,0 2-8-15,-3 2 0 16,-4 2-3-16,3 2-14 16,2 2 17-16,2 2-52 15,-1 6-158-15,4-2-254 16,-21 11-530-16</inkml:trace>
  <inkml:trace contextRef="#ctx0" brushRef="#br0" timeOffset="32851.15">13565 6702 1820 0,'-6'0'268'0,"-2"0"-205"0,-7-3-36 0,0 1 84 0,-1 0-25 0,-6 2-13 16,1 0-19-16,-5 2-6 16,-3 0 18-16,2 2-45 15,-6 0-10 1,2 4 20-16,-5 1-20 0,-2 1-10 16,-2 3-1-16,-4 4 12 15,-3-3-6-15,5 4-6 16,1-3 0-16,5-2-1 15,10 5 1-15,-1 0 0 16,3 6-6-16,-1 2 6 16,1 6 5-16,3 4-5 15,8 0-5-15,0 2 5 16,6-2 0-16,0 3 0 0,7-3-1 16,2 5 1-16,3 0 12 15,7 1-12-15,5-4 0 16,3 0 54-16,7-2-35 15,6-4-4-15,1-4-15 16,1-6 2-16,3-6 14 16,7-2-16-16,1-5-1 15,10-1 1-15,0-4 0 16,6-1 4-16,-4 0-4 16,1-3 0-16,1 0-1 15,-9-6 1-15,2-1 0 16,-1-5 0-16,-8 1 0 15,3-3 0-15,-5-3-1 16,-7 3 3-16,-1-6 19 0,-7 0-20 16,-5-2 7-16,-1-2 40 15,-11-2-5-15,-3-4-4 16,-7-4 11-16,-7 0-32 16,1-2 48-16,-8 2-48 15,-3-3-12-15,1 1 25 16,-2-4-10-16,0 2-13 15,5 0-8-15,-5 0 0 16,0 8-7-16,-2 2 7 16,0 1-17-16,-7 4 11 15,2-1 5-15,-3 2-2 0,4 4-3 16,1 4 12 0,4-3 3-16,7 9-9 0,3-2-12 15,3 6 12 1,0 3-23-16,-2 1-13 0,-3 3-46 15,-5 4-125-15,-7 8-149 16,-27 29-365-16</inkml:trace>
  <inkml:trace contextRef="#ctx0" brushRef="#br0" timeOffset="34550.49">18353 6599 1766 0,'-4'-2'295'0,"-3"-2"-214"0,-10 0-24 0,5 0 48 0,-4 0 30 15,-3 0-45-15,3 0-52 16,1 4 16-16,-6 4-36 16,1 2-6-16,-4 4-11 15,-3 6 11-15,5 2-9 16,4 4-3-16,7 0-22 16,8-6 20-16,8 2-31 15,4-6 33-15,6-2-1 16,6-2 8-16,-1-1 11 0,6-7-18 15,1-7-1 1,-2 1 1-16,-8-3 1 16,-3-4 9-16,-1 1 1 0,-6-4-10 15,-2-2 47-15,-1-2-41 16,-2 2-1-16,0 2 59 16,-2 2-31-16,0 4 43 15,0 6 5-15,0 0-44 16,2 4 37-16,-2 2-71 15,0 0-4-15,-2 0-19 16,0 8-62-16,2 12 81 16,-2 14 47-16,2 12-46 15,2 2 57-15,0-1-53 16,3-3-5-16,1-2-1 16,2-6-86-16,-4 0-378 15,-25 22-540-15</inkml:trace>
  <inkml:trace contextRef="#ctx0" brushRef="#br0" timeOffset="35567.94">18266 7550 1696 0,'-1'2'375'0,"1"-2"-255"0,0-2-11 0,-3 2 55 0,3 0 23 16,0 0-43-16,0 0-76 16,0 0 34-16,0 0-35 0,3 0 7 15,-2 0-11 1,-1 0-38-16,-1 3-25 0,1 5-4 15,0 10 4-15,-3 7 70 16,3 4-53-16,3 2-10 16,-2-7 7-16,2-4-1 15,1-4 12-15,-1-6-25 16,-1-4 0-16,0-4 33 16,-2-2-33-16,0 0 9 15,0-2 13-15,0-2-1 16,2-2 26-16,-2-6-47 15,2-10 16-15,3-4-4 16,-3-4-12-16,0 10-15 0,-2 4 15 16,3 5 2-1,-3 10-2-15,-3 1-17 0,3 1-23 16,-2 6 32 0,2 3-37-16,-2 8 36 0,-3 6 8 15,5 4-2-15,-2-2 1 16,-2 0-280-16,-21 24-560 15</inkml:trace>
  <inkml:trace contextRef="#ctx0" brushRef="#br0" timeOffset="38850.93">12915 6248 1676 0,'-12'0'454'0,"4"0"-417"0,-13-2-35 0,-6 4 23 15,-4 2-14-15,-9 2 22 16,-2 2 85-16,-3 0-64 16,3-2 21-16,5-4-42 15,3 2-3-15,-1-2 32 16,4 1-52-16,-2 0 1 16,8-1 4-16,0 2-15 15,7 0 16-15,3 2-16 16,4-2 0-16,3 0 0 0,4 0 0 15,0 4-8 1,-5 4 8-16,3 6 1 0,0 7 15 16,0 4-16-16,-1 6 0 15,3 11 27-15,0 12-21 16,-2 16 21-16,0 16 8 16,-3 71-17-16,-7 29 15 15,1-5-33-15,13-131 0 16,4-8 9-16,5-2-9 15,-3 40 0-15,6-13 0 16,-4-11 1-16,3-2 19 16,-5-4-20-16,2-2 0 15,-3 6 3-15,-6-2-3 16,-1 1 0-16,0 4 0 16,-3-2 0-16,3-3 6 15,0-10-6-15,4-12 0 16,-2-10 1-16,2-8-1 0,0-6-1 15,-5-3 1-15,5-2 0 16,0 0 2-16,5-4-2 16,-5 3 0-16,2-1-17 15,0-2 17-15,0 2-18 16,2-3 17-16,3 6 1 16,4-5 30-16,0 3-30 15,4-1 0-15,8-2 37 16,2 2-37-16,10-2 0 15,7-1 0-15,8 0 7 16,10-1 1-16,6-2-8 0,13-1 0 16,0-1-3-1,4-4 3-15,-7 1-1 16,-12 0-1-16,-6 1 2 0,-17 0-3 16,-15 5 3-16,-10 2 0 15,-10-2 0-15,-6 2 0 16,-2 0-27-16,0 2-43 15,-2-2-112-15,-3 6-58 16,-15 15-248-16</inkml:trace>
  <inkml:trace contextRef="#ctx0" brushRef="#br0" timeOffset="48151.59">18808 6846 1722 0,'-2'0'300'0,"2"0"-197"16,-5 0 11-16,5 0 53 0,-2-3-10 0,2 3 14 16,0 0-46-16,0 0-37 15,0 0 47-15,0 3-13 16,0-6 5-16,2 3-59 16,-2 0-22-16,0 0 34 15,5-1-65-15,-3 1 3 0,2 0-18 16,5 1 0-16,9-1 22 15,2 3-22 1,12-2 8-16,3 2-16 0,1 1-70 16,-5-4-153-16,-2 4-151 15,-9-2-168-15,-5 0 178 16,-25 10-424-16</inkml:trace>
  <inkml:trace contextRef="#ctx0" brushRef="#br0" timeOffset="48318.06">18857 6930 1368 0,'0'0'742'16,"0"2"-560"-16,0-2-101 0,0 0 52 16,2 0 28-1,1 0-26-15,3-2-2 0,1 4-76 16,1-2-51 0,4 2 21-16,1 2-7 15,12 0-5-15,1 0-15 16,6-2-287-16,65-8-315 0</inkml:trace>
  <inkml:trace contextRef="#ctx0" brushRef="#br0" timeOffset="49769.53">19801 6579 1615 0,'-2'0'303'0,"2"0"-201"0,-2 0-22 0,2 0 62 16,-2 0-13-16,2 0 14 15,0 0-85-15,0 0-19 16,2 0 17-16,-2 2-26 15,-2-2 12-15,2 0-42 16,-2 2-5-16,-3 2 4 16,-3 10-28-16,-8 2 29 15,1 12 3-15,-2-4 9 16,2-8-12-16,8-4-6 0,5-6 6 16,0-2 3-16,2-2 8 15,2-2-11-15,-2 0 7 16,2 0 8-16,-1 0-15 15,2-2-1-15,0 0 1 16,2-1 33-16,3-6-32 16,-1-3 7-16,-2 0-16 15,8-4 16-15,-2 2-10 16,5 0 2-16,-3-2 0 16,5 0-12-16,-3 2 18 15,-3 2-6-15,-3 4 0 16,-3 4 6-16,-6 2 16 0,0 2-22 15,0 0 0 1,0 0 17-16,0 0-10 0,0 0-5 16,0 0-4-16,0 0 4 15,0 0-14-15,0 2 7 16,0 4-17-16,0 12 16 16,-4 10 12-16,2 12-3 15,-3 4 22-15,1-4-25 16,-2 3 23-16,4-10-23 15,0 0 1-15,-2-8 1 16,2-2-2-16,0-5-5 16,0-4 5-16,-3 0 0 15,3-2 7-15,-2 0-7 0,-2-4 0 16,4-2 3 0,-2 0-3-16,0-2 0 0,2-2 3 15,-1 0 6 1,1-2 1-16,0 0-10 0,0 2 0 15,-6-2 5-15,0 2-4 16,-1 2-1-16,1-4 0 16,0 2 1-16,2 0 10 15,3-2-11-15,1 0 0 16,0 0 27-16,2 0-27 16,0 0 7-16,0 0 16 15,0 0-4-15,0 0 16 16,0-2-22-16,0 4-2 0,2-2 17 15,0-2-10 1,3 2 3-16,0 0 36 0,4 0-37 16,1 0-4-16,7 0-16 15,2 0 0-15,8 0 39 16,0 0-33-16,2-2-2 16,-5 0-4-16,-4 0 0 15,0 2 8-15,-7-2-8 16,-3 0 0-16,-4 0 19 15,-1 0-13-15,-5 2-6 16,0 0 0-16,0-2 9 16,-3 4-33-16,1-2-6 15,-2-4-235-15,0-2-206 16,-12-30-677-16</inkml:trace>
  <inkml:trace contextRef="#ctx0" brushRef="#br0" timeOffset="50568.15">18897 7686 1720 0,'0'0'483'0,"2"-2"-409"0,0 2-62 0,1-2 70 0,3 0 68 16,1 0-40-16,4-2-38 16,0 0-29-16,-1 2 10 15,0-2-14-15,3 2-30 16,1 0 7-16,-3 2-16 16,3-2-6-16,-3 2-42 0,-3 2-217 15,-1 0-76 1,-2 4-212-16,-27 14-684 0</inkml:trace>
  <inkml:trace contextRef="#ctx0" brushRef="#br0" timeOffset="50784.39">18899 7820 1484 0,'2'0'205'15,"3"0"-130"-15,-1 0-4 16,3 0 2-16,4 0 77 15,-4-2-66-15,1 0-7 16,2 0 35-16,3-2-56 0,-1 0-43 16,1 2-13-16,7 0 18 15,-1 0-37 1,8-2-31-16,-2 2-227 0,58-16-730 16</inkml:trace>
  <inkml:trace contextRef="#ctx0" brushRef="#br0" timeOffset="51651.38">20272 7560 870 0,'-3'0'1039'0,"3"0"-904"15,-2 0-78-15,0 0 3 0,2 1 74 0,-2-1-7 0,2 0-65 16,-3 0-32-16,3 0 40 16,-2 0-59-16,2 0 19 15,-4 4-11-15,-3 6-18 16,-4 5 23-16,-9 9-24 16,4 2 0-16,1 6 27 15,5-6-27-15,8-4 8 16,2-2-16-16,6-6 23 15,0-2-1-15,5-4-10 16,0-2 5-16,7-2 27 16,9-4-36-16,6-4 15 15,7-4-14-15,1-6-1 16,-2-2 34-16,-3-4-20 0,-3-2-8 16,-8 0 76-16,-10 4-17 15,-7 6 38-15,-8 0 31 16,-5 6-77-16,-4 0 27 15,-2-4-78-15,-7 2 10 16,0 2-20-16,-6-4 4 16,-1 6-11-16,-2 0 11 15,0 1-33-15,-2 2-135 16,0 2-415-16,-33-2-406 16</inkml:trace>
  <inkml:trace contextRef="#ctx0" brushRef="#br0" timeOffset="53851.85">13354 6130 1475 0,'-3'0'615'0,"3"0"-522"0,0 0-56 0,0 0 2 15,3 0 33-15,-3 0 65 16,2-2-11-16,0 2-27 16,-2 0 21-16,2 0-23 15,2 0-34-15,1-2 6 16,4 2-67-16,6-2 29 16,8 0-31-16,15-4 0 15,5 4 10-15,1 0-10 0,-4 2-1 16,-5-2 0-1,-4 4-33-15,-10 0-137 0,-5 0-316 16,-8 10-62-16</inkml:trace>
  <inkml:trace contextRef="#ctx0" brushRef="#br0" timeOffset="54052.46">13512 6206 1428 0,'-2'2'381'16,"2"0"-288"-16,0 4-63 16,0 4 30-16,0 4 25 15,4 6 37-15,0 8-65 16,-1 2 0-16,6 2-47 0,-3 7 1 16,-1-1-11-16,1 0-65 15,10 24-311-15</inkml:trace>
  <inkml:trace contextRef="#ctx0" brushRef="#br0" timeOffset="54970.55">13734 6465 1837 0,'0'0'258'0,"2"0"-219"16,1 0 12-16,2 0 35 0,-1 2-43 15,7-2 47 1,0 0-66-16,5 0 11 0,-1-2 16 16,1 0 3-16,-5-4-15 15,1-2 10-15,-2 0-26 16,-3-1 74-16,-3-1-70 15,-4 1 3-15,0-1-4 16,-4 2-22-16,0 4-4 0,-3 2-28 16,1 2 11-1,1 2 8-15,-2 2-22 0,-4 8 29 16,0-1-8-16,-1 7-7 16,10 0-5-16,7-1-14 15,9-1-18-15,1-6 45 16,7 2 9-16,1-8-8 15,4-4 8-15,-4-4 11 16,4-8-10-16,0 0-1 16,-7-5-12-16,0-1-4 15,-6 3 16-15,-3-3 0 16,-9 1 4-16,0 3 14 16,-2 5 18-16,-4 2-36 15,1 5 1-15,1 1 15 16,4 1-16-16,1 0-30 0,-1 1-31 15,4 5-4 1,6 9 59-16,-1 5 2 16,3 3 4-16,-1-5 12 0,-7 0-12 15,-2-1-10-15,-4-9 9 16,-2 0-6-16,-2-6 7 16,-5 0 0-16,3 0 1 15,-4 0 59-15,2-2-51 16,-3-4 8-16,-1-6-17 15,8-2-84-15,6-8-104 16,10-2 2-16,5-2-40 16,10-1 100-16,0 3-59 15,2 1 89-15,-2-1 69 16,-10 1 27-16,-3 1 90 16,-3 0 45-16,-5 2-4 0,-1 6 59 15,-5 4-46-15,0 2 5 16,-3 4-13-16,1 0 19 15,0 2-32-15,2 0-57 16,0 2-23-16,2-2-43 16,-2 0 0-16,2 6-51 15,3 0 38-15,0 8 13 16,1 6 40-16,5 0-40 16,1 0 2-16,-4 4 37 15,1-4-39-15,1-2-1 16,-4 0 0-16,-2-5-20 15,-4-2-39-15,-6 0-261 16,-5 0-20-16,-38-2-294 0</inkml:trace>
  <inkml:trace contextRef="#ctx0" brushRef="#br0" timeOffset="55101.3">14198 6314 1872 0,'14'-2'240'0,"1"0"-163"0,16-4-11 0,4 2 21 0,4 4-54 0,-1 0-24 16,-3 2-18-16,34 0-279 16</inkml:trace>
  <inkml:trace contextRef="#ctx0" brushRef="#br0" timeOffset="58288.62">17875 8877 1739 0,'0'0'312'0,"-3"0"-168"0,1-2-39 0,-1 2 6 15,-3 2 0-15,1-2-60 16,1 0-51-16,-7 8-9 16,-7 2 9-16,-7 2 17 15,1 2-17-15,8-4 0 16,10-4 4-16,4-4-3 16,2 0-1-16,0-2 0 15,2 0 1-15,2 0-7 0,1-2 15 16,-1 0-9-16,5-2 16 15,2-4-15-15,0 0 5 16,5-2-6-16,1-2 0 16,-3 2 21-16,-1 0-20 15,1 4 25-15,-5 2 23 16,-3 0 16-16,-3 2-20 16,-1 2-27-16,-2 2 6 15,4 6-20-15,0 10 10 16,6 8-2-16,-4 8 58 15,1 7-35-15,-1-1 5 16,0-7-40-16,0-2 1 16,-2-9 23-16,-1-3-24 0,-3-6-16 15,-5-5-16-15,1 0-131 16,-3-2-43-16,-2 0-77 16,-2-4-53-16,-27-6-237 15</inkml:trace>
  <inkml:trace contextRef="#ctx0" brushRef="#br0" timeOffset="58468.75">17817 9156 752 0,'0'0'826'0,"0"0"-550"16,0-2-147-16,6 4-18 15,-4-2 32-15,2-2-20 0,3 2-35 16,5 0-67 0,7-3 21-16,6 3 45 15,6 0-48-15,3 0-10 16,-6 0-8-16,1 0-20 0,0 0-1 15,-4 0-108-15,27-1-538 16</inkml:trace>
  <inkml:trace contextRef="#ctx0" brushRef="#br0" timeOffset="59034.82">18070 9521 2347 0,'-4'0'379'0,"2"4"-304"0,-2-4-75 0,-1 4-44 16,-2 2 43-16,-11 8 0 0,2 4 1 15,-3 2 17-15,3 0-17 16,7-10-1-16,5-4 0 16,2-4 1-16,2-2 20 15,2 0-11-15,2-2-9 16,5-6 0-16,7-4-57 16,-1-4 18-16,1-2 28 15,4 2 11-15,-6 2-3 16,-4 6 3-16,0 3 0 15,-9 4-13-15,-1 2 13 16,0 6-26-16,0 3 26 16,3 8 9-16,-3 6 44 0,0 0-29 15,2 2-12 1,1-2 4-16,-1-2-16 0,-2 2-90 16,-2-4-232-16,-25 18-667 15</inkml:trace>
  <inkml:trace contextRef="#ctx0" brushRef="#br0" timeOffset="59251.66">17912 9914 1886 0,'0'0'245'0,"2"0"-194"0,3 0-30 16,1 0 123-16,10-2 1 15,7 0-47-15,8-2-40 16,4-2-44-16,12 2-13 16,-2 0-1-16,59-16-670 15</inkml:trace>
  <inkml:trace contextRef="#ctx0" brushRef="#br0" timeOffset="59718.23">18084 10481 2259 0,'-12'6'234'0,"2"4"-169"0,-9 8-65 15,-3 2 12-15,7-4-3 16,4-3-9-16,4-8-2 16,4 1 2-16,3-6 0 15,8 0-34-15,-2-1-41 16,3-4-2-16,2 1 49 16,7 3 8-16,-3-2 3 15,-1 3 16-15,1 3 2 16,-1 1-1-16,-1 3 0 15,3 0-163-15,17 4-513 16</inkml:trace>
  <inkml:trace contextRef="#ctx0" brushRef="#br0" timeOffset="61134.85">18859 8973 1783 0,'0'0'306'0,"3"0"-220"0,1-2-76 0,7-2-1 16,7-2-9-16,-1 4 0 15,1 0-4-15,-3 2 4 16,-1 6 0-16,-1 0-1 15,-1 6 2-15,-8 10 1 16,-4 14 14-16,-6 17 40 16,-6 17 4-16,-9 10-47 0,-2 4 2 15,-6 11 8 1,0-1 22-16,4-2 4 0,3-4-49 16,9-9 1-16,6-7-7 15,5-6 6-15,7-8 0 16,1-2 0-16,10-4-9 15,3-6 9-15,4-2-68 16,6-4 7-16,0 3 34 16,0-1-15-16,0 0 9 15,-4 2 18-15,-12 0 15 0,-7 4 13 16,-10 0-2 0,-11 1 124-16,-10-2-8 0,-6 2-53 15,-2 5-1 1,6 0 107-16,0 6-84 0,4 2-33 15,1-2-63-15,5-3 1 16,0-3-2-16,11 6-2 16,8 0-4-16,12 8 7 15,10 7 0-15,12-3-6 16,2-10-24-16,-5-18 4 16,-12-20 25-16,-17-14-10 15,-16 0 11-15,-15-2 9 16,-15 4 39-16,-18 6 45 15,-11 0-27-15,-6 0-3 16,9-4-21-16,8-2-25 16,16-2-17-16,19-6-72 0,16 0-257 15,36-28-514-15</inkml:trace>
  <inkml:trace contextRef="#ctx0" brushRef="#br0" timeOffset="63102.91">19875 9581 1361 0,'-2'0'266'0,"0"0"-185"0,-4 0 19 0,2-2-2 0,-2 2-59 0,-3-2 12 16,-3 0-17-16,6 2-5 15,-5 0 46-15,-3 2-50 16,2 4-17-16,-9 8-8 16,0 2 1-16,2 8-12 15,-1 4 11-15,9 2-34 16,7-4 34-16,6-5-50 15,4-6 49-15,5-3 1 16,3-7 0-16,0-4 9 16,1-1-9-16,2-4 0 0,0-4 19 15,-2-2-18-15,3-4-1 16,-2-2 3-16,-5 2 3 16,-1 0 33-16,-3 0-9 15,-2 2 27-15,0 0 6 16,-1 6-30-16,-2 0-10 15,0 2-17-15,-2 2-5 16,2 2 21-16,-2 2-22 16,5 10-5-16,1 12 5 15,2 8 41-15,-2 16 8 16,1 1-19-16,-1 1-28 16,1-6 64-16,0-6-51 15,-1-8-3-15,-3-10 13 0,-1-6-25 16,-2-6-2-16,0-2-11 15,-2-4-124-15,2 0-89 16,-3-14-145-16</inkml:trace>
  <inkml:trace contextRef="#ctx0" brushRef="#br0" timeOffset="63635.09">20221 9627 1792 0,'-3'0'208'0,"3"2"-136"0,-2 0-46 0,-2 0 16 16,-8 6 10-16,-3 8-5 15,-3 4 20-15,3 0-50 16,-1 2-2-16,7-6 24 16,7 0-26-16,4-7 4 15,2-2-4-15,3-3-7 16,7-1 29-16,-1-3-23 16,5-3-11-16,6-1 10 0,-4-7-11 15,0 0-1 1,-2-3-8-16,-4 0 9 0,-8 2 6 15,-2 0 2-15,-1 0 8 16,-1 4 31-16,-2-2-26 16,-2 6 40-16,2 2-5 15,0 0-49-15,0 0 49 16,0 2-56-16,0 0 11 16,0 0-11-16,-3 8-28 15,-3 12 28-15,-3 10 66 16,0 15-42-16,2 2 23 15,1 0-47-15,-1-5 0 16,3-4-1-16,-6-10 1 16,8-4-12-16,-2-10-159 15,6-2-293-15,14-22-322 0</inkml:trace>
  <inkml:trace contextRef="#ctx0" brushRef="#br0" timeOffset="63885.88">20537 9685 1801 0,'0'14'189'0,"-2"8"-120"0,-5 13 282 0,5 6-239 0,-2 2-64 15,-1-5 101-15,0-2-85 16,1-6-11-16,2-6-53 16,-3-4-33-16,1-4 6 15,-8-2-324-15,-23 2-412 16</inkml:trace>
  <inkml:trace contextRef="#ctx0" brushRef="#br0" timeOffset="64085.16">20522 10008 2035 0,'0'0'553'0,"0"2"-449"0,0-2-40 16,0 0-50-16,0 0-14 15,-3 0 6-15,1-2-6 16,-3 2-344-16,-14-20-310 15</inkml:trace>
  <inkml:trace contextRef="#ctx0" brushRef="#br0" timeOffset="64235.93">20397 9774 1601 0,'-2'1'842'0,"2"-1"-743"16,0 4-99-16,2 6-45 0,2 1-9 16,0 4-1453-16</inkml:trace>
  <inkml:trace contextRef="#ctx0" brushRef="#br0" timeOffset="65403.66">20709 9926 2158 0,'0'0'298'0,"0"0"-188"0,2 0 35 0,-2 0 14 0,0-2-37 0,2 2-16 0,-2 0-65 0,0 0-41 16,0 0-207-16,-20-23-437 16</inkml:trace>
  <inkml:trace contextRef="#ctx0" brushRef="#br0" timeOffset="66187.56">19739 10579 1696 0,'3'4'271'0,"8"3"-203"16,6 4 8-16,10 3 1 16,8 3 37-16,15-3-12 15,10-6-17-15,11-2-13 16,12-4-15-16,8-4-21 15,5-3 24-15,-3-2-59 16,1-4 11-16,2-2-11 16,-1-6-1-16,-1-3 7 15,-3-6-7-15,-4-6 0 16,-4-6-4-16,-5-8 4 16,-10-10 0-16,-2-4 0 0,-18-7-8 15,-10 1-28-15,-13-4-36 16,-19 0 63-16,-12 2 9 15,-12-2 33-15,-6 3-16 16,-5 1 2-16,-7 4 26 16,-1 6 63-16,-6 2-36 15,-4 2-57-15,-6 4 20 16,-10 0-29-16,-1 1-12 16,-15 3 3-16,-6-2 3 15,-10 2 0-15,-14 2-18 16,-65-16 18-16,-22 6-9 15,-13 13 9-15,77 27 0 16,14 20-1-16,62 7 2 16,10 5-9-16,1 9 2 0,-44 34-18 15,9 21 12-15,-20 82 12 16,37 35-19-16,70-17 10 16,24-128-18-16,13-7-90 15,10-1-90-15,260 167-325 16</inkml:trace>
  <inkml:trace contextRef="#ctx0" brushRef="#br0" timeOffset="70302.52">14628 7888 1251 0,'-5'-2'312'0,"3"2"-177"0,-2-1-51 0,0-2 8 0,4 3 59 0,-3 0-64 16,3 0-19-16,-2 0 7 16,2-4 21-16,0 4 40 15,0-1-46-15,0 1-39 0,-2 0 54 16,2 0-19-16,0 0-13 15,0 0-7-15,0 0-36 16,2 0 45-16,-2 0-48 16,2 1-26-16,5-1 27 15,-3 0-28-15,12 4 0 16,10 2 23-16,17-2-11 16,17 3 28-16,13 1-40 15,8-7 9-15,4-1-1 16,-3-1-8-16,-2-6 0 15,-4 2 0-15,-12 0 1 16,-8 1-1-16,-16 3 0 16,-13-2-3-16,-15 3-9 15,-10 0 8-15,-2 0-5 16,-5 0-23-16,-2 0 26 0,3 0 6 16,-5 0 7-16,-4-4-6 15,-3 0 21-15,-11 0-22 16,0 1-1-16,-4 0 1 15,0 2 0-15,2 1-2 16,0 1 2-16,3 2 0 16,8-2 0-16,7-1 6 15,6 0-6-15,5 0 0 16,7 0-57-16,0 0 50 16,3 0-68-16,9 0 55 15,5 0 20-15,7 0 0 0,3 2-3 16,-5-2 2-1,-2 2 2-15,-1-2 20 0,-8-2-21 16,-3 2 0 0,-1-2-4-16,-8 2 11 0,-1-1-5 15,-5 1-2-15,-3 0 0 16,-1-3 18-16,0 3-18 16,2-1-6-16,-3-2 6 15,1-5-15-15,1 1-6 16,-1-2 2-16,-1 0-32 15,-1 0 50-15,-3-3-29 16,-3 2 30-16,-3-2-1 16,4 2 2-16,-2 0-1 15,2 0 0-15,1 4 7 16,4 2 2-16,1 4-9 0,1-2-1 16,4 2 1-16,0 2 0 15,2 0-21-15,5 4-45 16,5 8 19-16,5 4 38 15,1 8 9-15,6-2 0 16,-2-6 5-16,1-2-5 16,-6-2 6-16,-5-4-6 15,-1-3 1-15,-9 1 7 16,-7-2-8-16,-1 2 0 16,-3 2 30-16,-5 2 4 0,2 2 16 15,-9 0-21 1,4 0-28-16,1-4 63 0,3 0-49 15,3-4-14-15,2 0 26 16,-3-2-8-16,3 4 9 16,4-4-28-16,2-2 0 15,2-2-7-15,2 0 7 16,0 0 0-16,0-2 22 16,2 0-4-16,-2 0 38 15,0-1-14-15,0-4-21 16,0-4 27-16,5-4-47 15,-5-6-1-15,0 3 10 16,0-4-10-16,-2 4 0 16,0 4-9-16,0 4 9 15,-2 2-18-15,2 0 18 0,2 2-27 16,-2-2-41 0,0-2-83-16,0 0-23 0,0 0-276 15,-4-14-406-15</inkml:trace>
  <inkml:trace contextRef="#ctx0" brushRef="#br0" timeOffset="71035.98">16165 8035 1736 0,'0'2'506'0,"2"-2"-439"0,8-2-61 0,7 2 32 0,17-4-7 0,13-1-2 16,9-2 44-16,10-1-56 16,-1 2-1-16,-1-2-16 15,-3 1 12-15,-6 2-27 16,-6 1 14-16,-10 4-226 16,3 2-324-16</inkml:trace>
  <inkml:trace contextRef="#ctx0" brushRef="#br0" timeOffset="71185.89">16241 8145 1652 0,'-10'0'495'16,"7"2"-336"-16,-8-2-78 15,13 0 63-15,4 0-24 16,8 0-33-16,17-2-12 16,14-2-28-16,19 2-22 15,19-2-25-15,8-2-304 16,132-30-512-16</inkml:trace>
  <inkml:trace contextRef="#ctx0" brushRef="#br0" timeOffset="73187.03">20376 7936 1701 0,'0'-1'217'0,"0"2"-173"0,0-1-44 0,0 0-14 0,5 0-101 15,13-1-419-15</inkml:trace>
  <inkml:trace contextRef="#ctx0" brushRef="#br0" timeOffset="74368.64">21448 7474 824 0,'-4'0'1003'0,"2"0"-887"0,-3-3-25 0,2 3-58 0,1 0 39 0,2 0 18 16,-2 0-33 0,2 0-24-16,-2 0-33 0,0 3 0 15,2-3 0-15,0 3 1 16,-2-3-1-16,2 2 10 15,-2-2 1 1,2-2 26-16,0 2-29 0,0 0 23 16,0-3 47-16,2 3-40 15,0-3 11-15,2 3 7 16,0 0 4-16,1 0 12 16,0-1-47-16,-1 1-8 15,-4 0 34-15,3-3-26 16,-3 3 5-16,0 0-10 15,0 0-4-15,0 0 27 16,-3 0-43-16,1 3-42 0,0 4 36 16,0 8-49-1,-6 14 55-15,0 15 4 0,-5 13 8 16,1-5 0 0,3-4-12-16,1-14 0 0,-4-6-10 15,1-6 9-15,1-8 1 16,-2-6 0-16,-1 0 0 15,1-4 17-15,-3-4-17 16,-1 0 0-16,5 0 28 16,5-2-28-16,3 2 15 15,3-2 5-15,3 2-19 16,3 0 16-16,-2 0-17 16,8-2 33-16,1-2-3 15,5 2-30-15,4 1-13 16,-2 1 7-16,3 1 3 0,-8 1-20 15,-6-2 5 1,0 0-135-16,0 0-123 0,-1-3-233 16,15-20-274-16</inkml:trace>
  <inkml:trace contextRef="#ctx0" brushRef="#br0" timeOffset="74885.39">21553 7343 1421 0,'-2'-2'261'0,"-5"2"-180"0,1-4 1 0,-4-2 98 0,-1 0-69 0,-5 2-36 16,-1 0 9-16,-4 0 6 15,-5 2 32-15,-6-2-65 16,-5 8 10-16,-7 2 23 16,-6 6-39-16,-8 10-3 15,-4 14-6-15,-5 12-25 0,0 14 46 16,9 11-63-1,19 1 1-15,23-6 7 0,27-4 17 16,17-6 11 0,24-7-15-16,8-14-10 0,11-10 20 15,1-13-31-15,6-12 0 16,-4-6 11-16,-10-10-11 16,-4-6 17-16,-11 0 2 15,-11-10-18-15,-6-5 77 16,-13-1-28-16,-5-4 31 15,-8-4 6-15,-6 0-66 16,-8-1-21-16,0 5 0 16,0 11 6-16,-1 4-24 0,-1 6-65 15,2 9-245 1,-12 3-343-16</inkml:trace>
  <inkml:trace contextRef="#ctx0" brushRef="#br0" timeOffset="76437.98">21655 9635 2035 0,'-2'0'525'0,"2"0"-451"0,0 2-31 0,-2 0 40 0,2 0-28 16,0 4 1-16,0 4-5 0,0 8-9 16,-3 6 75-16,3 4-66 15,0 2-24-15,-2-4 31 16,2 2-32-16,0-11-7 15,-2-3-19-15,2-6 9 16,0-4 26-16,0-2-20 16,2-2-15-16,-2 0 37 15,2-2-5-15,3-1 7 16,11-2 42-16,21-13-47 16,33-13 53-16,26-17-82 15,79-46-5-15,14-28-11 0,4-35-188 16,-74 39-538-16</inkml:trace>
  <inkml:trace contextRef="#ctx0" brushRef="#br0" timeOffset="79120.95">5363 9126 1368 0,'0'0'599'0,"0"0"-497"0,0 0-38 0,0 0 70 15,0 0-20-15,-2 0-3 16,2-2 28-16,0 2-26 16,2 0 35-16,4-2-74 15,2 2-26-15,3 2 0 16,7-2-11-16,13 2-8 16,7 0-5-16,11-2-18 0,4 0 46 15,8-2-44-15,1-2-8 16,5-4 10-16,-6 0-10 15,-4-1 3-15,-8 2-3 16,-9 0-30-16,-11 7-63 16,-4 3-387-16,-9 3-69 15,-12 13-816-15</inkml:trace>
  <inkml:trace contextRef="#ctx0" brushRef="#br0" timeOffset="79403.39">5529 9417 628 0,'-5'-3'1294'0,"1"3"-1065"16,-3 0-145-16,4 0-46 16,1 0 104-16,2 0 5 15,2 0 3-15,3 0 38 16,2-1-40-16,2 1-56 15,2 0-70-15,11 1-14 16,9 2 59-16,12 1-58 16,4 0 0-16,4-3 8 15,0-2-17-15,-2-2 8 16,-5 2-8-16,-5-2-89 16,20 2-663-16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4T03:41:06.991"/>
    </inkml:context>
    <inkml:brush xml:id="br0">
      <inkml:brushProperty name="width" value="0.05292" units="cm"/>
      <inkml:brushProperty name="height" value="0.05292" units="cm"/>
      <inkml:brushProperty name="color" value="#FF0000"/>
    </inkml:brush>
  </inkml:definitions>
  <inkml:trace contextRef="#ctx0" brushRef="#br0">11818 11536 1232 0,'0'0'660'0,"0"-2"-512"15,0 2-47-15,0-2-2 16,0 2 18-16,0 0-32 16,0 0-31-16,0-2 26 15,2 2-46-15,-2 0-1 16,3 0 2-16,-1 0 4 16,2-2 4-16,8 2-22 15,10-2-4-15,14 2 47 16,12-4-44-16,15 0-7 15,11-2 1-15,10-4-13 16,3-6 16-16,6 0-17 16,1-4 0-16,5 0 9 15,-6 0-4-15,-1 0-4 0,-11 2-2 16,-10 1 4 0,-12 8-4-16,-14-1 1 0,-10-1 0 15,-10 7 9-15,-14 1-9 16,-5-1 0-16,-4 1 42 15,-2-1-15-15,0 4 37 16,0 0-40-16,0 0-23 16,0 0 42-16,0 4-37 15,0-4-5-15,0-4-1 16,3 8 9-16,-3-4-23 16,-3 0 14-16,3 0-25 15,0 0 17-15,0-4-49 16,0 4-96-16,3 11-168 15,-12 13-284-15</inkml:trace>
  <inkml:trace contextRef="#ctx0" brushRef="#br0" timeOffset="1299.94">17197 11486 1253 0,'0'0'369'0,"0"0"-206"0,-2 0-2 0,2 0-31 0,0 0 8 0,0 0-18 0,0 0-13 16,0 0-43-16,0 0-31 16,0 0 11-16,2 0 34 15,-2 0-45-15,0 0-6 16,2 0 6-16,3 0-21 15,9 2 30-15,9-2-2 16,14 0-13-16,9-2 32 0,8-2-50 16,3-4-9-1,5 2 11-15,-4 2-10 16,-2-2-1-16,-9 4-3 0,-7-4 3 16,-9 4-7-16,-4 2 7 15,-9 0-2-15,-4 0 1 16,-10 0 1-16,0 0 0 15,-4 2 0-15,-2-2 0 16,2 0-3-16,-2 0 3 16,0 0-75-16,-5 0-186 15,-42 8-466-15</inkml:trace>
  <inkml:trace contextRef="#ctx0" brushRef="#br0" timeOffset="1666.25">17150 11671 1046 0,'0'0'1064'0,"2"-3"-807"0,8 3-109 0,7-6-40 0,18 2 42 16,15-4-52-16,8-4-56 0,0 0 3 15,-3-4-42-15,1 0 4 16,-7 2 26-16,-7 0-31 16,-1 2 7-16,-10 0 4 15,-5 4-12-15,-3 0 17 16,-13 2-18-16,0 4 0 15,-8 0-2-15,0 2 2 16,-4 0-9-16,2 0-21 16,-4 2-177-16,-14 22-344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4T03:41:32.326"/>
    </inkml:context>
    <inkml:brush xml:id="br0">
      <inkml:brushProperty name="width" value="0.05292" units="cm"/>
      <inkml:brushProperty name="height" value="0.05292" units="cm"/>
      <inkml:brushProperty name="color" value="#FF0000"/>
    </inkml:brush>
  </inkml:definitions>
  <inkml:trace contextRef="#ctx0" brushRef="#br0">2948 11791 1374 0,'-2'2'331'0,"0"-2"-244"0,0 0-12 0,0 0-9 0,2 0-3 0,-2 0 0 0,2 0-10 16,2 0 26-16,-2-2-20 15,0 4-13-15,2-4 7 16,0 2-23-16,0 2 3 16,5-1 13-16,4 2-17 15,5 1 22-15,0 2-27 16,1-2-17-16,1-3 17 15,-5-1-18-15,3 3-5 16,-3-6-1-16,-2 3 1 16,1 3-1-16,-6-3-50 15,-4 2-88-15,0 2-19 16,-4 4 1-16,-4 6 73 16,-10 4-22-16,-2 6-48 0,-8-2 84 15,1-2 69-15,2-4 0 16,8-4 110-16,4-4-17 15,4-4-9-15,7-4 15 16,0 0 10-16,12-2 29 16,3-2-28-16,16-2-17 15,12-8-11-15,3-4-26 16,2-2-46-16,-4 4-10 16,-9 2-19-16,-4 6-190 15,3-8-554-15</inkml:trace>
  <inkml:trace contextRef="#ctx0" brushRef="#br0" timeOffset="2050.65">5429 11819 1654 0,'0'0'241'0,"0"-2"-113"0,2 2-23 0,-2-2-3 0,2-1-21 0,2 2-33 0,1-5-6 16,3 2 4-16,4 0-16 15,1-2 30-15,1 0-42 16,5 0 0-16,0 0-6 16,2 0-10-16,-3-4-2 15,-2 6 0-15,-3-1 6 16,-6 4-18-16,-7 2-45 15,-4 8-109-15,-9 5 80 16,-12 8-11-16,-8 6 22 16,-8 0 46-16,3-2 29 15,5-4 17-15,10-6 25 16,8-6-3-16,7-2 21 0,8-6-17 16,0-2 5-1,8-6-16-15,5 2-11 0,5-2 22 16,11 0-43-16,5-6-4 15,-1 4-26-15,42-16-305 16</inkml:trace>
  <inkml:trace contextRef="#ctx0" brushRef="#br0" timeOffset="3015.93">8062 11889 1774 0,'0'0'524'0,"0"-2"-434"0,6-2 25 0,4-2-38 0,7-2-41 15,4 0 0-15,3-4-36 16,-4 4 6-16,-2 2-5 16,-5 0-1-16,-6 4-36 15,-7 4-125-15,-5 6-157 16,-4 6 144-16,-13 6-135 15,2 4-190-15,-9-6 499 16,5-4 263-16,-3-2 80 16,2-4-130-16,10 2-64 0,5-6 40 15,8-2-51 1,2-2-29-16,8-2 2 0,9 0-40 16,10-2-10-16,8-6-61 15,10-2-111-15,53-52-554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4T03:57:54.016"/>
    </inkml:context>
    <inkml:brush xml:id="br0">
      <inkml:brushProperty name="width" value="0.05292" units="cm"/>
      <inkml:brushProperty name="height" value="0.05292" units="cm"/>
      <inkml:brushProperty name="color" value="#FF0000"/>
    </inkml:brush>
  </inkml:definitions>
  <inkml:trace contextRef="#ctx0" brushRef="#br0">12668 7736 1032 0,'-8'14'303'0,"0"0"-13"0,-3 6-83 0,-1-2-45 0,6-4-18 0,1-3 48 0,-1-8-66 16,4 3-27-16,2-2 15 16,0-2-39-16,0 2 31 15,2 0-31-15,-2-2 23 16,4 4 14-16,-4-4-70 15,2 2-30-15,0 2-12 0,1 9-76 16,-3 45-582-16</inkml:trace>
  <inkml:trace contextRef="#ctx0" brushRef="#br0" timeOffset="370.65">13084 8574 2378 0,'-11'16'309'0,"9"0"-187"16,-5 10-88 0,7-5 43-16,5-6 2 0,-1-8 16 15,7-6-1-15,5-2-25 16,13-10-4-16,13-7-13 15,9-11-46-15,10-2 34 16,-6 5-40-16,-10 12-5 16,-12 18-5-16,-8 14 8 15,-17 31-1-15,-12 30-3 16,-36 86 12-16,-43 31 27 16,54-139-33-16,-2-13 0 15,-18 44 9-15,13-28-9 16,14-22-1-16,17-18-17 15,5-14-70-15,5-9-26 16,11-14-111-16,-1-11-84 0,32-60-251 16</inkml:trace>
  <inkml:trace contextRef="#ctx0" brushRef="#br0" timeOffset="10984.64">5458 17754 1384 0,'0'0'368'0,"-3"0"-205"0,3-4 23 0,0 4-46 0,3-2-25 0,3-2-29 0,1-8-16 15,6 2 17-15,1-8-43 16,8 0-28-16,0-4 8 16,5 0-6-16,4 4-18 15,-4-4 0-15,2 4-1 16,-3 6 1-16,-10 2-16 16,-3 6-13-16,-4 8-32 15,-9 10-56-15,-4 4 76 16,-12 16-11-16,-4 2-4 15,-7 8 55-15,-4-4 0 16,7-8 1-16,-5 4 6 16,8-14-4-16,6-12 19 0,6-2 21 15,7-3-3-15,7-10 39 16,3-3-42-16,10-2-27 16,2-8 16-16,9-4-20 15,-4 4-4-15,1-4 10 16,-3 8-2-16,-8 2 30 15,-1 2-39-15,-8 6-1 16,-1 4 1-16,-10 4 0 16,3-4 6-16,0 0 5 15,0 4 8-15,-3 0 31 16,0-2-47-16,1 6 10 16,0-4 8-16,2-4-19 15,4 0-4-15,0 0 1 0,4-4-74 16,8-4 37-16,8-6-148 15,9-8-147-15,43-32-397 16</inkml:trace>
  <inkml:trace contextRef="#ctx0" brushRef="#br0" timeOffset="16801.56">16495 10186 1748 0,'2'0'243'0,"1"0"-165"0,3 0 18 0,6-1 27 0,-1 1 3 16,5-3-34-16,-1 6-41 16,3-3 15-16,1 1-47 15,0 6 10-15,-2-4 28 16,3 0-30-16,1-2 0 15,8 2 16-15,6-2-8 16,9-1 5-16,8 0-40 16,6-1 6-16,4-3 13 15,5-1-18-15,0-3-1 16,5 3 0-16,1-1 1 16,-2-1 3-16,5 1-4 15,-3 0 0-15,6 3 3 0,2-1-3 16,4 1-1-16,5-3-6 15,-3 2-26-15,-3 0 1 16,-4-2-34-16,-7 0-7 16,4-2 71-16,0 4-16 15,1-2-12-15,3-4 9 16,1 2-16-16,3-2 28 16,2-4-11-16,0 4-7 15,-5-4 18-15,0 6-19 16,-3-2-26-16,-8 4 45 15,-4 0-8-15,-9 2 8 16,-10-2 6-16,-3 2-1 16,0 2-5-16,4 0 9 15,2 0-13-15,9-2 12 16,5 2 2-16,-1 2-6 0,3-2 5 16,-5 4-6-16,-3-2-4 15,-8 2 10-15,-7-2-2 16,-6 2-28-16,0-2 30 15,-2 0 25-15,-3 0-25 16,7-2 1-16,4 0 5 16,6 0-6-16,3-4 0 15,3 6 0-15,-1-2 0 16,-3 2 3-16,-8 0-3 16,-8 2 0-16,-7 0 0 15,-3-2 0-15,-5 4-5 16,-3-8-1-16,-7 4 12 0,-5 0 0 15,1 0-6-15,-4 0 0 16,-1 0 8-16,-2 0-8 16,4 0 0-16,-4 4 12 15,2-4-6-15,-2 0 18 16,0 0-24-16,0 0 2 16,0-4 23-16,0 4-24 15,0 0 0-15,3-2 11 16,-6 0-11-16,3-2 4 15,-2-2-5-15,-4-6-34 16,-2-2 20-16,2-6-14 0,-3 0 28 16,-4-2 0-1,-1 0 1-15,-2 1 30 0,-1 6-13 16,3 1-6 0,1 6 59-16,5-1-40 0,-2 5 8 15,6 3 3-15,4 1-41 16,2 0 14-16,0 1-15 15,5-1-53-15,0 2 41 16,6 6 12-16,3 0 0 16,9 6 0-16,-1-1 6 15,-2 3 3-15,0-5-9 16,-6 6 0-16,2-5 14 16,-3 2-14-16,-3 0-9 15,-4-3 3-15,-1 4 12 16,-7-1-2-16,-2 2-4 0,-5 2 0 15,-4-2 57-15,-3 2-27 16,-3 0-4-16,1-6 22 16,-1 2-48-16,3-6 43 15,-1 0-43-15,-3-2 2 16,5 0-11-16,-6 2-183 16,-39 4-386-16</inkml:trace>
  <inkml:trace contextRef="#ctx0" brushRef="#br0" timeOffset="20319.88">21195 9108 927 0,'-4'-2'174'0,"4"2"-115"0,-2-2 62 0,0-1 5 0,0 2-3 16,-2-6-24-16,2 6-9 16,2 1 44-16,-3-2-53 15,3 2-15-15,0-2 10 16,0 2 5-16,0 0 11 16,0 0-4-16,0 0 2 15,3-2 45-15,-3 2-22 16,0 0-32-16,2-3-12 15,2 3-12-15,6-4-9 0,7 3-29 16,8-3-17-16,8-2 38 16,7 3-40-16,3 2 0 15,-4 1 1-15,-1 0-1 16,-9 1 0-16,-4 2-48 16,-10-2-144-16,-3 4-96 15,-10 0-167-15,-33 20-196 16</inkml:trace>
  <inkml:trace contextRef="#ctx0" brushRef="#br0" timeOffset="20551.84">21308 9151 1018 0,'0'0'790'15,"0"0"-646"-15,2 3-65 16,0 1 70-16,0 7 14 15,5 8-62-15,-4 13-38 16,1 4 16-16,-2 4-52 16,-2 2-9-16,0-6-9 15,-2-2-9-15,0-3-11 16,2-7-257-16,4 12-268 16</inkml:trace>
  <inkml:trace contextRef="#ctx0" brushRef="#br0" timeOffset="20935.3">21651 9385 1617 0,'0'1'597'16,"-3"1"-545"-16,1 4-34 16,-2 3 66-16,0 1-18 15,1-2-6-15,3-3-38 16,5 5-21-16,1-3 49 16,3-1-38-16,5-1 0 15,3-5 15-15,1 0-6 0,5-8 1 16,-10 2-20-16,-1 1 8 15,-4-8 22-15,-8 5 2 16,-6-6 14-16,-2 4-39 16,-7-4-3-16,-10 5-12 15,-4 0 2-15,-6 3-26 16,2 4 29-16,1 4-128 16,10-2-93-16,5 0-363 15</inkml:trace>
  <inkml:trace contextRef="#ctx0" brushRef="#br0" timeOffset="21219.45">21914 9079 1792 0,'0'3'553'16,"0"-2"-471"-16,-2 6-68 0,0 11 11 15,-1 6 125 1,1 12-63-16,4 0-22 0,5 6-22 16,2-4-22-16,7 0 5 15,-3-2-26-15,3-6 0 16,-3-5-21-16,-5-12-190 15,-3 10-311-15</inkml:trace>
  <inkml:trace contextRef="#ctx0" brushRef="#br0" timeOffset="21401.27">21831 9280 1823 0,'9'0'284'0,"3"0"-178"0,5-2-8 16,8 2-40-16,1 0-37 15,6-2-21-15,57-2-304 16</inkml:trace>
  <inkml:trace contextRef="#ctx0" brushRef="#br0" timeOffset="22001.29">22275 9264 1454 0,'0'2'653'0,"-2"-2"-518"0,-8 4-79 15,0 6 76-15,-4 6-12 16,-8 4-39-16,2 2-27 15,7-2-30-15,-1-2 9 16,10-4-33-16,1-4 0 16,3-2 28-16,0-6-26 15,3-2 10-15,1-4 7 16,1-2 5-16,8-4 21 16,-2-2-45-16,-3-2 8 15,2 0-2-15,-8 6-6 16,0 2-2-16,3 6-32 0,-5 0-65 15,2 8 10-15,4 6 31 16,6 2-13-16,3 4 2 16,3-4-33-16,0-5-7 15,2-7 37-15,-2-4 13 16,-5-8 58-16,6-6-18 16,-7-7 8-16,-3-3 11 15,1-8 18-15,-6 2 65 16,-4 0 35-16,-4-6-44 15,-6 4 38-15,1-2-58 16,1 3-33-16,-2 6 32 16,4 5-38-16,-1 7 15 15,5 6 6-15,2 4-29 16,0 3-7-16,0 10-40 16,-4 5 31-16,2 13 7 0,0 12 2 15,2 6 0-15,4 2 1 16,2-2-1-16,7-2 16 15,-1-10-16-15,-1-4 0 16,3-11-20-16,-4-4-65 16,30-11-272-16</inkml:trace>
  <inkml:trace contextRef="#ctx0" brushRef="#br0" timeOffset="22801.93">22783 9144 1062 0,'-3'0'1036'0,"3"2"-880"0,-2 2-102 0,-4 6-27 0,4 10 71 16,2 8-52-16,0 8-40 15,8-2 24-15,-3 2-29 16,1-8 5-16,-2-2-6 16,0-8 9-16,-2-8-1 15,-2-3-8-15,0-7 0 16,-2-3 36-16,-6-5-25 16,2-10-10-16,-7-10 3 15,1-10 4-15,5 0 2 16,5-4-10-16,4 0 0 15,7 6-1-15,9 4 1 16,1 7-18-16,7 10-5 0,-2 5-9 16,5 6 31-16,-2 9-13 15,-4 8-10 1,-3 2 15-16,-7 6 1 0,-4 1-5 16,-5 2 13-16,-4 4 0 15,-4-8 9-15,-5 2-9 16,-4-2 1-16,-5-2 32 15,-3-6-20-15,4 2-11 16,3-8-2-16,8 2 10 16,8-6-20-16,2 2 7 15,3 2-3-15,9 4-6 16,-1 0 12-16,3 0-9 16,0 4-5-16,-7 3-8 15,-2-3 11-15,-5 1 11 0,-1-4 0 16,-8 0 6-16,-2-3-4 15,-8 2-2-15,-5-3 6 16,-5-5-5-16,-2-2 51 16,3-5-34-16,4-4-16 15,4 0-2-15,1 0-6 16,11-5-105-16,19-33-343 16</inkml:trace>
  <inkml:trace contextRef="#ctx0" brushRef="#br0" timeOffset="23686.67">23248 9294 1662 0,'-2'0'597'0,"2"0"-532"0,-9 2 1 0,1 4-39 0,-6 8-9 0,-10 8 18 15,4 4-36-15,1 4 1 16,9-2-1-16,5-1 2 16,8-5-19-16,1-4-1 15,9-10-19-15,1-2 5 16,1-12-29-16,7-5-49 0,-3-7 22 15,0-4 49-15,-3-3 39 16,-3-4 0-16,-3 1 0 16,-6 2 31-16,-4 2-31 15,0 8 0-15,-4 6-33 16,-4 10 1-16,-3 6 31 16,0 8-16-16,0 8 1 15,2 8 4-15,7-2-5 16,4-2-88-16,9-1 36 15,1-7 33-15,-1-8 36 16,5-6 17-16,-3-4 56 16,-3-6 49-16,4-2-65 15,-3-9 0-15,-2-1 49 0,3 2-32 16,-4-5-1-16,5-1-71 16,1 1 5-16,-3 5-14 15,5 8-2-15,-8 4 8 16,1 6-19-16,3 6-16 15,-1 8 23-15,-1 7 8 16,0 2 5-16,-3 0 3 16,-1-2 3-16,0-5 8 15,-3-5 29-15,-3-5-2 16,0-2 44-16,0-6-20 16,0 0 38-16,-3-2 61 15,3-5-47-15,0-2-54 0,0-8-63 16,3-4-12-16,1-5-84 15,6-1-116-15,3 3-11 16,3 6-2-16,-3 6 45 16,0 10 42-1,-6 6 52-15,2 10 22 0,-5 4 64 16,-2 8-7-16,2 2 4 16,2-2 1-16,2-1 2 15,3-10 0-15,3-1 17 16,1-6-5-16,5-3 57 15,-4-7 6-15,2-5-27 16,-1-2 8-16,-1-7-19 16,-5-3-17-16,-1-1-20 15,-4 2-9-15,0-5-9 16,1-2-72-16,5-1-60 0,1 0-138 16,1 8-237-16,25-6-142 15</inkml:trace>
  <inkml:trace contextRef="#ctx0" brushRef="#br0" timeOffset="24301.6">23906 9338 243 0,'2'4'382'0,"3"0"-175"0,5 2 9 0,-3 0 60 0,0-4-30 0,2 1-72 16,0-6-72-16,1-3-21 16,0 2-36-16,-1-2 21 15,-7-2 41-15,-4 0 40 16,-3 0-27-16,-6 4-98 15,-7 0-8-15,0 4-7 0,-6 2-7 16,4 8-12-16,-1 4-1 16,6 2-44-16,9 2-15 15,4 0-56-15,4-2 77 16,4-4 30-16,3-4 20 16,0 1 1-16,7-9 23 15,-1-3-3-15,3-4 29 16,-3-4-7-16,1-4-7 15,2-2 1-15,-9 2-23 16,0-2-5-16,-7 9-8 16,-2 4-53-16,0 4 7 15,-2 4-56-15,2 6 33 16,0 6-2-16,2 4-47 16,2-2 14-16,8-3 7 15,-1-5-13-15,3-5 89 16,3-5 21-16,-3-1 17 0,-1-9 128 15,2-2-16-15,-1-7-30 16,-3 1-9-16,-5-4-33 16,-1 4 36-16,-5-2-52 15,3 2-32-15,-3 2 1 16,6 4-10-16,0 0-24 16,-1 8 0-16,2 0-13 15,2 6 13-15,4 4-17 16,1 4-13-16,-3 2 24 0,-3 2 14 15,6 0 15 1,-5-2 1-16,-1-2 0 0,0 0 21 16,-2-6-8-16,1 0 34 15,-7-2-4-15,0-2-14 16,-5 0-29-16,-1-4-42 16,-48-18-1386-16</inkml:trace>
  <inkml:trace contextRef="#ctx0" brushRef="#br0" timeOffset="25436.62">20800 8653 1732 0,'2'0'251'0,"0"-3"-140"0,3 2 40 0,1-2 14 0,1 2-36 16,2-4-49-16,-2 5-31 15,3 0 53-15,0-2-42 0,7 2 11 16,2 0 31-16,7-2-23 16,3 1-16-16,11-2-6 15,8 2-37-15,6 1 38 16,9 1-31-16,9 2-19 16,10-2 10-16,9 1-9 15,7 0-8-15,14 3-1 16,64-1 1-16,20 0 16 15,9-4-17-15,-76 0-7 16,-71-3 6-16,-4 2 2 16,1 1 2-16,48-3-3 15,-5 2 0-15,-3-4-2 16,-3 5 2-16,-5-2-7 16,2 0 7-16,0-2 0 15,3-2 0-15,1-6 0 0,7 2 8 16,-4 2-1-16,-5 0-7 15,-6 6 0-15,-14 0 0 16,-8 2 0-16,-12 0-1 16,-7 0-6-16,-8 0 7 15,-5-2 9-15,-4 2-9 16,-7 0 0-16,2 0 0 16,-8-2 0-16,-1 2 12 15,1-2-5-15,-6 2-5 16,1 0 43-16,7 2-45 15,-1 0 1-15,3 2 17 16,9 0-18-16,-2 2 17 0,-3-2-17 16,4 0 0-16,-5 0 5 15,-6-4-5-15,-8 2-1 16,-7-2 0-16,-5-2-60 16,-19-2-425-1,-106-32-655-15</inkml:trace>
  <inkml:trace contextRef="#ctx0" brushRef="#br0" timeOffset="26385.22">22359 7740 1543 0,'0'0'365'0,"0"0"-233"0,0 0-11 0,0 0 67 0,0 0-17 0,-2 0-57 0,0 0-36 15,2 0-9 1,-2 0-8-16,-3 0 29 0,5 0-69 16,0 0-13-16,-2 0-8 15,0 2 6-15,-2 0 1 16,-6 2-7-16,-3 4 9 16,-12 4 36-16,-4 8-44 15,0-2 10-15,-4 12 7 16,0 1-11-16,-1 2 10 15,7 6-17-15,4-3 0 16,7 2 12-16,7-2-12 16,9 0-13-16,4-6 13 0,9 0 9 15,6-10 4 1,7 0-13-16,3-6 6 0,7-4 20 16,-5-2-25-16,2-5-1 15,1-3 18-15,-5-5-17 16,-4-1 13-16,-4 2-14 15,-3-4 0-15,1-2 14 16,-11 2-14-16,3-2-1 16,-5-2 1-16,0 0 0 15,-4-2-2-15,-2 4 2 16,-5 0-7-16,0 2-10 16,-3 2 17-16,-5-2-36 15,-12 2 36-15,-13 0 1 16,-5 6 23-16,-5 2-24 15,-1 0 0-15,7 4-15 0,-1 0 15 16,7 6-159 0,5 0-194-16,-25 22-186 0</inkml:trace>
  <inkml:trace contextRef="#ctx0" brushRef="#br0" timeOffset="28369.19">20493 8267 1816 0,'0'0'339'0,"4"0"-243"0,2 0 21 0,10 3 27 0,6-3-3 0,5 1-60 0,2 2-63 16,0-3 21-16,-2 1-39 15,-3 2-16-15,-6-2-98 16,-2 9-239-16,-34 29-153 16</inkml:trace>
  <inkml:trace contextRef="#ctx0" brushRef="#br0" timeOffset="28551.41">20327 8572 1430 0,'4'-4'752'0,"6"0"-585"15,13-6-71-15,10-2 75 16,7 0 6-16,6 0-92 16,-1 4-58-16,-3 2 7 15,-6-2-34-15,-7 6-15 16,-9 0-234-16,9 0-348 16</inkml:trace>
  <inkml:trace contextRef="#ctx0" brushRef="#br0" timeOffset="29918.1">19535 7788 1557 0,'0'2'492'0,"2"4"-430"0,0 8-23 0,2 6 82 0,1 17 19 0,-1 4-71 16,4 5-21-16,0-3-3 15,-2-3-44-15,-1-8 40 16,-3-8-41-16,0-4 6 15,-2-6-2-15,0-10 4 16,-2 0-7-16,0-4 23 0,-3-6-9 16,-1-8 83-1,-5-12-80-15,4-10-2 0,2-10 19 16,8-7-35-16,6-6-6 16,6-2 0-16,6 1-8 15,2 12 7-15,6 8 7 16,-4 16-9-16,-2 10 7 15,-10 6 2-15,-8 8-43 16,1 12 7-16,-6 10 13 16,-3 8 22-16,-3 6 1 15,-3-2-3-15,-10-2 3 16,5-4 0-16,-1-10 1 16,-4-2-2-16,7-7 9 15,0-1 14-15,7-5-22 16,3-1-5-16,4 4 5 0,3 1 8 15,7 4 20-15,7 6-11 16,8-1-8-16,6 2 30 16,3 2-39-16,1-2-1 15,0-4 1-15,0 2-87 16,-1-8-267-16,37-10-1440 16</inkml:trace>
  <inkml:trace contextRef="#ctx0" brushRef="#br0" timeOffset="30335.84">19936 7882 1704 0,'8'0'529'0,"3"0"-450"0,9 3 125 0,7-3 12 0,0 0-40 15,0 0-55-15,-1-3-74 16,-4-1 31-16,1-2-45 16,-8 1-12-16,1-4 15 15,-9 0-20-15,-3 2-1 16,-4 3-15-16,0 2 12 16,-4 0-28-16,-3-2 16 15,-7 2-14-15,-3 2 14 0,-6 2 0 16,-1 4 0-16,-3 4-1 15,7 4 2-15,2 3-9 16,7 1 8-16,7-3-12 16,4 2 12-16,4-4 0 15,5 1 1-15,7-1-7 16,4-1 17-16,6-6 21 16,3-1-32-16,9-5-54 15,5-4-159-15,61-33-559 16</inkml:trace>
  <inkml:trace contextRef="#ctx0" brushRef="#br0" timeOffset="30619.91">20611 7734 1822 0,'-5'2'313'0,"-2"2"-226"0,-6 4 29 0,-9 2 11 0,2 6-28 16,-7 2 9-16,7 0-52 16,2-4-22-16,7 2 1 15,4-6-34-15,7 3 14 16,3-6-15-16,3 1-7 0,7 4-2 15,10-6-47-15,8 1-143 16,7-3-128-16,62-21-261 16</inkml:trace>
  <inkml:trace contextRef="#ctx0" brushRef="#br0" timeOffset="31334.09">20853 7696 1568 0,'-7'2'367'16,"1"2"-263"-16,-12 6-64 15,0 10 67-15,-6 4 16 0,5 2-66 16,6-2-29 0,5 0 20-16,8-5-25 0,4-4-4 15,3-7-5-15,0-2-14 16,8-2 62-16,1-4-41 15,8-5-5-15,1-5 7 16,-5-7-19-16,0 1-4 16,-4 0-13-16,-6 2-40 15,-2 6 44-15,-5 4-7 16,-3 4-62-16,3 4 10 16,-3 6 47-16,5 4 12 15,1 2-9-15,5-3-64 16,7-2 62-16,-3-4-20 0,3-6-1 15,5-6 41 1,-4-8 0-16,4-3 17 0,-5-4-11 16,-1-6-5-16,-5-2 64 15,-3-2-5-15,-3-2-16 16,-4-4 14-16,-2-2-5 16,0-3-28-16,-4 1 25 15,0 7-41-15,-5 6 70 16,2 9-52-16,2 10-16 15,3 6 8-15,2 4-19 16,-2 6-43-16,0 15 34 16,0 9 6-16,-2 9-6 15,8 4-18-15,4-3-41 16,1-6 1-16,7-2-1 16,2-10 32-16,-2-8 17 0,-4-8 17 15,5-6 2-15,-1-6 2 16,1-10 5-16,-1-6 10 15,-3-6-17-15,3-6 9 16,-5-2-3-16,-5 0 4 16,-1 0 47-16,-1 7-24 15,-4 12 60-15,0 4-1 16,0 11-53-16,-2 12-39 16,4 12-7-16,0 15 7 15,3 15 15-15,8 4-15 16,5 6-60-16,24 67-589 15</inkml:trace>
  <inkml:trace contextRef="#ctx0" brushRef="#br0" timeOffset="38135.39">22500 9828 973 0,'0'0'1057'0,"-2"0"-813"16,2 0-74-16,-2 0-7 0,2 0-47 0,2 0-80 0,-2 0 46 16,2 0-59-16,0 0-14 15,-2 1-2-15,2 10 22 16,0 0 56-16,0 12-13 16,1 9-33-16,-6 6 36 15,-1 4-55-15,-4 2-19 16,-2 4 16-16,-5-2-17 15,-4-2-65-15,0-8-83 16,1-5-16-16,-1-8-7 16,-4-5-136-16,5-5 1 0,-36-11-170 15</inkml:trace>
  <inkml:trace contextRef="#ctx0" brushRef="#br0" timeOffset="38585.31">22257 10074 1638 0,'0'-6'342'0,"2"4"-177"16,0-6-98-16,0 4 22 15,5 0 17-15,-7 4 11 16,0 0-37-16,3 0-44 16,-3 4 48-16,4 4-18 15,1 8-3-15,-1 10 24 16,2 8-21-16,-3 13-24 15,-3 4-21-15,0 4-11 0,-3-5 1 16,1-8-11-16,-2-10 0 16,2-12 1-16,2-6 0 15,0-6 5-15,0-4-6 16,0-4 1-16,2-2 2 16,0-2-3-16,8-4-31 15,16-2 31-15,9-6 25 16,12-6-23-16,7 0-1 15,-1-4 10-15,1 4 19 16,-7 6-29-16,-7 2-1 16,-14 6 20-16,-8 4-10 15,-14 4-10-15,-4 0 8 16,-2 2 1-16,2 0-17 0,-4-2 8 16,1 0-36-1,3 2 18-15,-6 2-183 0,-1 6-148 16,-15 12-504-16</inkml:trace>
  <inkml:trace contextRef="#ctx0" brushRef="#br0" timeOffset="40352.25">20075 10624 2032 0,'-2'0'280'0,"2"2"-95"0,0-2-73 0,-2 0-65 16,2 0-11-16,0 3-8 15,-4 8 17-15,0 7-12 16,-1 6-22-16,0 6 62 16,2 6-53-16,2 6-11 15,-2 0 1-15,-1 8-9 16,0-6-1-16,-5 1-26 15,-1-12-50-15,4-7 43 0,-3-7-69 16,5-11 9-16,2-6 6 16,0-2-5-16,0-8 17 15,4-10-81-15,2-8 92 16,5-13 64-16,7-7 0 16,-1-4 45-16,1-4-10 15,1 2-17-15,-1 4 19 16,-1 6 37-16,2 14 2 15,-7 9 38-15,-3 8-45 16,-5 8-12-16,0 10-38 0,2-1-18 16,6 6 43-1,3 12-8-15,3 10-12 0,1 4 36 16,-1 4-60-16,4 2 9 16,-2-2 2-16,-2 0-10 15,1-5 5-15,-3-5-6 16,-3-8-63-16,2-6-81 15,-9-5-338-15,-6-8-94 16</inkml:trace>
  <inkml:trace contextRef="#ctx0" brushRef="#br0" timeOffset="40553.97">20100 10943 1409 0,'2'-3'866'0,"5"2"-665"0,5-2 20 0,5-1-50 0,10-2-47 16,4 5-65-1,-2 1-37-15,6 0-10 0,3-3-12 16,3 2-321-16,50-12-536 16</inkml:trace>
  <inkml:trace contextRef="#ctx0" brushRef="#br0" timeOffset="40919.6">20648 10816 1384 0,'-2'0'728'0,"-2"-2"-554"16,-6 4 12-16,-5 2-40 16,-9 4-41-16,-5 8-6 15,0 4-39-15,-3 6 28 16,8 5-73-16,6-2-6 15,11 6 20-15,10-5-19 0,6-4-7 16,10-4-3-16,13-6 0 16,6-12 33-16,8-8-33 15,8-10-65-15,6-8-131 16,-4-4-113-16,53-56-328 16</inkml:trace>
  <inkml:trace contextRef="#ctx0" brushRef="#br0" timeOffset="41269.25">20848 10511 1690 0,'4'0'308'16,"-8"-1"-119"-16,4 1-2 15,4 0-8-15,-8 0-23 16,4 3-39-16,0 9-72 16,-2 13 55-16,2 8 35 15,2 12-73-15,2 5-40 16,2 0-4-16,3-2-17 15,4-6-1-15,1-8-3 16,-1-4-136-16,0-13-106 16,-6-4-336-16,-5-13-772 0</inkml:trace>
  <inkml:trace contextRef="#ctx0" brushRef="#br0" timeOffset="41468.56">20730 10684 1874 0,'6'-2'314'0,"2"0"-142"0,6-4-34 16,14-4 33 0,3 1 12-16,12 4-105 0,1-5-45 15,4 3-33-15,-2 0-39 16,-7 3-263-16,38-13-515 15</inkml:trace>
  <inkml:trace contextRef="#ctx0" brushRef="#br0" timeOffset="42469.31">21195 10730 1762 0,'0'0'569'0,"0"2"-413"0,-4 0-34 16,0 8-50-16,-2 6 31 15,-1 6-31-15,1 8-42 16,6-4 41-16,4-4-55 16,5-4-1-16,1-2-6 15,4-4-1-15,-1-8 7 16,1-4 1-16,1-7-8 15,4-4 41-15,-2-7-26 16,3-2 19-16,-7-4-11 16,1 0-20-16,-3-2-2 15,-5 2-9-15,2 8 0 16,-6 4-11-16,0 10 11 16,0 0-79-16,0 4-52 15,3 4-68-15,1 6 157 16,6 2 22-16,-1 4 5 0,-3 0-10 15,9-4 25-15,-5-2-32 16,2-6 11-16,4-4 21 16,0-6 21-16,4-4-21 15,2-4 0-15,3 0-12 16,-4-2 12-16,1 4-50 16,-6-2-58-16,-2 6-55 15,-6 0 25-15,2-2-12 16,-3 6 10-16,2 0 56 15,-2 2 27-15,-4-2 57 16,-3 2 0-16,0-2 59 16,-2 0 79-16,0 0-29 15,-2-2 106-15,-3 2-23 0,-2 0-27 16,0-2-87-16,-8 8-33 16,-3 2-35-1,-7 4 4-15,4 8-14 0,-2 2-6 16,9 4-20-16,8-2 26 15,2 0-33-15,6-2 11 16,2-8-43-16,3 0 19 16,4-6 20-16,6-6 23 15,2-3 3-15,5-10 8 16,1-1 1-16,-1-6-9 16,-4 2 7-16,-1 2 35 15,-11 8-42-15,-6 4 0 0,-2 6-7 16,2 4-40-1,-2 8 13-15,5 2-4 0,1 2-62 16,8-4-62-16,2-4 33 16,-1-8 16-16,6-4 100 15,-4-8-4-15,3-6 17 16,-7-6 90-16,-1-4 24 16,-3-2 102-16,-9 0-24 15,0-6-60-15,-2 0-3 16,-5-4-64-16,0-1-25 15,0-1-19-15,1 4-20 16,1 8 38-16,1 12-39 16,-1 6 0-16,3 10-1 15,-3 12-31-15,-1 10 32 0,2 12-7 16,-1 10 14-16,5 6 7 16,5-1-14-16,1-1-1 15,0-4-14-15,4-8-26 16,-3-4-149-16,-3-10-179 15,2 4-251-15</inkml:trace>
  <inkml:trace contextRef="#ctx0" brushRef="#br0" timeOffset="42952.2">22147 10655 1452 0,'3'0'574'0,"0"0"-424"0,3 0 29 0,10 0-14 0,16-1 34 16,7-2-38-16,5 3-70 16,4-3-28-16,-4-3-63 15,1 1 0-15,-10 0-201 16,32-16-408-16</inkml:trace>
  <inkml:trace contextRef="#ctx0" brushRef="#br0" timeOffset="43135.23">22411 10706 1811 0,'0'14'263'15,"2"-2"-13"-15,2 20-88 16,3-2 35-16,2-2-71 15,2-2-45-15,-5-2-15 16,2-2-56-16,-4 1-10 16,1-5-223-16,10 4-486 15</inkml:trace>
  <inkml:trace contextRef="#ctx0" brushRef="#br0" timeOffset="43452.21">22649 10864 361 0,'-6'8'1687'16,"3"2"-1376"-16,-2 7-146 16,5 1-53-16,5 0-28 15,11-7 20-15,2 0 26 16,10-10-26-16,6-2-14 15,6-12 33-15,-2 1-45 0,-3-6-18 16,-10 0 22-16,-9 0-55 16,-12 2 35-16,-6-2-62 15,-7 0 0-15,-11 6-6 16,-11 0-26-16,-9 8-5 16,-3 2-14-16,6 6-93 15,5 0-177-15,14 8-378 16</inkml:trace>
  <inkml:trace contextRef="#ctx0" brushRef="#br0" timeOffset="43737.86">23039 10568 1227 0,'0'0'1311'15,"0"0"-1055"-15,0 7-86 16,5 8-26-16,1 6-29 16,3 10-61-16,0 3 15 15,7 0-69-15,-3 0 8 16,1-6-19-16,1-2-139 15,-9-6-322-15,-1-8-160 0,-19-4-1087 16</inkml:trace>
  <inkml:trace contextRef="#ctx0" brushRef="#br0" timeOffset="43885.38">22992 10702 2026 0,'11'-4'539'16,"5"-2"-443"-16,20-4-37 15,6 2-50-15,7 2-9 16,-4 2-33-16,6 4-348 16,52-10-426-16</inkml:trace>
  <inkml:trace contextRef="#ctx0" brushRef="#br0" timeOffset="44335.38">23437 10704 1977 0,'-13'12'452'16,"1"0"-289"-16,-21 12-44 16,5 4 8-16,6 0-46 15,4-4-46-15,13-4-35 16,3-4 15-16,9-6-15 16,9-3 0-16,1-7 6 15,14-9 40-15,-2-1-40 16,0-6 8-16,-4 2-1 15,-12-2-13-15,-6 8 53 16,-5 0-28-16,-2 8-19 0,0 0-6 16,-2 0-10-16,4 0-122 15,1 2-14-15,1 4-20 16,7-4 77-16,0-2-104 16,7-8 61-16,4-6 111 15,1-8 21-15,0-6 55 16,-6-6 73-16,-4 2 38 15,-8-2 77-15,-5 2-70 16,-5 1-61-16,-4 3 23 16,0 8-27-16,3 6-43 15,-2 8-41-15,0 10-15 16,-3 14-2-16,-1 14-7 16,8 14-24-16,4 12 23 15,9-1-92-15,7 1-106 0,0 0-346 16,3 54-368-16</inkml:trace>
  <inkml:trace contextRef="#ctx0" brushRef="#br0" timeOffset="45152.92">21074 11526 1622 0,'0'16'327'0,"2"2"-90"0,5 16-30 0,-1 0-72 0,2-6-84 0,3-6 14 16,-3-4-65-16,-4-7-36 15,-4-6-197-15,-15-10-274 16</inkml:trace>
  <inkml:trace contextRef="#ctx0" brushRef="#br0" timeOffset="45702.51">21041 11412 1923 0,'4'-4'466'0,"0"0"-304"15,5-4-45-15,7-1 24 16,7-2-3-16,9 0-23 15,7 1-20-15,3 1-68 16,-1 2 60-16,3 4-54 16,-9-1-32-16,-2 8 16 15,-8-1-17-15,-10 5-32 16,-7 5 7-16,-8 3-14 16,-12 8-9-16,-7 6-36 15,-16 0-57-15,-7 0 48 16,0-6 36-16,1-4 21 0,10-8 35 15,12-2-1-15,7-6-23 16,12-2 23-16,4-2-65 16,10 2 17-16,5 0 50 15,9 2 1-15,8 4-1 16,2 4 15-16,-3 2-22 16,1 4 7-16,-5-4 0 15,-8 3 0-15,-13-6 0 16,-5 3 0-16,-8 2 5 15,-5-2 8-15,-7 3 86 16,-8-6-51-16,-8 4-13 16,-5-5 25-16,0-4 0 15,8-4-17-15,-3-6-25 0,6-4-6 16,3-2-24 0,5-7 11-16,11 4-190 0,10-8-175 15,50-31-430-15</inkml:trace>
  <inkml:trace contextRef="#ctx0" brushRef="#br0" timeOffset="46543.5">21696 11518 2047 0,'0'0'302'0,"-2"0"-83"0,-1-2-65 0,-2 4-86 0,-4 2 58 16,-8 10-80-16,-3 6-22 16,-3 8 14-16,4 4-22 15,5 2-5-15,10 1-11 16,8-8-5-16,10 1-17 15,1-10 22-15,7-5-41 16,1-11 32-16,1-6-10 16,-2-11 18-16,5-3-14 15,-4-6 15-15,-1-2 31 16,-4-4-29-16,-3 0-1 16,-6 4 10-16,-4 2-11 15,-5 8-36-15,-3 8-2 0,-1 8-26 16,-3 6 62-16,-4 12-37 15,2 4-9-15,7 8-1 16,6 0-40-16,10-3-68 16,6-5-14-16,7-7 60 15,-3-8 88-15,3-6 23 16,-5-5 12-16,2-5 25 16,-5-5 40-16,-2-7-1 15,-1-1 8-15,1-2-22 16,-3 0 31-16,-3-2-65 15,-5 2-22-15,4 6 20 16,-6 6-25-16,-1 6 0 16,1 6-1-16,0 6-21 0,3 8 21 15,2 6 0-15,2 8 7 16,-2 2 4-16,-3-4-4 16,2-2-6-16,-4-5-1 15,-2-9 12-15,0-5 9 16,-2-2-12-16,-2-2 39 15,2-2 42-15,-2-2 21 16,0-7-1-16,2-8-97 16,0-8-4-16,2-6-18 15,6-4-33-15,11 2-97 16,-2 0-8-16,8 6 40 0,-3 8 37 16,1 12 53-1,-8 6 17-15,1 12 3 0,-5 8 3 16,2 8-3-1,1 2 23-15,-4 6-11 0,4-6-5 16,-1-6-10-16,2-4 8 16,4-9 4-16,1-8-12 15,2-5-86-15,4-8-100 16,-1-4-163-16,46-42-635 16</inkml:trace>
  <inkml:trace contextRef="#ctx0" brushRef="#br0" timeOffset="48194.37">22714 11454 1727 0,'-2'-4'372'0,"0"4"-69"0,-1 0-73 0,1 0-59 0,2-2-15 0,-3 2-27 16,-6 0-98-16,-6 2-25 15,-7 8 6-15,-5 4 5 16,-4 10-17-16,8 6-2 16,4 0 2-16,9 0-18 15,8-2 18-15,6-4-42 16,8-2 15-16,1-8-12 0,5-5-4 15,3-9 29-15,0-5 14 16,4-4 23-16,0-8-23 16,-3-1 0-16,-5-6 6 15,2 2-6-15,-11 0-5 16,-3 8 4-16,-5 4-59 16,0 6 60-16,-3 6-46 15,-1 6-20-15,0 6 13 16,0 6-53-16,1 4 1 15,6-2-2-15,3-4-22 16,3-8 75-16,-3 0 9 16,4-7 45-16,0-3 12 15,-1-7 30-15,1-1 63 0,-2-4-43 16,5-8-17 0,1-4 4-16,1 0-38 0,4-2-11 15,-4 4-6-15,1 2-12 16,1 6 6-16,-5 10 1 15,-4 6-43-15,3 12 44 16,-6 2-5-16,-2 6 15 16,-1 4 4-16,-2 2 19 15,-2-6-11-15,-1-6 22 16,1-4 13-16,-1-7 47 16,2-5 25-16,1 0-5 15,0-3 28-15,1-3-38 0,2-8-61 16,-1-6-31-1,5-4 3-15,2-4-30 16,7 2-58-16,3 0-103 0,1 4 1 16,5 6 20-1,0 8 28-15,-4 8-29 0,4 6 18 16,-7 8 51-16,2 4-20 16,-2 2 19-16,-2 0 52 15,10-2 28-15,1-8 7 16,2-2-5-16,2-6 9 15,2-10-3-15,-1 0 0 16,-6-6 0-16,1 0 3 16,-6 0-3-16,-4 0 12 0,-6 2-12 15,-2 0-56-15,-2 0-55 16,-3 6-214-16,-4 0 197 16,-2 4 128-16,0 2 47 15,0 0 79-15,-3-4-41 16,5 4 28-16,-2 0-25 15,2 0 4-15,0 0-13 16,0 0 11-16,0-2 14 16,0 2-43-16,0 0 22 15,-2 0-38-15,-4 2 22 16,-4 2-66-16,-10 4 6 16,0 2 22-16,-5 6 5 15,5 2-11-15,-1 4 1 16,7-4-23-16,5 4 18 15,5-2-19-15,8-4-15 0,5-6 15 16,7 0 21-16,4-8-15 16,6-4 20-16,3-6-25 15,0-4 28-15,-2-4-23 16,0-2 10-16,0-2 11 16,-6 0 32-16,-3-2-23 15,-7 4 3-15,-7 6-24 16,-6-2 51-16,0 6-62 15,-4 0-4-15,-3 4-6 16,0 2 5-16,-2 4-18 16,0 2 0-16,-4 4-50 15,7-2 19-15,0 0-35 16,1 0 46-16,2 0 31 16,1-2 7-16,-3-2 1 15,7 0 0-15,-2 0 0 0,-2 2 33 16,2 4-1-16,-3 2-2 15,1 6 3-15,1-2-12 16,2 4-15-16,2 0-6 16,2-4 9-16,6 2-5 15,-1-2 8-15,8-4-12 16,2-4 9-16,4-4-9 16,3-6-9-16,6-2 9 15,0-10 0-15,-4 2 37 16,2-8-13-16,-3 0 5 0,-6-4 37 15,3 0-17-15,-8 0-41 16,-5-2-8-16,-8 10 9 16,-4 4-23-16,-6 6-4 15,2 6-24-15,-1 2 15 16,3 6-37-16,2-1-1 16,2 8-1-16,6-1-25 15,3 2 56-15,5-4-4 16,3 0 20-16,-3-4 19 15,5-2 0-15,-3-2 1 16,-1-2 15-16,2 0-2 16,-9 0 85-16,-6 0-26 15,-4 0 53-15,-2 0-15 0,-3 2-55 16,-11 0-24 0,-7 2-32-16,-12 4-184 0,-9 0-76 15,-84 10-232-15</inkml:trace>
  <inkml:trace contextRef="#ctx0" brushRef="#br0" timeOffset="48670.25">21473 12264 1886 0,'9'0'655'0,"4"-4"-576"0,18 2 79 0,14 0-1 0,6-4-125 0,11-2-14 16,-1-6 1-16,-1-2-19 15,-5 4-181-15,-15-2-407 16,-15 0-951-16</inkml:trace>
  <inkml:trace contextRef="#ctx0" brushRef="#br0" timeOffset="48802.67">21477 12302 2403 0,'7'-4'485'0,"8"-4"-298"15,18-6-65-15,17-4-61 0,14-6-59 16,13 2-2-16,2-8-261 16,100-65-1174-16</inkml:trace>
  <inkml:trace contextRef="#ctx0" brushRef="#br0" timeOffset="52085.53">20337 8271 1692 0,'-2'0'246'0,"2"0"-133"0,2 0-13 0,-2 0 25 0,0 0 23 16,0 0-80-16,0 3 10 15,0-3-14-15,0 0-4 16,0 0 57-16,0-3-46 0,0 3-8 15,8 3 45-15,5-3-50 16,8 0 1-16,8-3-29 16,2 3-18-16,2 0 19 15,5 3-31-15,-4-2 0 16,-3 2 4-16,-5 1-4 16,-5 2-10-16,-13-2 4 15,-1-3 6-15,-7 2-12 16,0-2-3-16,0-1-9 15,-5 3 9-15,-3 3 19 16,-5 3-4-16,-5 5 5 16,-7 0-4-16,2-1 6 15,2-1-7-15,0-4 0 0,8 2 15 16,2-8-15 0,6 0-11-16,3-2 11 15,4 0-44-15,3-2-122 0,11-3-419 16,65-24-353-16</inkml:trace>
  <inkml:trace contextRef="#ctx0" brushRef="#br0" timeOffset="54505.61">20435 12865 1860 0,'-3'3'679'0,"1"-3"-488"0,0 0 115 0,2 0-158 0,0 1-70 0,2-1 3 0,0-1-15 16,1 1 6-16,3-3-55 16,10 3-17-16,8-4 62 15,17-2-55-15,7-2-6 16,6-2-1-16,-7 2-55 15,-9 2-68-15,-11 4-236 16,-10 4-215-16,-19 29-73 16</inkml:trace>
  <inkml:trace contextRef="#ctx0" brushRef="#br0" timeOffset="54653.25">20495 13060 1797 0,'-2'0'524'0,"2"0"-314"16,-3 0-72-16,6 2-14 15,-1-2-19-15,6 0-48 16,6 2 41-16,8-2-83 16,5 0-15-16,8-4-256 15,75-20-383-15</inkml:trace>
  <inkml:trace contextRef="#ctx0" brushRef="#br0" timeOffset="54886.53">21257 12954 2378 0,'-6'0'739'0,"2"0"-607"16,0-4 39-16,2 4-128 15,2 0-37-15,2 0-12 16,0 0-45-16,0-2-183 16,5 2-296-16,22-11-116 15</inkml:trace>
  <inkml:trace contextRef="#ctx0" brushRef="#br0" timeOffset="55236.71">21477 12693 2135 0,'0'0'500'0,"-2"0"-360"16,2 0-41-16,2 0-48 15,5 2 9-15,6 2 61 16,9 0-34-16,7 2-51 15,3-6 33-15,3 0-37 0,1-2 17 16,-3 0-13-16,-11 2-28 16,-3 0 40-16,-9 0-48 15,-5 8 1-15,-3 8 15 16,-2 10 1-16,-4 12 1 16,-7 10-9-16,-7 2 12 15,3-5-15-15,-2-7-6 16,2-6 0-16,4-10-20 15,4-6-70-15,1-2-201 16,3-12-435-16</inkml:trace>
  <inkml:trace contextRef="#ctx0" brushRef="#br0" timeOffset="55603.18">22095 12633 2275 0,'-14'8'301'15,"3"4"-127"-15,-14 10-87 16,3 2 18-16,4-2 59 16,7 0-104-16,7 0 6 15,13-6-53-15,8 0-11 16,10-2 61-16,8-7-57 15,11-2 1-15,-2 0-7 16,-5-1 12-16,-4 3-1 16,-16 0-11-16,-5 1 0 0,-10-1 37 15,-6 1-11-15,-5 2 10 16,-6 5-8-16,-2 3-22 16,-10-4 26-16,0 4-32 15,-4-4-35-15,0-6 8 16,5-2-109-16,-2-4-88 15,-1-2-227-15,-49-16-206 16</inkml:trace>
  <inkml:trace contextRef="#ctx0" brushRef="#br0" timeOffset="55853.2">22121 12653 1946 0,'9'-2'253'16,"4"-2"-26"-16,10 2-71 15,6-6-12-15,4 4 0 16,-2-2-21-16,7-6 31 16,5 2-79-16,5-4-36 15,4-2 26-15,1-2-65 16,-6 0-20-16,-4 0-214 15,-10 4-454-15,7-21-1380 16</inkml:trace>
  <inkml:trace contextRef="#ctx0" brushRef="#br0" timeOffset="56686.21">21160 13870 1921 0,'14'-2'329'0,"3"4"-95"0,20-2-20 15,14 0-76-15,13-2-31 16,10-2 22-16,15-10-65 16,5-4-26-16,8-6 11 15,8-4-49-15,1-4 42 16,71-18-17-16,-1-2-8 16,-125 32 35-16,0-1-34 15,52-23 9-15,-5-4 11 16,-10-2-31-16,-10-4 45 15,-19-6-52-15,-10-5 0 0,-11-1 6 16,-15-4-5 0,-5 0-1-16,-12 0 11 0,-9 8-10 15,-4 7 58-15,-7 3-59 16,-8 6 9 0,-4 4-27-16,-12 0 15 0,-10 2-2 15,-8 2 4-15,-13 0 2 16,-6 6 7-16,-8 1-8 15,-4 5 0-15,-3 5 5 16,1 2-5-16,-1 5-1 16,-2 10 0-16,4 2 2 15,-1 6 12-15,-3 6-13 16,0-2 0-16,0 5-1 16,0 1 2-16,1 1-1 15,3 3 0-15,5-3 6 0,2 1 3 16,5 2-9-16,7 0 0 15,-6 10 11-15,5 0-10 16,-1 6 6-16,1 4-7 16,1 0 19-16,8 4 7 15,4 0-26-15,2 2 0 16,7 3 13-16,3 7-12 16,4 12 0-16,5 6-1 15,7 6 12-15,8 2 8 16,12 3-20-16,15-7 0 15,18-6-9-15,17-6 10 16,17-14-1-16,13-13 0 16,7-11 13-16,5-11-1 15,3-8-12-15,5-7-18 16,-3-4 12-16,-3-2-44 16,-12 0-79-16,-11-3-333 15,69-10-595-15</inkml:trace>
  <inkml:trace contextRef="#ctx0" brushRef="#br0" timeOffset="83354.52">11891 14012 1771 0,'0'0'298'0,"0"0"-163"15,6 0-9-15,-6-1-3 0,2 1-58 0,0 0-11 0,-2 0-20 16,0 0-28-16,0 0 77 16,2 0-31-16,0 0 25 15,-2 0 2-15,5 0-17 16,-3 1-1-16,4 2-23 0,4 3-22 15,3-1 40-15,0 2-49 16,5-1 17-16,2 2-3 16,0 6-4-16,2-9 22 15,1 6-39-15,2-4 0 16,1 0 29-16,0-1-29 16,6-2 12-16,1-3-12 15,-2-1 17-15,6-1-10 16,-4-7-7-16,0-1 0 15,1 2 15-15,-3-4-15 16,0 2-3-16,-4-1 2 16,-2 2 2-16,-2-2 20 15,-2 2-21-15,1-2 0 0,-7-3-3 16,4 4 3-16,-4-1 0 16,-4-5 4-16,2 1-3 15,-2 3 18-15,-1-6-19 16,-2-5 0-16,1 2 8 15,-1 4-8-15,-2-8 0 16,3 2 8-16,-3 0-1 16,4 0-7-16,-4 2-1 15,-4 0 1-15,0 2 3 16,-2-2-3-16,-2-7 0 16,0-1 0-16,-6-2 0 15,2 1 21-15,0-7-21 0,-1 5 0 16,-1-1-1-16,0 0 1 15,-5 4 0-15,2 0 8 16,-2 2 1-16,-3 0 10 16,0-1-19-16,3 4 0 15,-5-1 5-15,5-1-5 16,-1 2-2-16,-1 2 1 16,3 1 2-16,2 2-2 15,-5 4-5-15,-2-2 6 16,-1 0-17-16,-1 4 17 15,-4-2-9-15,-1 4 8 16,0 0 2-16,-3 2 9 16,0 2-10-16,2 0-7 15,-1 2 6-15,4 0 1 16,2 4-9-16,-1-2 9 16,4 2 2-16,1 0 7 15,-5 2-9-15,4 0-2 0,-3 6 2 16,5-2 0-16,-8 4-2 15,3 6-7-15,-2 2 9 16,2 2-4-16,-3-2 4 16,6 2 0-16,-6 0-2 15,7 0 8-15,1-2-7 16,-3 4 1-16,3-1 0 16,-1 1 9-16,-1 4-9 15,3 4 0-15,-1-2 0 16,-2 2 0-16,7 0-6 15,-2 2 5-15,-1 0 2 16,4-2-9-16,3 4-1 0,1-3 9 16,2-3 2-1,6-2-2-15,-3-4-6 0,2 0 6 16,3-2 0-16,-1 2-1 16,3-2 1-16,1 2 0 15,4 0 7-15,1 2-7 16,-2 0 0-16,7-2 0 15,-7-4 6-15,3 2-6 16,-5-6 0-16,1-4 0 16,-2 0 11-16,-2-2-11 15,-1-2 0-15,1 2-1 16,6 0 11-16,-1 1-10 16,-1 2 0-16,4 0 0 15,-1 0 9-15,1-3-8 0,-1 1-2 16,3 0 1-16,-1-2 0 15,-1-1 0-15,6-2 0 16,-2 0 0-16,3 0 3 16,0 2 3-16,-1-5-8 15,0 3 2-15,0-1 0 16,-4 3 2-16,-3-4-2 16,3 1 0-16,-7-3 0 15,2 3 7-15,-3-3-13 16,4-3 6-16,-3 2 0 0,-3 1 9 15,-2-2-9 1,2 2 0-16,-4 0 23 0,2 0-23 16,0 0 0-1,-1 2 6-15,-1-2-5 0,2 0 22 16,-2-2-23-16,-1 2 0 16,4 0 18-16,-5 0-18 15,2 0 0-15,0 0 6 16,2 0-6-16,-2 0 22 15,0-2-22-15,-2 2 1 16,0 0 22-16,0 0-23 16,0 0 0-16,0 0 0 15,0 2 1-15,0-4 18 16,0 4-19-16,0-2 0 16,0-2 8-16,0 2-8 15,0 0-6-15,0 0 6 16,0 0 0-16,0 0 0 0,0 0-2 15,0 0-152-15,0-6-499 16</inkml:trace>
  <inkml:trace contextRef="#ctx0" brushRef="#br0" timeOffset="89920.56">11950 9051 1013 0,'0'0'468'0,"0"0"-339"0,0 0-36 0,0 0 85 0,-3-1-53 0,6 1-64 15,-3 0-16-15,0 0-24 16,2 1-12-16,-2-1-3 16,-2-1 18-16,2 1-18 15,0 0-6-15,0 0 9 16,0 0 11-16,0 0 29 16,0 0-19-16,0 0 9 15,0 0 9-15,0 0-46 16,0 0-2-16,0 0 14 15,0 0-14-15,9 10 13 16,-5-6-13-16,1 1 0 16,-1 4 1-16,5-5-1 15,-2 4-10-15,0-1 10 16,3 2 7-16,4 0 3 16,1 2-10-16,-1-5 0 0,-1 2 3 15,2-2 5-15,-1-1-8 16,-1-2 1-16,6-1 0 15,-7-4 20-15,7-1-21 16,-1 0 11-16,-3 1 7 16,3-4-18-16,-3 2-11 15,6 0 10-15,-3 0 2 16,4-2 7-16,-2-2-8 16,-1 2 0-16,-3-2 7 15,1-2-7-15,-2-1 0 16,-2 0 6-16,1 3-5 15,-4-2 6-15,4-2-7 0,-5 2 0 16,-1-5 8-16,6 5-7 16,-7-1-1-16,-3 0 0 15,0 1 0-15,-1-2 5 16,1 0-5-16,-2 0 0 16,0-4 3-16,0 4-3 15,-2-2-1-15,-2-2 1 16,2 4 1-16,-2-2 16 15,-2 0-17-15,2-2 0 16,-3 0 0-16,-1 2 0 16,-1-1 0-16,-2 2 0 0,0-3 15 15,3-2 2-15,-4 2-16 16,1-1 0-16,1 2 41 16,1-2-34-16,0 3 13 15,-2 0 12-15,3 4-6 16,-7-3 39-16,1 0-59 15,-1-3-5-15,1 0 43 16,-3 4-44-16,0-2 6 16,3 0 5-16,-4 2-12 15,3 2 2-15,-5-2-2 16,3 4 0-16,-5 2-5 16,-4-2 11-16,-1 4 6 15,-2 2 2-15,0-2-8 0,5 0 7 16,-4 4-13-16,1-2 0 15,3 2-6-15,-1 2 6 16,3 0 0 0,-2 0 0-16,2 4 1 0,-2 0 2 15,4 2-3-15,0 0 0 16,-2 4-4-16,4 0 4 16,-4 4-6-16,3 0 6 15,-2 2 1-15,4 4 17 16,-1 2-18-16,3 4 0 15,2 2-5-15,2 1 5 16,5-1-15-16,1 4 14 16,8-2 2-16,-1-2 9 15,3-2-10-15,4 4 0 16,4-6-3-16,2 0 3 16,2 0 0-16,-3-1-1 0,-3-3 8 15,3-3 4-15,-3-5-11 16,-3 0-12-16,-2-6 4 15,3 2 8-15,-1-3 0 16,3 1 6-16,-1-1-5 16,5 2 2-16,-2-1-3 15,1 2 0-15,-1-2 10 16,3-2-10-16,-2 4-12 16,-3-7 11-16,-2 2 1 15,3-3 17-15,-3 0-17 16,0-2 0-16,0 0 10 0,5-2-9 15,-3 0 7 1,-2-3-8-16,3 2 2 0,-5 1 19 16,-3 0-21-16,0-2 0 15,-1 2 9-15,-2 2-9 16,-1-2 0-16,-2 4 3 16,0-4-3-16,2 2 22 15,-4 0-21-15,2 0 0 16,0 2 41-16,0-2-24 15,0 0-7-15,0 0 13 16,0-2-23-16,0 4 32 16,0-2-33-16,0 0 1 15,0 0 17-15,0-2-18 16,0 2 0-16,0 0 9 16,0 0-8-16,0 0 30 0,0 0-30 15,0 0 6-15,0 0 38 16,0 0-43-16,0 0-2 15,0 0 16 1,0 0-16-16,0 0 10 0,0 0-10 16,0 0 0-16,0 0 8 15,0 0-8-15,0 0 0 16,0 0 0-16,0 0 7 16,0 0 2-16,0 0-9 15,0 0 0-15,0 0 13 16,0 0-13-16,0 0 0 0,0 0-2 15,0 0 8 1,0 0 0-16,0 0-6 0,0 0 0 16,0 0-13-16,0 0 4 15,0 0-98-15,-12 0-113 16,10-3-333-16,-13-2-154 16</inkml:trace>
  <inkml:trace contextRef="#ctx0" brushRef="#br0" timeOffset="90337.48">12224 9033 2075 0,'0'0'332'0,"0"0"-262"0,0 0-32 0,0 0-38 0,0-1-29 0,2 1-247 0,-2-7-615 0</inkml:trace>
  <inkml:trace contextRef="#ctx0" brushRef="#br0" timeOffset="90571.25">12248 9050 2247 0,'-2'0'478'0,"2"0"-328"16,0 0 7-16,-2 0 4 16,2-4-59-16,-2 4-80 15,2 0 5-15,0 0-27 16,0 0-43-16,0 0-1 16,-2 0-127-16,-8 4-195 15,-14 6-250-15</inkml:trace>
  <inkml:trace contextRef="#ctx0" brushRef="#br0" timeOffset="91738.13">8712 9386 1885 0,'2'0'373'0,"-2"-1"-205"0,8-2-73 0,-4-5-29 0,9 1-8 0,5-8-7 0,11-1-13 16,0 0-1-16,-1 0-37 15,-3 4 23-15,-7 2-23 16,-5 8-24-16,-8 2 7 16,-5 2-31-16,-9 12 11 15,-10 4 28-15,-8 10 18 16,-13 0 16-16,3-2-11 16,2-4 17-16,4-5 44 15,10-8-18-15,8-3-15 16,11-2-42-16,7-4-4 15,15-4-67-15,13 0-193 16,101-34-1516-16</inkml:trace>
  <inkml:trace contextRef="#ctx0" brushRef="#br0" timeOffset="96271.12">12053 12350 740 0,'0'-2'1147'0,"-2"2"-910"0,-1 0-71 0,3-2-40 16,-3 2 98-16,6-2-71 15,-3 0-41-15,0 2-40 16,3 0-22-16,-3-2 1 15,0 2-21-15,2 0-15 0,-2 0 46 16,0 0-61-16,2 2-6 16,0 0 6-16,7 4 0 15,1 6 27 1,6 0-27-16,3 2 0 0,-2-2 6 16,10 0-6-16,-2-6 0 15,6 0 8-15,2-4-7 16,0-2 9-16,-4-4-10 15,5-2-3-15,-1-2-4 16,-2-6 7-16,0-2 0 16,-2 0 0-16,1-4 0 15,-8 0-1-15,3 0-23 0,-8 0 24 16,-1 4 10 0,-5-2-9-16,-5-2 7 0,0 2-2 15,-3 2-4 1,0-5 5-16,-1-1-7 0,-2 4 0 15,0-1 2-15,0-4-2 16,-2 7 0-16,-1-6-1 16,-1 4 7-16,2 2-9 15,-3 4 3-15,1 0 0 16,2 2 16-16,-3-2-16 16,1 0-3-16,-5-2-4 15,2 2 14-15,-2-6-10 16,1 4 3-16,0 2 0 15,-2-2 3-15,3 4-3 16,-3-2-10-16,2 0 10 0,-1 0 0 16,-5 2-9-16,3 0 9 15,1-3-6-15,-6 4 0 16,3-4 6-16,-1 4-1 16,1 0 1-16,2 2 0 15,-1 0 0-15,1-1 0 16,-5 5-9-16,3 0 2 15,0-1 7-15,-5 4-14 16,0 0 13-16,1 0 1 16,-1 3 5-16,-3-3-5 15,4 0 0-15,-4 0-6 16,2 0 6-16,3 0 0 16,1 1-1-16,1-1 10 0,5 3-5 15,-2-1-4-15,0-1 0 16,2 6 2-16,3-6-2 15,-1 2-1-15,2-3 0 16,3 0 1-16,0 1 4 16,-5-1-4-16,1 3 1 15,1-1-6-15,-2-1 5 16,3 2 0-16,-3 1-1 16,3 2 1-16,-5-2-3 15,4-2 3-15,3 0 0 16,-3 2 6-16,-1 0-6 15,2 2-3-15,-3-1-5 0,0-1 16 16,-2 3-2 0,5 0-6-16,-5 0 0 15,2 1 10-15,0 4-10 0,-4-2-10 16,5 4 10 0,-1-4 0-16,0 2 7 0,3-2-7 15,-1 2 1-15,1-2 18 16,2 0-19-16,0 0 0 15,-4 0-1-15,2 4 11 16,4-2-1-16,0 2-9 16,0-4 1-16,0 3-10 15,0-4 9-15,0 1 0 16,3 0 0-16,-2 2 1 16,5 1 3-16,-4 2-4 15,2-1 0-15,1 3 6 0,1-1-6 16,1-1-8-16,-2 4 7 15,1-6 2-15,3 1-3 16,-3-1 2 0,-1-5 0-16,2 2 3 15,-5-2-3-15,3-2-1 0,-1-2 1 16,-2 4 0-16,7-2 3 16,-5 2-3-16,1 4 0 15,2-4 6-15,-1 4-6 16,1-4-10-16,0-2 10 15,2 4 0-15,-3-6 15 16,-1 0-15-16,-1 0 0 16,0-2 5-16,2 2-5 0,-2 0-4 15,2 0 2-15,3 0 4 16,-3 0 4-16,0 0-6 16,0 0 0-16,-2 2 9 15,-1-4-9-15,1 0 0 16,-2 0 0-16,5 0 1 15,-2 0 4-15,1 2-5 16,-1-2 0-16,1 2 6 16,-2 0-6-16,1-2-8 15,0 0 7-15,-3 0 2 16,5-2 7-16,-5 2-8 16,2-2 0-16,0 2 16 15,-1-2-16-15,2 2 1 16,-3 0-2-16,2 1 2 0,-1-3 9 15,-1 3-10-15,0-3 0 16,0 0 9-16,-2 0-8 16,0 0 0-16,2 0 15 15,-2 0-15-15,4 0 39 16,-4 0-40-16,0-3 12 16,0 3 1-16,0 0-13 15,0 0 0-15,-4 0-2 16,4 3 13-16,0-6 7 15,0 3-18-15,0 3 1 16,0-3 17-16,0-3-18 16,0 3 1-16,0 0-2 15,0 0 13-15,0 0-2 0,0 0-10 16,0 0 6 0,0 0 3-16,0 0-9 0,0 0 6 15,0 0-6-15,0 0 0 16,0 0 17-16,0 0-17 15,0 0 0-15,0 0 4 16,0 0-2-16,0 0-2 16,0 0 5-16,0 0 8 15,0 0 22-15,0 0-31 16,0 0 2-16,0 0 18 16,0 0-15-16,0 0-8 15,0 0-1-15,0 0 12 16,0 0 2-16,0 0-14 15,0 0 0-15,0 0-11 0,0 0 11 16,0 0-22-16,0 0-67 16,-11 0-176-16,-22 3-665 15</inkml:trace>
  <inkml:trace contextRef="#ctx0" brushRef="#br0" timeOffset="97455.09">8595 12751 1718 0,'0'0'254'0,"0"0"-100"0,1 0-35 0,2-2 32 15,-1 0-43-15,5 0-4 0,2-2 22 16,4-4-9-1,7 0-27-15,0 0 18 0,5-4-57 16,6-4-26-16,0 2 19 16,5-6-10-16,2-2-8 15,-5 2-13-15,-4 6 1 16,-13 4-10-16,-7 8-4 16,-9 0-33-16,-7 8 9 15,-9 10 9-15,-13 8 6 16,-13 4 9-16,-5 6 0 15,-2-4 24-15,4-4-24 16,10-4 0-16,6-6 8 0,14-7 0 16,7-6-2-16,8-3-6 15,8-3-14-15,5-6 13 16,16-7 1-16,8-4 0 16,13-4-2-16,-2 4-50 15,-3 6-260-15,7-4-679 16</inkml:trace>
  <inkml:trace contextRef="#ctx0" brushRef="#br0" timeOffset="99603.93">11926 11269 1760 0,'-3'-2'323'0,"3"2"-184"0,0 0 52 0,3 0-38 0,-3 0-59 0,2 0-10 15,-2 0-21-15,0-2-27 16,2 2 50-16,-2 0-49 16,2 0-13-16,7 2 15 15,2 2 27-15,7 3 12 16,4 2-45-16,3 4-32 15,6 1 51-15,-3 0-52 16,7 1 0-16,-4-3 1 16,-2 1-1-16,2-8 15 15,-7-2-15-15,3-6 0 0,2-2 13 16,0-3-13-16,2-9-6 16,2-1 6-16,-2 0 6 15,-4 0 3-15,0 0-9 16,-6 2 0-16,-2 6 7 15,-5-2-7-15,-1 2 0 16,-2 0 6-16,-2 0-6 16,0-4 9-16,1-2-9 15,2-2 0-15,-5 2 7 16,-1 0-7-16,-3-2 0 16,-3-2-1-16,-3 2 2 15,-1 0 8-15,-2-1-9 16,1 4 0-16,-5-3 7 15,4 1-7-15,-2-1 0 16,-1-1 9-16,-3-2-7 0,-1 5 16 16,-1-4-18-1,4 2 0-15,-3-2 6 0,1 0-6 16,1 0-9-16,-5 6 7 16,3-2 4-16,-4 4-10 15,1-2 8-15,-5 2 0 16,-1 0 17-16,0 2-17 15,0 2-19-15,-1 2 11 16,-5 2 8-16,5 0 5 16,-6 4-5-16,0 2 1 15,3 2-7-15,-3 2 6 16,-1 4 0-16,6-4-1 0,0 4 2 16,-1 2 19-16,7-2-20 15,2 2 0-15,1-2 0 16,-1 0 1-16,1-2-1 15,-1 4 1-15,3-2-1 16,2 2 12-16,-1 2-12 16,4 2 0-16,3 0-6 15,1 4 6-15,2 1 0 16,2 1 5-16,0-4 1 16,0-4 12-16,0-5-18 15,0 0 0-15,0-5 9 16,0 2-9-16,0 3 0 15,0-2 8-15,0 1-8 0,-2 2 3 16,2 0-3 0,-3 0 0-16,3 0 0 0,0 0 0 15,3-2-2 1,-1 2 2-16,0 2-15 0,2-2 14 16,3 4-44-16,-1 0-95 15,8 2-47-15,1 0-62 16,8-2-117-16,1 4-100 15,41 26-610-15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2:10:32.203"/>
    </inkml:context>
    <inkml:brush xml:id="br0">
      <inkml:brushProperty name="width" value="0.05292" units="cm"/>
      <inkml:brushProperty name="height" value="0.05292" units="cm"/>
      <inkml:brushProperty name="color" value="#FF0000"/>
    </inkml:brush>
  </inkml:definitions>
  <inkml:trace contextRef="#ctx0" brushRef="#br0">11274 11364 686 0,'0'0'598'0,"0"0"-433"0,0 0-75 0,0 1-3 0,0-1 0 0,0-1 8 0,2 1-34 0,-2 0-11 0,4 0 38 0,-4 0 1 15,2-3 10-15,-2 3 1 0,0-1-19 0,0 1-34 0,2 0-28 0,-2 0-19 0,2-5 0 0,2 5-9 0,5 0-46 0,7-1-203 0,20-16-512 0</inkml:trace>
  <inkml:trace contextRef="#ctx0" brushRef="#br0" timeOffset="1595.02">12494 12403 1601 0,'0'0'240'0,"0"0"-145"0,0 3-85 0,0-1-2 0,0 0 19 0,0 0 25 0,2-2 65 15,-2 0 9-15,2 0-16 16,-2-2-22-16,0 2 41 0,0 0-48 15,0 0-34-15,0 0-28 16,0 0-19-16,0 0-12 16,2 0-165-16,0 0-173 15,12-2-182-15</inkml:trace>
  <inkml:trace contextRef="#ctx0" brushRef="#br0" timeOffset="2311.92">12464 12719 1654 0,'0'2'280'0,"0"-2"-103"0,0 0-82 15,3-2-25-15,-3 2 8 0,2 2-1 0,0 0 8 0,-2 0 46 0,2 6-44 0,0 4-8 0,0 2-23 16,4 5-7-16,-4 0 5 16,2 2-16-16,1-3-16 0,-3-4-5 15,0-3-5 1,2-4-3-16,-2-3 18 0,4-4-20 16,-4 0 1-16,2-3 11 15,5 2-1-15,9-3 2 16,5-10 5-16,14-7-7 15,5-5-4-15,-2-2-1 16,-5 4-13-16,-10 8 8 16,-11 8-7-16,-12 6 9 15,-2 4 10-15,-2 2-4 16,-6 8-7-16,-7 10 33 16,-1 9 0-16,-7 5-25 0,-2-3-2 15,2-7 0 1,5-5-14-16,5-10-1 15,5 2-7-15,1-8-147 0,1 2-328 16,-13-7-192-16</inkml:trace>
  <inkml:trace contextRef="#ctx0" brushRef="#br0" timeOffset="3151.94">13167 12825 1774 0,'-7'3'356'0,"7"-3"-154"0,-5 4-151 0,0 3-33 0,-1 4 24 0,0 11 59 0,-5 10 56 0,-1 5-31 16,1 6 14 0,5-5-41-16,-1 4-33 0,2-6-26 15,1-4-28 1,4-4-3-16,0-2-9 15,4-1-12-15,1-6 11 0,0 2-8 16,1-7 0-16,-2-4-6 16,3-5-15-16,-3-2 8 15,3-2 4-15,-2-1 6 16,1-1 11-16,5-6 1 16,10-3 0-16,-2-3 6 15,8-4-5-15,0 6 0 16,4-3 7-16,2 3-8 15,1 4-1-15,-5 0 1 0,0 5 0 16,-5 2 1-16,-3 0 0 16,-11 2 1-16,1 1 14 15,-8 1-2-15,-3-4 8 16,-3 1 29-16,-3 1-30 16,4-2-20-16,-5 4-1 15,1 0 0-15,-4 4-134 16,1 2-431-16,-13-11-708 15</inkml:trace>
  <inkml:trace contextRef="#ctx0" brushRef="#br0" timeOffset="21260.95">10272 7557 1438 0,'0'0'485'0,"-2"0"-389"0,2-1-66 0,0 1 57 0,0 0 105 0,-2 0-15 0,2 0-33 0,0 0-25 16,0 0-5-16,0 0-30 15,0 0-24-15,0 0-27 16,0 0-15-16,2 0-17 15,-4 0-1-15,13 0 0 16,5 1 0-16,7-1 8 0,14 3 1 16,3-3-8-1,4 1 5-15,-5-1-5 16,-4-1 0-16,-6 1 0 0,-5-3 8 16,-4 3-9-16,-7-1 1 15,-5 1-1-15,-8 0 0 16,-3 1-10-16,-2-1 10 15,-8 3-32-15,-9-2 31 16,-12 6 0-16,-5-1 1 16,5-2 8-16,1 0-7 15,10-3 1-15,5 4-2 16,7-3-15-16,3 0-15 16,3-2-30-16,5 1-66 0,2 3-114 15,20 7-316 1</inkml:trace>
  <inkml:trace contextRef="#ctx0" brushRef="#br0" timeOffset="22397.7">12075 7465 1680 0,'-3'0'532'0,"3"-2"-460"0,-2 2-51 0,0 0 9 0,2 0 61 0,0 0-17 16,0 0-22-16,2 0-13 16,-2 0-13-16,2 0-13 15,1 0 10-15,6 0-2 16,6 2-11-16,12 0 8 16,8 2-6-16,8-1-3 0,-1-3-1 15,-2 3-8-15,-4-3 1 16,-10 0-1-1,-5 0 1-15,-10 0-1 0,-8 0 0 16,-6 2-22-16,-6-2 21 16,-14 2 1-16,-6 2 1 15,-10-1 6-15,-1 1 1 16,4-3-7-16,9-1-1 16,11 2-11-16,6 0-31 15,5-2-99-15,10 5-204 16,32-12-612-16</inkml:trace>
  <inkml:trace contextRef="#ctx0" brushRef="#br0" timeOffset="24467.29">13898 7497 887 0,'0'0'272'0,"-4"0"-176"0,4 0-53 0,-2 0 56 0,0-2 60 0,2 2-72 0,0 0 27 0,-2 0-30 16,2 0-25-16,-2 0-14 16,-2 0 18-16,4 0 3 15,0 0-11-15,-3 0 14 16,3 0 11-16,0 0-11 15,3 0-18-15,-3 0 7 0,0 0 2 16,4 0 3 0,-4-2-4-16,0 2-20 0,0 0-11 15,-4 0 19-15,4 0-17 16,0 0-3-16,0 0-6 16,0 0-3-16,0 0-6 15,0 0 3-15,0 0 1 16,0 0-7-16,10-1-9 15,-4 1-7-15,2 1 7 16,5 3 18-16,12 2-6 16,2-3-11-16,0 1 0 0,2-3 8 15,-8 3-9 1,6-2 0-16,-9-2 1 16,-3 0 0-16,-3 0 5 0,-5 0-5 15,-3 0 5-15,-4 0 0 16,0 3 10-1,-2-3 22-15,0 1-5 0,-5-1-24 16,-5 7-8-16,-9-3 7 16,-10 3-8-16,-5 4-100 15,-2-5-245-15,-40-2-383 16</inkml:trace>
  <inkml:trace contextRef="#ctx0" brushRef="#br0" timeOffset="31164.92">8488 5883 1564 0,'0'0'263'0,"0"0"-223"0,0 0-20 16,0 0 14-16,0 0 7 0,0 0-14 0,0 0 1 0,0 0 5 15,0 0-16-15,0 2 8 16,0-4 13-16,0 2-20 16,0 0-6-16,0 0 0 15,0 0-11-15,0 0 22 16,0 0-7-16,0 0 1 15,0 0-4-15,0 0 5 16,0 0-12-16,0 0 5 16,0 0 1-16,10 10-5 15,-5-8 14-15,4 0-5 16,0 0-15-16,-3-2 20 16,1 2-7-16,0 2 5 0,0-4 4 15,-1 2-2 1,4-2-12-16,-2 0-8 15,8 0 13-15,2 0-8 0,0 0-6 16,4-2 0-16,-2 2 1 16,-1-4 0-16,-3 4-1 15,5-2-5-15,-8 4 5 16,-1-2 2-16,1 4-1 16,-1-2-1-16,-3-2 0 15,1 0 0-15,-4 2 0 16,5-2 1-16,-4 2-1 15,2-2-3-15,2 0 3 0,-3 0 1 16,9 0-1-16,-5 0 0 16,2 0 1-16,1 0-1 15,-3 0 1-15,1 0-1 16,-1 2 0-16,-3-2 0 16,-1 0 0-16,-1 3-15 15,0-3 13-15,2 1 2 16,-3-1 6-16,3 2-6 15,0-2 1-15,0 0-7 16,2 0 6-16,-5 2 0 16,2-2 1-16,-2 2-1 15,3 0 0-15,3-2-2 16,-4 4-1-16,3-2 3 0,3-2 0 16,-1 0 2-1,-2 3-2-15,1-2 0 0,0-1-6 16,-2 2 0-16,-1 0 6 15,-1-2-1-15,1 2-1 16,3-2 2 0,-4 0-5-16,1 0-4 15,-2 0 18-15,2 0-9 0,0-2 1 16,-3 2-1 0,2 0-5-16,0 0 5 0,-1 0 6 15,3 0-5-15,0 0-1 16,-1 0 0-16,2 0 0 15,0 0 1-15,-2 0-1 16,0 0 0-16,-2 0 1 16,2 0 0-16,1 2-1 15,-1-2 0-15,-1 0 0 0,0 0 2 16,1 0-1 0,3-2 0-16,-4 2 0 15,-1 0 0-15,-3 0 5 0,3 0-5 16,-2 0 10-1,3 0-10-15,-1 0-1 0,0 0 0 16,2-2 0-16,0 2 1 16,1 0 0-16,2 0 0 15,-1 0 0-15,0 0 7 0,3 0-7 16,-2-2 0 0,2 4 6-16,-3-4-7 0,-1 2 1 15,-2 0 5 1,-3 0-6-16,3 0 1 0,2 0 0 15,-4-1 8 1,1 2-8-16,-1-2 10 0,-1 1-4 16,-1 0 5-16,0 0-1 15,2 0-1-15,2-3 5 16,-1 1-9-16,0 2-5 16,6-4 8-16,0 2-8 15,1 2 7-15,-1-2-1 16,1 0-6-16,-1 0 1 15,1 1-1-15,-3 1 1 16,4 0-2-16,-1 0 6 0,-4 0-5 16,3 0 4-16,-3 0-4 15,-1-3-1-15,0 3 8 16,4-2 1-16,-2 2-9 16,-3-2 6-16,4 2-4 15,-1 0-1 1,1-2 10-16,-1 2-10 0,-3 0 7 15,6 2-7-15,-3-2-1 16,0 2 0-16,3-2 1 16,-4 0-1-16,1 0 1 15,1 0 0-15,3 2-1 16,-1-2 0-16,1 3 1 16,-1-3 4-16,-3 0-5 15,0 0 1-15,3 0-1 0,-4 0 1 16,2 0 0-16,-3 0-1 15,1 0 1-15,-3 0-1 16,0 0 1-16,2 1-1 16,0-1-1-16,2 0 1 15,-2 2 1-15,0 0-1 16,-1-2-1-16,2 0 1 16,1 2 6-16,-1-2-6 15,2 0 1-15,-1 2 0 16,1-2 0-16,-4 4 0 15,1-4 6-15,3 2-6 16,-1-2 0-16,-3 0 1 16,1 3-1-16,-2-3 1 15,2 0 7-15,0 0 1 16,0 0 10-16,-4 0 5 0,1 0-4 16,-2 1 26-16,-2-1-5 15,1 0-8-15,-1 0 4 16,-2 0-11-16,2 0 0 15,-2 0-2-15,4-1-1 16,-4 1-4-16,3 0 1 16,0 0-3-16,-3 0-2 15,4 0 5-15,-2 0 0 16,0 0-20-16,-2 0 23 16,0 0-9-16,2 0-7 15,-2 0 7-15,0 0-5 16,0 0 4-16,-2 0-8 15,2 0 3-15,0 0-3 0,0 0-5 16,0 0 13-16,0 0-9 16,0 0-4-16,0 0 19 15,0 0-8-15,0 0 2 16,0 0 1-16,0 0 0 16,0 0 0-16,0 0-3 15,0 0 4-15,0 0-16 16,0 0 20-16,0 0-11 15,0 0-3-15,0 0 3 16,0 0-8-16,0 0 10 16,0 0-5-16,0 0-6 15,0 0 7-15,0 0 1 16,0 0-8-16,0 0 1 16,0 0-1-16,0 0 1 15,0 0 0-15,0 0-1 0,0 0-36 16,-8-5-143-16,-4-1-465 15,-35-20-756-15</inkml:trace>
  <inkml:trace contextRef="#ctx0" brushRef="#br0" timeOffset="37929.35">10602 9382 1935 0,'0'0'315'0,"0"0"-219"0,-3 0-21 0,6 0-22 0,-3 0 56 0,-3 0 2 0,6-4-3 0,-3 4-33 0,0 0-6 0,0 0-7 16,0-2-2-16,0 2-6 16,0 0-9-16,0 0-20 15,0 0-10-15,0 2-7 16,0-2-8-16,0 0 0 15,9 0-15-15,2 4 15 16,9-1 0-16,7-2 7 16,2 1 2-16,0-2 0 15,0 2-9-15,-7-2 0 16,-2 2 13-16,-6-2-13 16,-5 0-5-16,-5 0 5 15,-2 0 0-15,-4 0 1 0,2 0 0 16,-4 0-1-1,1 2 0-15,-3-2-9 16,-8 0 9-16,-11 2 0 0,-4 1 1 16,-2-2 0-16,2 2 5 15,3 0 1-15,8-1-7 16,0-2-1-16,7 2 1 16,4-2 1-16,2 3-1 15,3-3 0-15,2 0-1 16,5 0-10-16,-3-3-16 15,5 3-18-15,4 0 29 16,9 0 15-16,3 3 0 0,3-3 1 16,-2 0 1-1,-8 0 11-15,-3-3-12 0,-4 3-1 16,-4 0 1-16,-5 0 3 16,-2 0 6-16,-1 3-9 15,-10-3-20 1,-7 0-13-16,-9 0-43 0,-9 1-34 15,2-1-127-15,7 3-136 16,-31-12-431-16</inkml:trace>
  <inkml:trace contextRef="#ctx0" brushRef="#br0" timeOffset="41680.17">12211 9236 840 0,'0'0'808'0,"2"0"-658"0,0 0-132 0,7 0-16 0,2 0 35 0,0-2 17 0,4 2-31 0,1-2-11 15,3 2 9-15,-4-2-2 16,1 2-13-16,-5-2 11 16,-5 2 17-16,-2 0-13 15,-4 2 12-15,-2-2 51 0,-4 0-9 16,-5 2-43-16,-12 2-31 15,-3 0 11-15,-8 0 3 16,3 0-2-16,8 0 11 16,2-2-23-16,7 0 6 15,8-2-5-15,1 2 4 16,5-2-6-16,5 0-9 16,-3 0 8-16,0-2 1 15,2 2-29-15,3-2 7 16,2 0-1-16,4 0-10 15,1 0-36-15,-1 0-57 16,14-12-476-16</inkml:trace>
  <inkml:trace contextRef="#ctx0" brushRef="#br0" timeOffset="43261.78">13877 9244 118 0,'-2'0'1150'0,"2"0"-974"0,-2 0-118 0,4 0-17 0,-4 0 38 0,4 0-14 0,-2 0 37 16,0 0-39-16,0 0-14 0,0 0-16 15,0 0 11-15,0 0 7 16,0 2-5-16,0-2 5 15,0 0-24 1,0-2 8-16,0 2-17 0,0 0 19 16,0 0-19-16,0 0 11 15,0 0-20-15,19 4 31 16,-2-4 11-16,3 2-9 16,4 0-31-16,7-2-1 15,-2 0 5-15,0-2-6 16,2 0 5-16,-4 2 6 15,-7-2-19-15,-2 0 4 16,-13 0 7-16,-3 2 27 16,-9 2 30-16,-13 0-39 15,-13 2-24-15,-17 2-6 0,-12-2 0 16,0 2 1-16,4-2-1 16,7-2-54-16,6 2-18 15,3 0-99-15,-47 4-162 16</inkml:trace>
  <inkml:trace contextRef="#ctx0" brushRef="#br0" timeOffset="53112.61">15410 8977 1501 0,'0'0'236'0,"0"0"-176"0,-4 0-27 0,1 0 39 0,1 2-12 0,2-2 19 0,-2 0-2 15,2 0-23-15,0 0 4 16,0 0 10 0,2-2 16-16,-2 2-21 15,2 0-30-15,-2 0 19 0,3 0-25 16,1 0-3-16,3 2-10 16,4 0-2-16,7 0 13 15,7 0-10-15,1 2-6 16,-4-4-3-16,3 3 2 15,-5-3-8-15,0 0 1 16,-7 1-1-16,0-2 9 16,1 1-9-16,-9-3 8 0,-1 3-7 15,-4 3 11 1,-2-3 20-16,-5 0-32 16,-7 0 0-16,-3 0-8 15,-10 1 7-15,-2-1 1 0,2 0-1 16,7 2 1-1,7-2 1-15,7 2 7 0,0-2-8 16,6 0-9-16,3 0 3 16,0-2-22-16,3 2-11 15,3 2 2-15,11-2 37 16,-1 4 0-16,4-2-4 16,-3-2 4-16,0 0 0 15,-2 3 11-15,0-3-5 16,-7 0-5-16,-4 0 5 15,-5 0 12-15,-4 0 9 0,-3 0 14 16,1 1-41-16,-5-2-6 16,-7 1-5-16,1 0-2 15,-5 0-35-15,2 0-72 16,5 1-173-16,-14-2-442 16</inkml:trace>
  <inkml:trace contextRef="#ctx0" brushRef="#br0" timeOffset="62663.65">10501 9344 1416 0,'0'0'486'0,"-2"0"-406"0,2 0-68 0,0 0-2 0,2 0 14 0,-2 0 24 0,0 0-22 15,0 0-2-15,0-2 4 16,0 2 8-16,0 2 0 16,0-2 5-16,0 0 1 15,0 0-12-15,0 0 25 16,0 0-7-16,0 0-21 16,0 0-16-16,0 0-2 15,0 0-2-15,10 2-6 0,-6-2 13 16,1 2-8-16,-1 0 3 15,2 0-8 1,1 0 13-16,2 2-2 0,-2-4 3 16,2 2-3-16,-3-2-11 15,4 3 14-15,0-3-4 16,-3 1-4-16,2 2 1 16,0-3 1-16,-2 1-2 15,4 1-5-15,-2-2 5 16,0 0-1-16,0 2-5 15,2-2-2-15,-2 0 1 0,-3 2 0 16,4-2 6-16,-2 0-5 16,1 0-1-16,-3 0 2 15,2 0-1-15,-4 2 0 16,-2-2 0-16,0 0-1 16,1 2 1-16,1-2 5 15,0 0-6-15,1 0-5 16,2 0 5-16,0 0 6 15,-1 0-6-15,0 0 1 16,-1 4-1-16,2-4 1 16,2 0-2-16,-5 3 2 15,3-3-1-15,-1 1 1 16,-1-1 0-16,4 0-1 0,2-1 0 16,-2 1 1-16,0 0-1 15,0 0 0-15,-3-3 0 16,6-1 0-16,-3 0 0 15,-1 0 0-15,4 1 1 16,1-4-1-16,-4 1 1 16,2 0 0-16,-4 2 6 15,-1 0-7-15,3 0 0 16,-2-2 0-16,-2 2 1 16,-1 2 0-16,-2-2-1 15,2 2 1-15,-1-2 5 16,-1-4 1-16,5 0-5 15,0 0 5-15,-5-4-6 16,4 4-1-16,-4-2 1 16,-2 4 1-16,3-2 13 0,-1-2 0 15,0 0-6-15,-1 2 12 16,-1-4-5-16,3 4 4 16,-3-2-4-16,0 4-1 15,0-2 5-15,-3 2-2 16,3-4-5-16,-1 0-1 15,-1-2-6-15,0 2 6 16,-1-2-3-16,3 2-8 16,-2-2 10-16,0 2-2 15,2 2-8-15,-2-2 0 16,0 2 20-16,0-2-13 16,-5 3-1-16,3 0 2 15,1-4-8-15,-4 3 5 16,3 1-5-16,0-6 5 0,-1 8-6 15,3-4 10 1,-3-1 4-16,-2 4-14 0,3-2 1 16,-2-4 6-16,1 0-6 15,-1-2 5-15,-2 0-6 16,4 2 1-16,-5-2-1 16,7 4 0-16,-2-2 0 15,2 6 0-15,-1 0-1 16,-2 2-6-16,3 2-1 15,0 0-2-15,-2-2 9 16,2 2 1-16,-3-2-1 16,1 0 1-16,-7-2 0 0,4-2-1 15,-2 0 1-15,-3 2 1 16,-1-4-1-16,5 6 0 16,-2-2 8-16,4 4-8 15,-1 0-1-15,-1 0-8 16,-2 0-8-16,3-5 16 15,1 6 1-15,-3-3 6 16,-2 2-6-16,0-2 2 16,2 0-1-16,0 4-1 15,0-3 0-15,-2-1-1 16,2 4 1-16,-2 0 0 16,0 0 6-16,-3-1-6 15,3 2 0-15,0-1 0 16,-2 0 0-16,2 4 0 15,-1-1 0-15,-1-1-2 16,0 2 2-16,1-2-1 0,-1 4-4 16,2-5 4-16,2 4-6 15,3-1 7-15,-1-2 0 16,0 2-1-16,2-2 1 16,-5 2-6-16,3 0 5 15,1 2 1-15,-4 0-6 16,1 0 5-16,1 0 1 15,-2 4-1-15,1-2 1 16,-1 2 0-16,-2 0 1 16,1-4 0-16,3 6-1 0,-4-6 2 15,1 2-2-15,2 2-2 16,2-2 2-16,0-2-1 16,1 4 0-16,-3-2 0 15,0 4 0-15,4-2-5 16,-1-2 4-16,-1 4 2 15,1 0 0-15,-1 0 0 16,-2 0 0-16,5 1 0 16,-1-4 0-16,3 4 0 15,-2-3 1-15,2-1-1 16,2 0-1-16,-4-4 1 16,2 8 0-16,0-3 0 15,2 2-5-15,-2-2 5 16,2 4 0-16,0 0 0 15,0-1 0-15,2 0-7 16,2-1 7-16,0-4 0 0,2 2 1 16,-4 0-1-16,3-2 0 15,-1 0-5-15,2 0 4 16,0-2-4-16,-2 0 4 16,-2 2 1-16,2-2 0 15,-1-2 0-15,-1 4 0 16,2-4 0-16,-4 2 0 15,2-2 0-15,2 0 0 16,-4 0 0-16,3 0 0 16,-3-2 0-16,3 2-1 15,-3-2 0-15,2 2-1 16,2 0 2-16,-4 2 0 16,2 0 1-16,1-2 0 15,-1 0 5-15,-2 4-6 0,2-4-1 16,0-2 0-16,0 2 1 15,-2-2-1-15,2 0 1 16,-2 0 0-16,3 0 0 16,-3 2 1-16,2-2-2 15,0 1 1-15,1 1 0 16,1-1 2-16,1 3-1 16,-1-4-1-16,2 5-1 15,-1-6 1-15,-1 1-2 16,1 0 1-16,0 0 1 15,-1 0 0-15,-2 0 0 0,2-2 0 16,-1 3 0 0,-1-2 0-16,7 5 6 0,-2-4-6 15,-1 3 1-15,1-4 0 16,-1-1-1-16,0 3 2 16,-2-2 4-1,2-1-6-15,-4 0 8 0,1 0-8 16,-1 3 6-16,-2-3-6 15,0 0 0-15,0 0 0 16,0 0 0-16,0 0-1 16,0 0 0-16,0 0 1 15,4 0 1-15,-2 1-1 0,4-1 1 16,-4 0 0-16,0 0 0 16,-2 0 0-16,0 0 1 15,0 0-2-15,0 0 6 16,0 0 0-16,0 0-6 15,0 0 0-15,0 0 1 16,0-1 0-16,0 1-1 16,2 0-1-16,-2 1-13 15,-2-1-20-15,2 0 1 16,0 0-2-16,0 0 11 16,0 0-6-16,0 0-6 15,0 0-3-15,0 0-39 16,0 0-60-16,0 0-58 15,0 0-146-15,17-22-378 16</inkml:trace>
  <inkml:trace contextRef="#ctx0" brushRef="#br0" timeOffset="74995.97">15524 8981 1433 0,'0'0'227'0,"0"0"-158"0,0 0 1 0,0 0 29 0,1 0-1 15,-1 0 4-15,4-2-47 0,-4 4 28 16,-4-4-16-1,4 2-4-15,0 2 8 0,0-2-23 16,0 0-11 0,0 0-4-16,0 0-13 0,0 0-7 15,0 0-4-15,0 0 9 16,19-4-9-16,-1 0-9 16,6 2 0-16,0 0 6 15,8 0-5-15,-3 0-1 16,-3 2-1-16,1 0 0 15,0 0 1-15,-2 0 1 16,-1 0 0-16,-4 0 0 16,-2 0 0-16,-7-2-1 15,-2 2 6-15,-3 0-5 16,-1-2-1-16,2 2 1 0,-3 2 5 16,-2-2-5-1,3 0-1-15,0-2 0 16,4 2 0-16,-1-2 1 0,3 2 0 15,1-2 0-15,1 2 0 16,3-2-1-16,-3 0 0 16,-5 2 0-16,2 0 1 15,-6 0-1-15,3 0-7 16,-5 0 7-16,2 0 5 16,1 2-4-16,2 0-1 15,-1-2 0-15,-1 2 1 0,-1-2 0 16,-2 0-1-16,-2 0 0 15,0 0-6-15,-2 2 5 16,2-2 1-16,-2 0-22 16,2 0 11-16,-2 0 2 15,0 0-1-15,-1 0-8 16,-3 2 18-16,-4 0 6 16,-5 0-5-16,5 0-1 15,-2 2 0-15,-1 0 0 16,-5-2-12-16,-2 2-45 15,0 1-24-15,2-4 49 16,-3 2 1-16,6-2 31 16,-1 1-1-16,1 0-26 15,2-2 26-15,-1 4 0 0,-1-2-16 16,1 1-1-16,3-2 18 16,-5 2-6-16,5-2 5 15,3-1 1-15,2 0 8 16,-2 0-1-16,6 2-6 15,-1-2 5-15,1 0-5 16,0 0 0-16,0 0 7 16,0 0-8-16,0 0 0 15,-3 0 6-15,1 2 0 16,-1-4-6-16,-2 2 1 16,5 0 7-16,-4 0-7 15,1 0 5-15,3 0 6 16,-3 0-6-16,3 0-5 15,-3 0 8-15,3 0 0 16,-2 0-8-16,2 0 11 0,0 0-3 16,-1 0-8-16,1 0 11 15,2 2-11-15,0-4-1 16,0 2 23-16,0 0 2 16,2 0-5-16,-2 0-11 15,0 2-3-15,0-2-6 16,3 0 0-16,-1 0-3 15,0 0 2-15,4 0 1 16,6 2 6-16,5 0 0 16,4 0-5-16,4 2 1 0,-6-4-1 15,3 3 0-15,1-3 0 16,-1 0 4-16,-4 0-4 16,0 0-1-16,-5 1 1 15,-2-1 0 1,-2 0 1-16,2 0-1 0,-2-1 0 15,-6 1 0 1,0 0 0-16,3 0 1 0,-4-3 4 16,0 3-6-16,0 3 1 15,2-3-1-15,3 0 2 16,-2 0-1-16,2 0-1 16,-3 0 1-16,0 0 1 15,1 1-1-15,-3-1 0 0,0 3 0 16,0-3-1-1,-2 0 1-15,0 1-1 0,2-1 1 16,-2 0-1-16,2 0-1 16,-2 0 1-16,3 0 1 15,-3 0-1-15,0 0-1 16,0 2 1-16,0-2 0 16,-3 0 1-16,3 0 5 15,-2 0 10-15,2 0 7 16,-2 0-23-16,-2 0-6 15,-5 3 4-15,-4-3-7 16,1 1-9-16,-4 2-42 16,1-3-27-1,-2 1-6-15,-1-1-1 16,-5 0-28-16,1 0-8 16,-10 3-17-16,-1-3-170 0,-47-4-477 0</inkml:trace>
  <inkml:trace contextRef="#ctx0" brushRef="#br0" timeOffset="76596.73">15524 9061 1162 0,'0'0'313'0,"0"0"-203"0,0 0-71 0,0 0 72 0,0 3-9 0,0-3-17 0,0 0-22 0,0 0-12 16,0 0-25-16,0 1-2 15,-3-1 43-15,3 3 14 16,0-3-19-16,3 1-23 16,2 4-18-16,5-1 3 15,3 0 1-15,6 0-5 16,12 0-4-16,2-2-5 15,5-1-5-15,3-1-5 16,-2-1 5-16,3 1-5 16,1-2-1-16,-3 0 0 15,-4 0 1-15,-1 2 0 16,-4-3 6-16,-4 2-6 0,-7-2 0 16,-7 3 5-1,-1-1 0-15,-5 1-1 0,-5 0-4 16,-2 0 41-1,0-3 2-15,0 3 14 0,0 0-7 16,0 0-21-16,0 0-12 16,0 0-16-16,0 0-1 15,0 3-1-15,0-3 1 16,0 0 6-16,0-3-6 16,0 3-1-16,0 0 0 0,0 0 6 15,0 0-5 1,0 0-1-16,0 0 9 15,0 0-3-15,0 0 0 0,0 0 5 16,0 0-11-16,0 0 0 16,0 0-7-16,0 0-79 15,0 0-155-15,-2 4-220 16</inkml:trace>
  <inkml:trace contextRef="#ctx0" brushRef="#br0" timeOffset="80365.7">15675 4263 1225 0,'0'0'337'0,"0"0"-245"0,0-4 16 0,0 4-5 0,0-2 7 0,3 0-26 0,-3 0 1 0,0 2 22 0,0-2 20 0,0 0-44 16,0 0-20-16,0 0-6 15,-3 0-11-15,6 0 1 16,-3 0-7-16,0-2 10 0,1 2-8 16,-1 2 0-16,0-2 9 15,3 2-11-15,-6 0 4 16,3-2-1-16,0 4-2 15,0-2-7-15,0 0-2 16,0 2-19-16,-1 0-11 16,1 2-2-16,0 2 0 15,-3 8 1-15,3 8 11 16,0 8-6-16,0 2 3 16,0 2-8-16,3 2 8 15,-2-4 0-15,2 3-3 16,0-9-6-16,-1 0 2 15,0-2-1-15,-2 0 1 16,0-2-1-16,0-4 5 16,0-2-5-16,0 0 0 0,0 0 0 15,2-6 0-15,0 6-1 16,-2-6 0-16,0 4 1 16,0-4-1-16,0 2 1 15,2-4-1-15,-2-2 0 16,0-4 0-16,0 4 0 15,0-4 1-15,0 0 0 16,0 0-1-16,0-2 1 16,0 0 0-16,2 0-1 15,-2 0 0-15,-2-2-44 16,2 2-103-16,0 0-168 0,0-2-252 16,-8-34-345-1</inkml:trace>
  <inkml:trace contextRef="#ctx0" brushRef="#br0" timeOffset="81116.75">15557 4564 1601 0,'0'0'266'0,"0"0"-199"0,0 0-8 0,0 0 44 0,0 0 13 0,0 0-2 0,0 0 0 0,3 0-26 16,-3 0-10-16,0 0 20 15,2 0 2-15,-2 0-26 16,-2-3-5-16,4 3-20 15,-2 0-7-15,0 0-1 16,0 0-14-16,0 0-11 16,0 3-2-16,2-1-13 15,0 4 7-15,3 4-8 16,5 8 10-16,2 2-9 0,1 4 10 16,-2 0 1-16,3 0-5 15,-3 0-1-15,0-6-6 16,0 2 6-16,-4-6-5 15,0-4 1-15,-3 0-2 16,-1-6 1-16,-1 0-1 16,0-2 1-16,-2 0 0 15,0-2 0-15,0 0 6 16,0 0-1-16,0 0-5 16,2-2 0-16,-2 2 10 15,0 0-10-15,0-2 1 16,0 2 8-16,2-2-8 15,2-1-1-15,9-8-1 16,6-1 6-16,5-6-5 0,1-2-1 16,4-4 0-1,0 0 0-15,-2 0 0 0,-1 2 0 16,-4 8 1-16,-3 0 0 16,-9 6-1-16,-3 0 0 15,-3 6 1-15,-4 0 0 16,2 2-1-16,-2 0 0 15,-2 2-1-15,2-2 0 16,0 0-18-16,-2 2 7 16,2-2 1-16,0 0-7 15,0 0-49-15,0 4-83 16,0-4-150-16,2 2-294 16</inkml:trace>
  <inkml:trace contextRef="#ctx0" brushRef="#br0" timeOffset="82779.42">14982 3457 1563 0,'0'0'201'0,"-2"0"-155"0,2 0 31 0,0 0-16 0,2 2-26 0,5-2-5 0,2 0 16 15,2 0 17-15,4 0-12 0,8 0 5 16,-3 2-10 0,2-2 41-16,5 0-19 0,0 2-17 15,6-2 3-15,0 0-12 16,5 0-23-16,1 0-7 16,-8-2-6-16,0 4-6 15,-9-4-8-15,-9 4-94 16,-8-2-170-16,-14 0-214 15</inkml:trace>
  <inkml:trace contextRef="#ctx0" brushRef="#br0" timeOffset="83046.7">15178 3507 1655 0,'0'0'272'16,"0"0"-203"-16,-2 2-12 15,2 2 78-15,0 2-45 16,2 10 43-16,-2 2-43 16,2 6-33-16,-2 4-25 15,0-4-19-15,0 0-7 0,-2-6-6 16,0-4-24-16,2 0-184 15,2 3-146-15</inkml:trace>
  <inkml:trace contextRef="#ctx0" brushRef="#br0" timeOffset="83496.17">15437 3627 941 0,'0'2'994'0,"-3"0"-896"16,1 4-70-1,2 5-4-15,0-4 12 0,2 1-4 16,3 2-2-16,4 1 25 16,6-2-10-16,1-3-12 15,5-2 32-15,0-1-32 16,2-6-3-16,-1-1-11 16,0 0-10-16,-6-3 2 15,-5 0 7-15,0 1-2 16,-8 0 10-16,-6-1 1 15,-1-2 16-15,-10-5-7 16,1 2-30-16,-9-4 3 16,-3 6-9-16,-4 0-2 15,0 6-8-15,4 4-4 0,4 0-44 16,9 2-104-16,5 0-147 16,12 0-444-16</inkml:trace>
  <inkml:trace contextRef="#ctx0" brushRef="#br0" timeOffset="83863.32">15829 3399 1899 0,'-3'0'304'0,"1"0"-235"0,2 1 59 0,0-1-29 0,-2 7-48 0,2 0-26 0,0 10 38 16,-2 5 32-16,2 8-31 0,2 4-17 0,-2 4-20 15,4-2-6-15,3 0-5 0,-2-1-8 16,2-6-1-16,-3 0-7 16,3-7 0-16,-5-8-48 15,0 0-141-15,-4-9-150 16,-11 4-144-16</inkml:trace>
  <inkml:trace contextRef="#ctx0" brushRef="#br0" timeOffset="84080.21">15709 3597 859 0,'1'-4'1052'0,"3"4"-929"16,4-2-75-1,5 2 86-15,5-2-52 0,2 0-31 16,2 2-37-16,-1-2-14 16,3 0-119-16,45-14-214 15</inkml:trace>
  <inkml:trace contextRef="#ctx0" brushRef="#br0" timeOffset="84812.66">16172 3621 343 0,'0'0'1579'0,"0"0"-1396"0,0-2-123 15,3 2 109-15,-3 0-38 16,0-4-43-16,-3 4-16 16,-2 0-16-16,5 4-2 15,-6-2-20-15,-5 0-8 16,-9 6-17-16,-7 4-3 16,0 0-6-16,10 2 0 15,3-3 0-15,5-6 0 0,7 3-1 16,2-6-25-1,2-2-19-15,0 0 0 0,5-4 15 16,2-2 20-16,4-2 10 16,10 0 7-1,-6-4-6-15,-1 4 1 0,-3-2-2 16,-9 8 1 0,0 2-1-16,-4 2-9 0,2 8-12 15,4 3 12-15,5 5 9 16,9 0 0-16,-3-4 0 15,4-2 5-15,-3-6-5 16,0-2 2-16,-2-7-2 16,1-3-1-16,1-2 1 15,-1-7-1-15,2-6 1 0,-9-3 0 16,2-2 0-16,-5-4 2 16,-5-6-2-16,0 0 15 15,-6-4-9-15,-1-4-5 16,3 8-1-16,0 1 0 15,2 13 1-15,-2 11-1 16,2 4 0-16,-2 7-29 16,2 7-16-16,-3 4 18 15,0 14 27-15,-1 11 5 16,2 8-5-16,2 2 0 16,2 0 1-16,5-6 5 15,2 0 3-15,2-10-3 16,0-4-5-16,-2-8-1 0,-2-4 0 15,-1-6-15-15,3-6-84 16,5-2-131-16,28-24-433 16</inkml:trace>
  <inkml:trace contextRef="#ctx0" brushRef="#br0" timeOffset="86045.72">16872 3539 1500 0,'0'0'307'0,"0"0"-214"0,-3 0 45 0,3 0 26 0,-2 0-32 0,0 0-50 0,-7 4-25 15,-9 6-4-15,-4 2-8 16,-7 10-14-16,0 2 11 15,9 0-19-15,4 0-23 16,5-3 1-16,9-3 0 16,4 0 0-16,3-7 7 15,5 1-2-15,0-5 3 16,3-5-8-16,5-2 0 16,-1-5 0-16,6-4-1 15,-3-1-10-15,-2-5 2 0,-2 1 2 16,-8-1-13-1,2 2 7-15,-6 1 12 0,-4 8-18 16,-3 2-2-16,2 2-10 16,1 2 11-16,1 2-11 15,4 8 16-15,8 2-13 16,3 3-3-16,11-3-21 16,1-2 15-16,11-6 5 0,1-6 19 15,-3-5-17 1,-1-3-14-16,-7-6 37 0,-6 2 4 15,-3-4 2-15,-9 0 0 16,-3-4 11-16,-2 2 14 16,-10-4 22-16,0 0-2 15,-4 4-18-15,-1 2-20 16,-1 8 5-16,6 2-12 16,2 6-8-1,0 2-13-15,0 8 2 0,-1 10 19 16,1 10 8-16,0 10 2 15,2 9 8-15,0 1 6 16,0 4-15-16,4 4-7 16,1 0 10-16,-1-2-5 15,5-6 1-15,-2-8-2 16,-3-12 0-16,1-8 3 16,-3-9-8-16,-2-5 0 15,0-6 0-15,-2-4 16 16,-3-6 8-16,3-5-16 0,-7-10-7 15,-2-10-2-15,-2-7 1 16,-3-10 0-16,-1-6-1 16,0-2-6-16,7 0 5 15,2 6-13-15,11 7-22 16,8 9 5-16,3 2-4 16,12 10-53-16,3 6 1 15,6 4 15-15,4 8 16 16,1 2 2-16,-5 6 14 0,-6 6 10 15,-6 2 21 1,-8 8 8-16,-6 4 1 16,-4 0 31-16,-7 4 40 15,-4 1-26-15,-4-4 19 0,-3-5-7 16,-5-1 39-16,-3-10-30 16,0 1-31-16,-4-1-2 15,0-5-18-15,3-2-11 16,7-2-4-16,2-6-144 15,7 0-177-15,35-28-533 16</inkml:trace>
  <inkml:trace contextRef="#ctx0" brushRef="#br0" timeOffset="86646.68">17516 3623 1857 0,'-3'4'192'0,"3"2"-140"0,-2 9 47 16,2 4 17-16,0 7-41 0,0 6-15 0,5 3-26 0,-1 5 1 0,4 0-11 0,2-6-6 0,-1-2-9 0,-1-8 1 0,-2-8 1 0,-2-4-4 16,-4-6-1-16,0-2-5 15,0-2 11-15,0-2 9 16,-4-2 12-16,0-4 24 15,-2-8-12-15,-3-8-26 16,1-8-17-16,-4-12-1 16,6 0 5-16,1-4-5 15,7 4 6 1,3 2-7-16,9 5-9 0,3 1-25 16,5 6-13-16,1 6 20 15,3 10-10-15,-8 4 20 16,0 8 16-16,-7 8-5 15,0 2-8-15,-4 10 14 0,0 2 0 16,-1 2 13-16,-6 0-4 16,-2-4 1-16,-6-2-10 15,-6-3 8-15,1-1 8 16,-6-4-16-16,2-6-10 16,-3-3-80-16,4-5-120 15,5-3-84-15,19-46-471 16</inkml:trace>
  <inkml:trace contextRef="#ctx0" brushRef="#br0" timeOffset="87347.46">17783 3316 1435 0,'0'4'379'0,"0"3"-280"0,0 4-43 0,0 10 50 0,2 5 19 0,3 6-17 0,-3 6-18 0,4 0-3 0,-1 2-27 0,2 2-29 16,0-6 2-16,1-4-9 0,-1-8-15 15,-3-6 15 1,3-4-18-16,0-4 3 0,-1-2-3 15,3-4 2-15,1-1 1 16,0-3 3-16,6-4 7 16,6-7-2-16,5 1-2 15,2-8 4-15,0-1-13 16,2-8 0-16,-2 1-5 16,-4 0-1-16,-3 0-1 15,-4 4-24-15,-9 4 4 16,-8 8-44-16,-5 4 19 15,-5 0-10-15,-10 8 34 16,-3 6 16-16,-5 6 6 16,2 8 0-16,2 2 0 15,13 2-7-15,5-4-3 0,7-2-11 16,7-5 21 0,2-6 1-16,7-3 1 0,-2-2-1 15,6-4 0-15,-2-8 7 16,3-2-7-16,-6-4 6 15,-1-2-6-15,-1-4 0 16,-3-2 5-16,-3-2-5 16,-1 0 0-16,1 4 6 15,-2 4-6-15,-2 8 0 16,-1 4 7-16,-2 4-7 16,5 4 0-16,2 2 10 15,8 10 4-15,6 6 9 16,6 6 31-16,-2 2 37 0,-7 2-29 15,0-6 10-15,-12-2-11 16,-8-9-34-16,-11-1-11 16,-15 0-17-16,-14-2-6 15,-12-2-291-15,-88-2-346 16</inkml:trace>
  <inkml:trace contextRef="#ctx0" brushRef="#br0" timeOffset="125964.96">15651 10939 2282 0,'0'0'354'0,"0"0"-219"0,-3 0-99 15,3 0-36-15,0 0-23 16,3 0 0-16,-3 0-11 16,0 0-52-16,0 1-118 15,2 2-145-15,13 12-224 0</inkml:trace>
  <inkml:trace contextRef="#ctx0" brushRef="#br0" timeOffset="127794.82">15729 10870 695 0,'0'0'499'0,"-3"0"-342"0,3 0-61 0,-2 0 20 0,0 0 1 0,0 0-26 0,0 0-4 16,-2 0-22-16,4 2 2 15,-5-2-29-15,5 0 1 16,-3-2-3-16,3 2 28 16,-4 0-2-16,2 2-4 0,-3-2 14 15,1 0-18-15,0 2-4 16,-1 0-4-16,2-2 16 15,6 0-26-15,-3 0-20 16,3 0-16-16,-1 0-9 16,6 0-4-16,7-2 11 15,6 0 2-15,3-2-7 16,1-2-35-16,2-4 13 16,-8 4-17-16,4-2 8 15,-8 0 22-15,-1 4-19 16,-10 0-5-16,-1 4-65 15,-10 2-5-15,-8 6 73 16,-8 8 7-16,-8 2 22 16,-7 4 8-16,2-2 1 0,7-3 1 15,2-6 22-15,12-3-3 16,4-3 18 0,9-5-11-16,2-3-28 0,4 1-12 15,9-2-75-15,8-1-39 16,56-30-1330-16</inkml:trace>
  <inkml:trace contextRef="#ctx0" brushRef="#br0" timeOffset="129814.45">15201 6286 1694 0,'0'0'243'0,"0"0"-177"0,-2 0-42 0,2 0 15 0,0 0-5 0,-7 8-19 0,2 4-6 0,-4 10 5 0,1 4 4 0,-1 5-3 0,-1-6-15 0,4-3 13 0,2-4 1 16,1-3 8-16,1-3-11 15,0-4-10-15,0-2 9 16,0-2-10-16,2-2 0 15,0 2 0-15,0-4 17 16,2-4-17-16,0 2-10 16,0-6 8-16,3-7-16 15,-1-7 12-15,2-3 6 16,4-4 6-16,-4 1 1 0,1 2-5 16,-1-2-1-1,4 2 8-15,-1 2 3 16,-1 0 5-16,-1 0 8 0,0 6-8 15,-3 0 1-15,1 8 6 16,-3 4 12-16,0 4-30 16,0 4-6-16,3 4-14 15,1 6 14-15,6 4 29 16,1 6-20-16,5 4 6 16,-3 0 1-16,-1 2-5 15,1-4-4-15,-1-2-7 16,-3-1 1-16,-3-3-1 15,-3-4-14-15,0 1-89 16,-7-2-109-16,-23 19-91 16</inkml:trace>
  <inkml:trace contextRef="#ctx0" brushRef="#br0" timeOffset="130063.28">15209 6345 1587 0,'5'0'254'0,"-1"-3"-164"0,6 2-20 0,5-2 38 0,1 1-60 0,-3 0 8 0,5 2-28 0,1 0-11 15,2 0-17-15,1 0-92 16,41-6-206-16</inkml:trace>
  <inkml:trace contextRef="#ctx0" brushRef="#br0" timeOffset="130549.19">15552 6341 1673 0,'0'-3'288'0,"5"3"-230"16,2-4-35-16,8 0-10 15,3-2-7-15,-2 0-5 16,4 0 7-16,-5-2-8 16,-3 0 1-16,-1 4-1 15,-3-2 9-15,-2 0-3 16,-2 4 9-16,-4 0 6 16,-2 2 60-16,0 0-14 15,-4 0-35-15,5 0-20 0,-6 0-2 16,-4 4-10-16,-5 4-3 15,-4 4 3 1,-2 4 2-16,4 2-2 0,5-3-4 16,8-1 3-16,3 0 2 15,4 0-2-15,5-2 2 16,4 3 3-16,0-2-3 16,2-5 4-16,5-2 3 15,2-2 1-15,5-4-4 16,1 0-5-16,3-6-139 15,3-2-74-15,28-32-771 16</inkml:trace>
  <inkml:trace contextRef="#ctx0" brushRef="#br0" timeOffset="130880.13">15943 6154 1759 0,'0'0'339'0,"0"0"-215"0,-3 0-17 0,3 0-17 0,0 2-44 0,-2 2-20 0,2 10-25 0,0 6 40 0,0 10 18 0,2 2-29 0,3 3-18 16,-1-6-12-16,3 0 2 15,0-8-2-15,-3 0-5 16,-2-3-119-16,-2-5-145 16,-16 14-233-16</inkml:trace>
  <inkml:trace contextRef="#ctx0" brushRef="#br0" timeOffset="131113.23">15872 6292 1687 0,'6'-1'250'0,"1"-4"-172"0,3-3 65 16,2 2-14-16,4 2-47 16,4-4-34-16,4 0-39 15,3 0-9-15,6-2-93 16,1 2-199-16,37-2-611 16</inkml:trace>
  <inkml:trace contextRef="#ctx0" brushRef="#br0" timeOffset="132663.57">16200 6288 1405 0,'-2'0'490'15,"2"-2"-383"-15,-2 2-38 16,2 0 55-16,-2-4 2 16,2 4-30-16,-2-2-7 0,2 2 14 15,0-2-20 1,-2 2-8-16,2-2-29 16,0 2-11-16,0 0-7 0,0 0 8 15,0 0-13-15,0 0-8 16,0 0-9-1,0 0-5-15,0 0 7 0,-2 0-1 16,2 0-7-16,2 0 2 16,-2 0-2-16,0 0 2 15,0 0-2-15,0 0 1 16,0 0-1-16,0 0-4 16,0 0-2-16,0 0 3 15,0 0-6-15,0 0-12 16,-9 18 0-16,5-2 13 15,-6 4 2-15,8 2-4 16,2-4 2-16,7-2 7 0,-2-2-6 16,1-1 1-1,3-4 6-15,-3 0 0 0,2-5-24 16,1-3 24-16,1-1 0 16,2 0-1-16,1-5-5 15,2-5-12-15,-1-1-6 16,-1-3-12-16,3 0 5 15,-7-1 13-15,-3-2 7 16,2 5 10-16,-6-2 1 16,0 6 7-16,-2 2-6 15,-4-2 5-15,2 4-6 16,-4 0 0-16,2 2 13 16,0 1-11-16,1 1-1 0,3 0 2 15,0 0 3-15,-2 1-12 16,2 1 6-16,0 4-7 15,0 0-4-15,2 4 2 16,1 2 9-16,1 2-1 16,2-2-1-16,4 2 1 15,3-4 0-15,-4 1-1 16,0-4 2-16,0 0 0 16,-1-3-1-16,2-1 2 15,-6-3-1-15,3 3 0 16,-3-3 0-16,-2 0 3 15,0-3-2-15,-2 2 0 16,3-5 0-16,1-2 0 0,6-5-2 16,-4-2-2-1,3-2-21-15,2 3-36 0,-2 2 0 16,2 2 13-16,1 2-26 16,-4 2 11-16,3 2 13 15,3 2 4-15,-3 0 13 16,-1-2-25-16,4 2 21 15,2-4 2-15,0 6 32 16,4-2-14-16,-5 4 1 16,1-2 3-16,-5 2 6 15,-5 2 5-15,3-2-6 16,-2-2 6-16,-2 0 1 16,3 0 0-16,-3-2 0 15,-1-2 12-15,-2 0 2 0,-2 0-7 16,0-2 34-16,0-2-1 15,-4 2 2-15,-3 0 8 16,-1 2-17-16,-2 2-32 16,-3 0-1-16,-2 4 13 15,-3 4-13-15,2 6 0 16,-1 6 0-16,3 4-3 16,5 0 1-16,5 1-10 15,6-1-21-15,2-7 33 16,6-1 6-16,1-3-1 15,-1-5 2-15,2-2-1 0,-1-3 9 16,2-1-9 0,3-5 8-16,-1-5 5 0,3-2 2 15,-2-5 5-15,-1-5-7 16,4-2 26-16,-6-6-7 16,-2-4 2-16,2-4-19 15,-4 4 14-15,-5-2-2 16,-4 8 15-16,-6 2 15 15,-3-1-23-15,0 2-23 16,0 0-11-16,0-5-1 16,3 5-4-16,-2 2-1 15,0 5 0-15,3 5 0 16,3 4 15-16,0 3-15 16,0 6-11-16,0 4-9 0,2 0-22 15,-2 12 1-15,0 16 41 16,-1 18 16-16,6 13-14 15,1 5-1-15,7 2 7 16,7-8-8-16,-1-4-5 16,10-4 5-16,-4-9 11 15,1-7-5-15,-4-12-6 16,-2-8-1-16,-2-10 1 16,-1-4 10-16,1-4 4 15,1-4-4-15,2-6-10 16,-6-4 0-16,0 0-25 15,0-6-131-15,-4-40-551 16</inkml:trace>
  <inkml:trace contextRef="#ctx0" brushRef="#br0" timeOffset="135231.1">15531 12376 1535 0,'0'0'318'0,"0"0"-189"15,0-2-63-15,0 0-53 0,2 2-1 0,-2 0-11 0,6 0 1 0,1 0 8 0,2-2 10 16,2 0 67-16,7 0-36 16,0 0 15-16,4-2-9 15,2-4-3-15,1 0-14 16,-3 2 4-16,1-4-8 16,-6 4 9-16,-3 2-23 15,-8 2-20-15,-6 2 13 16,-2 2-14-16,-6 4 9 15,-6 8 6-15,-7 2 11 16,-4 8-9-16,-2 1-4 16,4-7-4-16,5-4-4 0,7-6-6 15,5-1-29-15,3 33-502 16</inkml:trace>
  <inkml:trace contextRef="#ctx0" brushRef="#br0" timeOffset="137668.66">15548 14015 1713 0,'2'0'258'0,"-4"-3"-165"0,4 6-61 0,0-6-25 0,3 6-1 0,2 3 3 0,2-5 12 0,4 3 48 0,1 0-15 0,3 0-18 15,3 1 2-15,3-1-8 16,-1 0-9-16,5 1-15 15,-3 0 3-15,5-1-2 16,2-4 7-16,0 0-7 16,1 0-7-16,-1 0 1 15,-4-4-1-15,-3-1 2 16,-1-3-1-16,-4 1-1 16,-1-4 7-16,1 0 2 15,-4-6-3-15,2 1-4 16,-3-4-1-16,0-2 0 15,3 4 0-15,-6-6 7 16,1 0-7-16,-6-2-1 0,3-2 1 16,-7 0 0-1,-2-4-1-15,2 2 6 16,-2 0-5-16,2-2-1 0,6-4 0 16,-2 1 0-16,1 2 1 15,-1 6-1-15,1 7 6 16,-4 10-5-16,-3 0 6 15,0 4-7-15,-3 0 32 16,3-4 7-16,-5 2 13 16,3-2 5-16,0-2-34 15,-2 2 2-15,2-2-1 0,-3 2 12 16,1-2-15 0,2 2-7-16,-4 2 10 0,0-4 7 15,2 4-14-15,-7-4-7 16,-1-2-8-16,3 0 8 15,1-2-9-15,-5 2-1 16,5 0 1-16,-2 1 0 16,0 4 0-16,-1-1 4 15,3 3-4-15,-1-3 0 16,-5 1 6-16,-1 0-7 16,1 1 0-16,1 0 0 15,-1 1 0-15,1 0 0 16,1 3-6-16,0 0-9 0,-1 2 13 15,-1 1 2 1,-4-2-6-16,0 3 5 16,3 3 1-16,-5-2 0 0,4 1 0 15,-2 2 0-15,0 0 0 16,3 0-2-16,-3 3 2 16,3-6-6-16,-4 5 6 15,7-2 8-15,-7 3-8 16,1 0-3-16,1 0 3 15,-1-2 1-15,5 1 0 16,1 2-1-16,-3-1-11 16,4-4 10-16,-1 1 1 15,1 3 9-15,-3-3-8 16,6-1-1-16,-1 1 1 16,3 0 0-16,-6 0-1 15,3 3 0-15,3-1 0 0,-1-2 0 16,2 0-2-16,-1 3 2 15,-5 0-1 1,-1 1 0-16,1 2 0 0,3-4 1 16,-6 0 0-16,5-2 0 15,0 4 0-15,1 0-1 16,0-2 2-16,-2 2-1 16,1-2 0-16,2 2 0 15,-2 6-1-15,2-2 0 16,-5 6 0-16,0 0 0 15,1-2 0-15,-1 0-1 0,4 0 1 16,3-4-6 0,1 8 1-16,2 0 4 0,0 4 2 15,-1 7 0-15,1 2 0 16,-3 2-1-16,3 3 1 16,4-6 0-16,0 0-12 15,6 0 12-15,-2-4 1 16,5-2-1-16,5-4 0 15,-1 0 0-15,1-2 0 16,1 0 0-16,2-2 4 16,3 3-4-16,-2-6-1 15,4-2 1-15,1-1 0 16,4-2 0-16,4-6 1 16,3 1 1-16,-1 0-2 15,-3-1 0-15,1-3-6 0,-1 2-4 16,-4-3 10-16,-3 0-1 15,4-4 1-15,-7-2 0 16,1-2 0-16,-4 4 0 16,2-6 9-16,-8 3-7 15,-2 2-1 1,-4 0 6-16,-5 5-7 0,-2 0 9 16,0-1 0-16,0 2-8 15,0-1-1-15,0 0-6 16,0 0-129-1,4 0-185-15,1-4-704 0</inkml:trace>
  <inkml:trace contextRef="#ctx0" brushRef="#br0" timeOffset="142132.29">5221 13694 735 0,'-2'-4'668'0,"2"4"-450"0,-4-3-128 0,2 3-18 0,-2 0-5 0,2-1-22 0,2 1 3 16,-4-2 21-16,4 2-21 16,0 0 11-16,0-2 79 15,4 2-41-15,-4 0-35 16,0-2-10-16,0 2 17 15,0 0-24-15,2 0-6 16,-2-3-15-16,6 3-3 16,0 3-19-16,11-3 8 15,12 0-1-15,10 0 2 16,7 0 4-16,6 2 4 0,-1-4-2 16,2 2-10-1,1-4 2-15,-6 0-1 16,4 0-2-16,2-5-6 0,-3 5-10 15,2 0 10-15,-6 3 0 16,-5-2 3-16,-8 6-3 16,-12-3 0-16,-1 1 0 15,-11-1-1-15,-3 3 0 16,-2-2 0-16,2-1 1 16,-5 3-1-16,0-3 1 15,-2 1-1-15,2-1-1 16,0 0 2-16,-2 0 1 15,2 0-1-15,-2 0 0 0,3 3-1 16,-1-3 1 0,2 2 0-16,-1-2 1 0,6 4-1 15,-1-3 2-15,-1 2-2 16,-3 1 1-16,4-4 1 16,-6 0-2-1,2 0 1-15,-2 0-1 0,-2 0 0 16,3 0 0-16,-3 0 2 15,-3 0-2-15,6 0 0 16,-6 0-52-16,6 0-47 16,-3-3-39-16,0-6-105 15,0-1 52-15,0-7 40 16,0 3 28-16,-3-4-15 0,-1-1 61 16,-3 2 77-16,2 5 84 15,-1 4 20-15,-3 0-35 16,3 4 7-16,-2 0 5 15,2 0-37-15,-1 2 23 16,3 0 34-16,4-2 43 16,-2 2-47-16,2 2 8 15,0 2-28-15,0-2-17 16,2 0 6-16,-2 0-18 16,2-2-20-16,0 2-22 15,3 2-4-15,1 4-1 16,6 0 0-16,5 2 0 15,1 4 13-15,2 4-13 16,0-3-1-16,3-4 1 16,-5 4 1-16,-5-6-1 15,0 0-1-15,-7-2 0 16,-3-1-1-16,-3-2 0 16,-6 2 1-16,-1 4 26 0,-9 6 10 15,-4 3 1 1,-7-2 2-16,6 6-1 0,-2-3-4 15,7-4-13-15,-1-4-6 16,5-2-7-16,3 2-8 16,5-4 1-16,-2 0-1 15,-2-2-9-15,6 4 8 16,-2-4-24-16,1 0-58 16,-1 2-64-16,0 4-48 15,-3-2-115-15,-11 12-67 16</inkml:trace>
  <inkml:trace contextRef="#ctx0" brushRef="#br0" timeOffset="146399.26">1084 13800 1533 0,'0'0'319'0,"0"0"-146"0,0 0-13 0,-3 0-23 0,6 0-28 0,-3-2-16 0,0 2-12 0,0 0 0 0,2 0-15 0,-2 0-10 0,-2 0 2 16,2 0-20-16,0 0-10 15,0 0-28-15,0 0-3 16,4 22 2-16,-1 0 1 16,-1 10 7-16,0 4-6 15,4-4 7-15,-4-2-8 0,3-4 0 16,-2-3-6 0,-3-5 5-16,0-5-20 15,0-3-78-15,-3-1-7 0,1-3-41 16,2-4 12-16,0-1 31 15,-3-1 19-15,1-1 31 16,-2-3 16-16,2-6-8 16,-2-3 28-1,-1-2 6-15,3-1 10 0,-1-11-11 16,2 1 13-16,1-2-1 16,1-2-1-16,2 0 1 15,4-2 1-15,3 2 5 16,1-4 1-16,3 8-5 15,3 2 14-15,-3 6-15 16,0 4 1-16,8-1 5 16,-6 8-5-16,-1 0 4 0,3 7-5 15,-5 4 0-15,3 5 0 16,-5 7 0-16,-5 0 11 16,2 2-2-16,-7 2-8 15,-1-2 5-15,-1 2 14 16,-2-2-14-16,-6-2 7 15,-4 4-5-15,-5-4 7 16,-3-4 10-16,-2 0-8 16,-6-4-4-16,4 0-11 15,-2-4 14-15,7-2-14 16,0-2-2-16,4 0 8 0,8-2-8 16,3 0-84-1,1 0-27-15,8-4-142 0,1-6-1333 16</inkml:trace>
  <inkml:trace contextRef="#ctx0" brushRef="#br0" timeOffset="146849.54">1325 13912 1906 0,'3'0'378'0,"-3"0"-200"0,3-2-62 0,2 2-77 0,3 2-29 15,7 2-4-15,6 4-4 0,1 4-2 0,-4 2 0 0,-2 2 0 0,-6 0 0 0,-2-1 0 16,-6-4 0-16,-4 2 0 16,-1-5 0-16,-2-3 0 15,-1 4-35-15,-3-9 4 16,5 1 22-16,0-2 9 15,-2-9 13-15,4-7-4 16,4-5-9-16,8-4-2 0,7 0 1 16,8 2-37-16,8 2-71 15,5 4-155-15,45-10-363 16</inkml:trace>
  <inkml:trace contextRef="#ctx0" brushRef="#br0" timeOffset="147279.76">1631 14002 579 0,'5'-4'1085'16,"2"4"-912"-16,8-4-52 15,3 3-59-15,2-3-20 16,-4 1-26-16,-3-3 1 16,1 1-17-16,-3-4 11 15,-5 1 29-15,2 0-14 16,-4 0 26-16,-2 2-10 16,-4 0-1-16,0 0 7 0,-4 4-15 15,0-4-6 1,-3 4-26-16,-4 0 34 15,2 2-10-15,-2 0-7 0,-6 2-9 16,4 6 17-16,1-4-19 16,-1 9 16-16,3 2-11 15,6-1-2-15,4 4-4 16,4-2-6-16,4-3 0 16,4-2 0-16,7 0-6 15,4-4 0-15,4 1-81 16,1-5-159-16,45-7-279 15</inkml:trace>
  <inkml:trace contextRef="#ctx0" brushRef="#br0" timeOffset="148480.87">1999 13971 1151 0,'-2'0'676'0,"-2"1"-511"0,-7 6 22 0,-1-2-49 0,1 4-55 0,0 2-17 0,0 0-11 0,2 0-26 16,5-3-20-16,2 1-9 15,4-1 12 1,0-4-3-16,2 2-9 0,1-6 1 16,3 0 15-16,8 0 11 15,-3-6 2-15,8-2-14 16,-5-2 1-16,1-5 10 16,1 0-5-16,-5-6-3 15,5-1-3-15,-7 0 0 16,-2-2 24-16,0-2-8 15,-4-2-19-15,3 0-11 16,-6-2 5-16,3 4-6 16,-1 0 0-16,-1 2-8 0,2 2 2 15,-5 1 0 1,2 6-15-16,-2 2 15 16,0 8 0-16,0 1 6 0,0 1-1 15,-2 2-1-15,2 1-7 16,0-5 8-16,0 4-1 15,0 1 2-15,0 0-6 16,0 1-5-16,2-1 5 16,-4 0 5-16,4 0 0 15,-2 0 0-15,0-1 1 16,0 2 0-16,0-1 1 16,0-1 0-16,0 1 6 15,-2 0-1-15,2 0 1 16,0 0-6-16,0 0 6 15,0 0 0-15,4-8-1 0,-4 5-4 16,0 1 7 0,-2 1 18-16,2 1-11 0,0 0 10 15,0 0-10-15,0 1-4 16,0-1-3-16,-2-1-7 16,4 1-2-16,-2 0 7 15,0-3-6-15,2 3 5 16,-4 0-5-16,2 3 5 15,0-3-5-15,0 0 0 16,0 0 11-16,0 0-3 16,0 0 3-16,0 0-11 15,0 0 0-15,-10 15-1 16,4 3 0-16,-3 9 0 16,5 5 0-16,6 0 0 0,4-2 1 15,1 2-1-15,2-6 8 16,0 2-8-16,-3 0 1 15,1 0-1-15,5-4 2 16,-6 1-2-16,1-3 1 16,-1-3-1-16,-2-5 0 15,4-7-2-15,-2-3 2 16,-1-2 0-16,-1-2 0 16,0-2 0-16,6-1-3 15,-1-1-12-15,6-5 0 16,-4-1-10-16,2-4 1 0,1-1-5 15,-3-5 1-15,1 2 7 16,-6-4 1 0,5 0 5-16,-4-2 2 15,0 2-8-15,-3 4 6 0,-1 6 15 16,-3 2 0-16,0 4 0 16,0 6 1-16,0 0-1 15,0 0 0-15,0 4-7 16,0 0 1-16,0 8 6 15,0 8 18-15,0 2-3 16,4 2-9-16,0-2 9 16,5-4-4-16,3-2-10 15,-4-2 1-15,1-3-2 0,-5-4-5 16,-1 0-147 0,4-6-396-16</inkml:trace>
  <inkml:trace contextRef="#ctx0" brushRef="#br0" timeOffset="148772.31">2354 13722 1071 0,'0'-2'1113'0,"0"2"-848"0,-2 0-38 0,2 0-95 0,0 0-78 0,0 0-45 0,0 2-9 0,2 2-5 0,2 0-68 16,3 0-161 0,7 6-218-16,27-4-608 0</inkml:trace>
  <inkml:trace contextRef="#ctx0" brushRef="#br0" timeOffset="149331.73">2616 13808 1638 0,'-2'0'339'16,"0"0"-165"-16,-2 0-41 16,-3 6-68-16,-6 4-29 15,-1 4-6-15,-3 4-6 16,5 10-9-16,-4-2 0 16,7-2 3-16,3-4-8 15,8-3 2-15,2-4-3 16,5-3-8-16,5-2 23 15,-1-3-3-15,5-4-1 0,5-5-1 16,-4-3 2-16,6-4-13 16,-5-4-7-1,-1-6 10-15,-2 3 1 0,-3-6-12 16,1-4 27 0,-7 2 27-16,-1-4 2 0,-6 2-10 15,-1 2-4-15,0 0-3 16,-1 4 0-16,-3 4-7 15,1 4 20-15,-1 6-25 16,0 2 5-16,2-1-19 16,0 6-7-16,-1-3 2 15,3 4-8-15,0 0-8 16,0 4-1-16,-2-3-15 0,-1 14-4 16,-1 9 22-1,-1 12 6-15,5 8-1 0,5-2-7 16,2-2 7-16,0-2-1 15,-3-7-28-15,2-2-18 16,1-4-12-16,0-7-84 16,0-3-76-16,-5-7-249 15,-4-3-389-15</inkml:trace>
  <inkml:trace contextRef="#ctx0" brushRef="#br0" timeOffset="149529.4">2728 13826 1977 0,'2'0'378'0,"0"-2"-169"0,7 2-127 0,5-4-37 0,3 2-30 0,1 0-15 0,7 0-24 0,-3 0-217 0,40-12-321 15</inkml:trace>
  <inkml:trace contextRef="#ctx0" brushRef="#br0" timeOffset="150449.57">2955 14015 1769 0,'0'1'354'0,"4"-1"-145"15,8 5-58-15,3-5-28 16,5 1-22-16,1 3-41 15,0-4-32-15,0-4-10 16,1 3-1-16,-9-5-1 0,-2 2 1 16,-3-3-16-1,-6 0 14-15,0 0-4 0,-4-1-5 16,-3-2-5 0,-2 2-1-16,-2 2-7 0,-4 2-2 15,-5 7-4 1,1 2 5-16,-4 5 8 0,3 7-6 15,3 1-6-15,11 1-6 16,8-1-24-16,7 3-17 16,5-3-17-16,5-4-11 15,4-4 6-15,4-4 1 16,0-4-5-16,0-4-59 16,0-6 15-16,-2 0 63 15,-4-5 31-15,-4 0 25 0,-3 3 10 16,-5-7 18-16,-2 6 0 15,0-1 51-15,-7-2-18 16,-4 0-14-16,0 3 35 16,-5 0-22-16,2 4 7 15,-3 1-23-15,-3 5-2 16,-5 6-19-16,-2 4-4 16,-2 9-8-16,-4 8 5 15,5 2-6-15,6-5 0 16,9 0 1-16,6-3-1 15,3-4 0-15,7-6 7 16,5-4-1-16,-1-6-4 16,7-4 16-16,4-6-8 0,0-6-2 15,2-6-7-15,-4-2 5 16,0-2-5-16,-4-2 19 16,-3-4 40-16,-2-3-3 15,2-1 0-15,-8-6 21 16,-2 0-20-16,-6 0-8 15,-4 6-1-15,-1 8 10 16,-2 8-2-16,1 6 21 16,2 7-17-16,2 6 5 15,0 1-33-15,0 4-33 16,0 12-21-16,0 15 21 16,2 16 5-16,7 11-5 15,5 6 0-15,10-6 1 16,3-1-1-16,-1-6-29 15,4-2-50-15,-4-9-44 0,-3-12-26 16,-5-6-89-16,-3-14-224 16,18-16-741-16</inkml:trace>
  <inkml:trace contextRef="#ctx0" brushRef="#br0" timeOffset="161565.5">12010 11205 1690 0,'0'0'360'0,"-2"0"-213"0,-1 0-34 0,3 0-56 0,3 0-31 0,-3 0-25 16,2 0 67-16,-2 0-9 15,0-2 14-15,2 2-19 16,0 2-24-16,1 4-9 15,4 4 23-15,-3 0-8 0,2 6-17 16,1 2-17 0,3-2 25-16,5 3-26 15,1-1 7-15,3-4-8 16,6-3 0-16,4 0 16 0,0-5-8 16,2-2-8-16,0-4 0 15,-4-3-3-15,4 2 9 16,0-8 1-16,-2 4-7 15,-6-4-2-15,1-5 2 16,-4 2 0-16,3-3-7 16,-8-3 7-16,-1 0 0 15,-3-1 1-15,-3-1-1 16,2 0 11-16,-6 2-10 16,0 0-2-16,1 2 1 15,1-4-1-15,1 2 0 0,0-2-1 16,-3 2-19-1,1 0-4-15,-1 2 1 0,-2-2 3 16,0 4-12-16,-2-4 22 16,-2 0-8-16,-2-3 10 15,0 3-5-15,-3-4 1 16,-3 0-7-16,-5 2 4 16,5 2 14-16,-6 0-13 15,-3 4 8-15,2 0-7 16,-6 2 8-16,3-2 5 15,-6 4-5-15,4-2 6 16,-7 4 0-16,-3 0 0 16,6 0-1-16,-3 2 0 15,0 4-5-15,2 2 5 0,-2 2 0 16,0 2-1-16,5-2 1 16,1 0 0-16,1 0 0 15,2 2 1-15,0-2 12 16,-3 0-11-16,3 2 0 15,-4 0-1-15,2 2-2 16,-3 4 2-16,1-2 22 16,4 6-11-16,0-4-10 15,1 4 13 1,2 0-8-16,-3 2-6 0,5 2-1 16,-2 2-1-16,7-2 2 15,1 7 0-15,7 0 7 16,-3 10-6-16,5-1 11 0,2 4-10 15,1-4 4-15,1-2-5 16,3-6 0-16,-1 0 0 16,5-4 5-16,-1-2-6 15,0-4 2-15,-1 0 1 16,1-2-3-16,2-4 5 16,2 0-4-16,2-1 4 15,6-4 4-15,-3 1-2 16,8-2-8-16,0 3 1 15,0-7-2-15,2-3-17 16,0-3-100-16,0 1-142 16,40-20-351-16</inkml:trace>
  <inkml:trace contextRef="#ctx0" brushRef="#br0" timeOffset="163330.84">13763 12864 1876 0,'0'1'291'0,"0"-1"-159"0,0 3-110 0,4 1-2 0,-1-3 14 0,4 9 26 0,-2-3 75 16,-1 0-16-16,4 5-25 16,2-2-49-16,1 5-1 15,0-3-17-15,3 1-5 16,5-2-5-16,8-3 5 16,2-4 20-16,6-6-34 15,8-4-2-15,-1 0 1 16,0-4-1-16,1 0 11 15,-3-2-12-15,-2-5-5 16,-3 2-1-16,-6-2 1 16,1-2 14-16,-4-2-14 15,-3-1 16-15,-3 0-8 0,-3 0 7 16,-1-2 9 0,-7-2-9-16,-3-2-14 0,-1-2 6 15,-3-4 7-15,-2 2-14 16,0 2 0-16,-2 4 2 15,0 1 7-15,-1 2-9 16,-1 0 9-16,2 1-8 16,-4 0 0-16,-4 0 7 15,1 0 7-15,-2-2-15 16,0 4 0-16,-2-2 0 16,2 4 1-16,-3 4-1 15,1-2-2-15,-3 4 2 16,3-2 0-16,-7 4-1 15,0 0 1-15,-2 2 0 16,-1 0 1-16,3 0-1 0,0 2 0 16,-2 0 2-1,-1 1-2-15,-4-2 0 0,4 5 0 16,-6 0 0-16,2 0 8 16,4 0-7-16,-4 2 6 15,6 2-6-15,-2 0-1 16,-4 4 0-16,5-1 6 15,-3 4-6-15,4-3-2 16,-2 4 2-16,0-2 0 16,4 0 0-16,-1 4 9 0,-1-4-20 15,4 0 20 1,-3 4-18-16,2 4 9 0,0 0 0 16,-1 6 6-1,3 2-5-15,0 4-1 16,5 2 0-16,4-3-2 0,3-4 1 15,2 2 0-15,2-1 1 16,0 2 0-16,2-2 0 16,4 0 2-16,-1 0-2 15,3 0-7-15,4-2 7 16,-3-2 11-16,4-2-10 16,1 2-1-16,3-2-8 15,-1-2 7-15,3-6-5 16,0 2-36-16,5-6 19 15,-1 1-23-15,6-4-40 0,-5-1-22 16,5-2-94-16,-2 4-49 16,-3-8-207-16,22-1-1266 15</inkml:trace>
  <inkml:trace contextRef="#ctx0" brushRef="#br0" timeOffset="170565.31">10343 14642 758 0,'5'-2'334'0,"-1"0"-130"0,5 0-70 0,4 0 22 15,1 0-29-15,-1-2-41 0,3 2 11 0,-1-2-35 16,2-4-1-16,-2 8-1 16,-1-4 15-16,-6 0 24 15,-1 0-12-15,-5 2 6 16,2 0 27-16,-8 2 2 15,4 0-7-15,-4 0-23 16,1 0 16-16,1-4-41 16,-4 2-16-16,-6 2-40 15,-5 0 2-15,1 0 13 0,-5 6-26 16,0-2 23 0,-4 4-13-16,0 4 10 0,-6 0-11 15,2 4-8-15,4-4 6 16,6 0-6-16,5-4-1 15,8 0-15-15,6-2 0 16,0 6 15-16,4 0 7 16,8 4-7-16,3 2 0 15,1 0-51-15,1 0 1 16,6-6-26-16,-3 5 19 16,-1-7 28-16,0 2-5 15,-2-2 25-15,-3 4 0 16,-3-6 9-16,0 6 0 15,-2-6 0-15,-5 6-7 0,-4-6 7 16,0 2 13-16,-2 2-5 16,-4-2-7-16,-2 4 16 15,-5-4 6-15,3 2 13 16,-4-4-8-16,1 2-14 16,-1-6 16-1,5 0-17-15,-2-4-13 16,-1 0-1-16,8 0-82 0,-2-4-67 15,1-6-118-15,5 2-240 16,13-32-260 0</inkml:trace>
  <inkml:trace contextRef="#ctx0" brushRef="#br0" timeOffset="170900.62">10499 14690 1801 0,'0'-4'474'0,"2"4"-289"0,-2-2-59 0,3 2-47 0,2-2 20 0,3 0-15 0,3 0-15 0,10 0 0 0,-2 0-31 0,6 2 8 0,-1-2-22 16,5 2 11-16,0 0-25 15,-2 0 8-15,2 0-15 16,-7 0-3-16,0-4-19 16,-1-2-104-16,-4 4-110 15,-1-2-145-15,26-14-364 16</inkml:trace>
  <inkml:trace contextRef="#ctx0" brushRef="#br0" timeOffset="172000.89">12412 14604 1759 0,'-1'-2'375'0,"1"2"-159"0,-2-2-59 0,2 2-59 0,0-2-22 0,0 2 38 0,0 0 6 0,2-4 29 16,-2 4-53-16,0 0-20 15,1-2-5-15,-1 4-10 16,-1-2-16-16,1 0-12 16,-7 6-13-16,-13 8 10 15,-8 8-3-15,-9 14-14 16,-5 0-1-16,5 4 14 16,6-5-26-16,6-3 1 15,12-4 0-15,5-2-1 16,6-6 0-16,4 0 0 0,6-6-8 15,5-4-7-15,5-2-3 16,4-4-10-16,5 0-11 16,-1-8 3-16,1 0 10 15,0-2 26-15,-6-6 0 16,-4 0 1-16,-6 0 8 16,-4 0-3-16,-7 0-6 15,-4 6 0-15,-6-2 8 16,-5-1-8-16,-3 8 0 15,-7-3 8-15,6 4-11 16,0 0 3-16,3 0 0 16,8-4 13-16,1 4-12 0,5-2-1 15,0 2 0-15,2 0-51 16,0 0-59-16,0 0-128 16,-2 0-266-16,8-12-203 15</inkml:trace>
  <inkml:trace contextRef="#ctx0" brushRef="#br0" timeOffset="174951.4">13984 14616 1363 0,'-2'0'321'0,"2"0"-160"0,0-2-76 0,0 2-11 0,0 0-2 0,0 0 48 0,2 0-5 0,-2 0-13 0,0 0 0 0,2-4-6 0,-2 4-9 16,3 0 5-16,1-6-49 16,5 2-2-16,6-2-22 15,1 0-19-15,-1 4 9 16,3 2-6-16,-5 2-1 15,-1 4-4-15,-1 4 4 0,-5 8-2 16,0 6 7-16,-12 8-4 16,-4 10 6-16,-9-4-7 15,0 2-2 1,-4-8-11-16,6-1 11 0,-3-9 2 16,4-8-2-16,3-2-10 15,2-6 3-15,6-2 7 16,2 0 0-16,3-4 18 15,0 0-17-15,0 0 1 16,0 0-2-16,3 0 0 0,2-4-1 16,10 4 1-16,3-2 7 15,11 0 4 1,5-2-10-16,3 2 7 16,3 2-8-16,3-8 2 15,-1 6-1-15,-4-2 0 0,-5 2-1 16,-4 2 0-1,-9 0-17-15,-2 0-154 0,-7 0-81 16,-4 0-235-16,9-4-944 16</inkml:trace>
  <inkml:trace contextRef="#ctx0" brushRef="#br0" timeOffset="187737.23">15463 9003 1454 0,'0'0'222'0,"0"0"-169"0,0 3-44 0,2-3 25 0,-2 0 8 0,0 0 44 0,3 0 5 0,-3 0-34 0,0 0-4 16,0 0 22-16,-3-3-17 15,3 3-7-15,0 0-3 16,0 0-22-16,0 0-4 16,0 0 8-16,0 0 0 15,-2 12-6-15,0-6 5 16,0 5 7-16,2-1-20 0,0 4-7 15,0-2-8-15,0 6 6 16,2 0-5-16,0 4-2 16,3-2 10-16,0-4-8 15,-1 0-2-15,0-2-2 16,1-6 2-16,-3-2 7 16,0-4-6-16,-2 0-1 15,4-2 12-15,-4 0-3 16,3-2-9-16,0 2 16 15,1-2-15-15,2 2-1 16,1-2 20-16,5 0-11 16,-2-2-9-16,1 2-6 15,3-2 6-15,1 0 0 0,1 2-2 16,2-2 2 0,6 4-1-16,-1-2 8 0,4-2-7 15,2 2 0-15,-7-3-1 16,11 0-20-16,-4 3 5 15,-5-2-8-15,3 2-26 16,-6 0 20-16,-4-1 17 16,-1 3 2-16,-3-1 5 15,-5 1 6-15,-2-2 0 16,-2 2 7-16,-2 0-7 16,0 0-8-16,-2-2 8 15,0 4 1-15,0-2 3 16,0 0-3-16,0 0-1 15,0 0 0-15,0 0 0 0,0 0 10 16,0 0-10-16,3 0-11 16,-3 0 11-16,0 0-1 15,2 0 1-15,-7 0 10 16,5 0-10-16,0 0-4 16,0 0 4-16,0 0 9 15,0 0-9-15,0 0 8 16,0 0-8-16,0 0 7 15,0 0 5-15,0 0 3 16,0 0-1-16,0 0 10 16,0 0-2-16,0 0-13 0,5-10 6 15,-3 4-15 1,0-2 1-16,-2-1 1 0,2 5-1 16,0 1 3-1,1 3-4-15,-3 0-1 16,0-2 0-16,5 2 1 0,-5 0 1 15,0 2-1-15,0-4 0 16,0 2 0-16,0 0 0 16,0 0 0-16,0 0 2 15,0 0-2-15,2 0 0 16,-2 0 0-16,0 0-1 16,0 0 0-16,-2 0-4 15,4-2 5-15,-4 2 0 16,2 0 1-16,0 0 0 15,0 0 11-15,-5 0-10 16,5 0-2-16,5 0 0 16,-5 0-1-16,0 0 0 15,0 0 1-15,0 0-1 16,0 0 1-16,0 0 0 0,0 0 0 16,0 0 0-16,0 0 0 15,0 0 1-15,0 0 7 16,0 0-16-16,0 0 2 15,0 0 5-15,0 0-50 16,0 0-27-16,0 0-30 16,0 0-131-16,0 0 70 15,-12 0-85-15,8-3-423 16</inkml:trace>
  <inkml:trace contextRef="#ctx0" brushRef="#br0" timeOffset="200384.04">10266 10852 1423 0,'0'0'348'0,"0"0"-236"0,0 0-79 0,0 0-15 0,2 0-16 0,-2 0-2 0,2 0 7 0,0 0 8 0,3-2-1 16,-1 2-2-16,8-2-12 16,-4 0 0-16,1 0-13 15,-5 0 13-15,0 2 13 0,2 0-5 16,2 0 11-16,-1-2 2 15,-3 0-4-15,5 2 8 16,-4-2-17-16,2-2 14 16,-5 4-10-16,0 0-11 15,2 0 2-15,-8 0-3 16,4 4-28-16,0 0-71 16,-2 0-35-16,-12 10-818 15</inkml:trace>
  <inkml:trace contextRef="#ctx0" brushRef="#br0" timeOffset="201415.46">13989 10828 1944 0,'0'0'314'0,"0"0"-268"0,0 0-46 0,2 2-70 0,0-2 52 0,-2 0 18 0,5 0 19 0,1-2 11 15,10-2-18-15,4 0-4 16,4 0 1-16,1 0 3 15,2-4 9-15,-3 2-5 16,0 2-2-16,1 0 5 16,-9-2-19-16,-5 6 0 15,-7-2-1-15,-6 4-44 16,-11 4-29-16,-14 2 1 16,-11 6-4-16,-11-2 44 15,2 0 25-15,5-4 8 16,4 0 0-16,9 0-70 0,-31 4-274 15</inkml:trace>
  <inkml:trace contextRef="#ctx0" brushRef="#br0" timeOffset="202981.6">10235 10832 1209 0,'2'0'221'0,"-2"0"-167"0,2 0-36 0,-2 4 67 0,2-4 26 0,2 0-42 16,-4 0 21-16,3 0-52 15,-3-4-5-15,2 4-14 16,-2 4-2-16,2-8 8 16,-2 4 20-16,0 0-10 15,2 0 5-15,-2 0 10 16,0 0 4-16,-2 0-18 0,2 0-6 16,0 0-21-1,0 0-9-15,2 0 1 16,0 0 11-16,2 0-12 0,2 0 0 15,2 0 0-15,-1-2 9 16,5 2-9-16,-2 0-1 16,-1-2 1-16,0 0-1 15,5 2 1-15,-8-2 1 16,1 2-1-16,-3 0 0 16,-1 0 0-16,-3 0 0 15,0 0 0-15,-3 0-13 16,3 0 5-16,-2 2-5 15,0-2-20-15,2 0-3 16,-3 0 34-16,3 0 2 16,0 0-6-16,-2 2-67 15,0 0-11-15,0 6-33 0,-11 8-685 16</inkml:trace>
  <inkml:trace contextRef="#ctx0" brushRef="#br0" timeOffset="207181.42">10312 10896 1442 0,'0'0'301'0,"0"0"-193"0,0 0-67 0,0-2-11 0,0 2 36 0,0 0 19 0,0 0 32 0,0 0-54 15,0 0 2-15,0 0-34 16,0 0-17-16,0 0 1 15,0 0 0-15,0 0 0 0,9-2-9 16,0-2 1-16,2 1-5 16,3-6 10-1,3 3-12-15,-1 0-7 16,-1-4 7-16,4 4 3 0,-4-2-3 16,-1 0 0-16,1 2-1 15,-7 2 7-15,0 0-12 16,-6 2 1-16,-2 2 5 15,0 0-6-15,-2 0-9 16,-2 2-10-16,-6 2 25 16,-7 2 3-16,-6 6-2 15,-2-2 7-15,5 0-7 16,1-2 0-16,7-2 0 0,5-4 0 16,3 0-1-16,2 2-1 15,4-4-5 1,-2-4-28-16,4 4-14 0,8-2 4 15,5-4 25-15,4 0-5 16,6 0 1-16,-6-4 1 16,0 4 10-16,-5 0-2 15,-8 2 13-15,-3 2-5 16,-3 0 3-16,-2 4 3 16,-2-2-8-16,-3 2 26 15,-5 6-21-15,-4-2 4 16,-7 2-1-16,4 2 0 15,1-4-10-15,3-2-90 16,-1 10-268-16</inkml:trace>
  <inkml:trace contextRef="#ctx0" brushRef="#br0" timeOffset="-193180.46">21288 6192 1843 0,'0'0'255'0,"0"0"-195"0,-3 0 4 0,3-4 23 0,-2 4-10 0,2 0-25 15,0-2 11-15,0 2-9 16,0 0-6-16,2 0 8 16,-2 0-5-16,0-2-8 15,0 2-2-15,0 2-10 16,0-2-7-16,0 0 0 15,0 0-4-15,0 0 1 16,0 2-11-16,-2 2-10 16,0 4-7-16,-3 12 1 15,-1 10 4-15,-1 11 2 16,1-2-1-16,0 1 1 16,6-1 0-16,0-12 0 0,0-4 6 15,0-5-4-15,3-10-1 16,-3-2-1-16,0-4 2 15,0 0-2-15,0-2 0 16,3 0 1-16,-3 0 0 16,0 0 0-16,0 0-1 15,0 0 6-15,2 0-6 16,-2-2 1-16,0 4-1 16,0-2 1-16,0 0-1 15,0 0-2-15,2 0-5 16,-4 2 5-16,4 4-5 0,-2 2 7 15,0 2 2-15,0 4-1 16,0-4 0-16,2 0 0 16,-2-4-1-1,0-2 2-15,3 0-1 0,-3 2 0 16,-3-2-1-16,6-2 1 16,-3 0 5-16,0-2-6 15,2 0 6-15,-2-2 9 16,0 0 6-16,0 0-7 15,0-8 5-15,-2-4-8 16,-1-6-11-16,-1-10 0 16,-4-6 0-16,-2 0-7 15,3-4 6-15,1-1 1 16,-2 3-30-16,6 0 2 16,2 4 2-16,5 0 5 0,0 4 8 15,1 4 1-15,1 6 10 16,3 2 1-16,0 6-6 15,-3 0 6-15,-1 3 0 16,1 4-5-16,0-1 5 16,2 2 1-16,-3 0-1 15,1 0 1-15,2 2-1 16,-2 2 1-16,-3 0-17 16,7 3 2-16,3 8 2 15,1 9 8-15,7 8 5 16,1 10 9-16,1 0 0 0,0 0-9 15,-1 0 2-15,2-4-1 16,-6 0 5-16,2-3-6 16,-5-3 0-1,-1-1 1-15,3 1 0 0,-5 1 0 16,-2-5 0-16,-2-2-1 16,-2-8 6-16,-3 0-5 15,0-4-1-15,-1 0 0 16,-1-6 0-16,0 0 0 15,-2 0 0-15,3 0-7 16,-3-2-179-16,-3-2-138 16,-17-6-159-16</inkml:trace>
  <inkml:trace contextRef="#ctx0" brushRef="#br0" timeOffset="-192913.7">21428 6436 1732 0,'0'0'330'0,"0"0"-232"0,0 0-8 0,0 3 18 0,2-3-33 0,-2-3 19 0,2 3 16 0,0-1-46 0,8-2-49 15,3 2-9-15,12-5 0 0,4 2-6 16,0 0-13 0,4 0-228-16,52-13-258 0</inkml:trace>
  <inkml:trace contextRef="#ctx0" brushRef="#br0" timeOffset="-192431.64">21896 6382 504 0,'-2'0'1291'0,"-3"0"-1121"16,-3 3-113-16,-1 1 24 15,-3-1-5-15,-1 1 28 16,-1 3-26-16,1 4-27 0,2 2-15 16,0 1-17-16,4 4-4 15,5 0-6-15,4-2 3 16,5 2-6-16,4 2 26 16,5 0-22-16,-1-4 10 15,5 0-8-15,1-6-7 16,1 0-5-16,-5-6 0 15,6-2-43-15,-7-2-85 16,6-6-146-16,25-28-220 16</inkml:trace>
  <inkml:trace contextRef="#ctx0" brushRef="#br0" timeOffset="-191957.87">22234 6327 1473 0,'-2'0'350'0,"0"0"-251"0,-7 0 6 0,1 1 4 0,-4 5-16 0,-3-2-4 0,-8 3-8 0,4-2 0 16,1 5-12-16,2-2-9 15,-2 1-35-15,7 3-10 16,0-1-14-16,4 3 9 15,1-1-4-15,-2 1-5 16,8-5-1-16,0 2-11 16,10-4 11-1,-1 6 24-15,4-3-9 0,9 2 1 16,1-4-5-16,4-2-6 16,-2 2-5-16,0-4-49 15,-2 0-43-15,-5 0-14 16,-7-2-35-16,-3 0-56 0,2-2-52 15,3-10-1013-15</inkml:trace>
  <inkml:trace contextRef="#ctx0" brushRef="#br0" timeOffset="-189781.43">22386 6360 1465 0,'0'-1'316'0,"-2"1"-217"0,2 0 9 0,0 0 6 0,-2-5-36 0,2 5 51 0,0 0-33 0,0 0-19 0,0 0-19 15,-3 0 8-15,3 0-1 16,0 5-25-16,-2-5-26 16,2 4-14-16,-2 3-1 15,-2 8-7-15,2 3 8 16,2 1 7-16,2 0-7 15,2-1 0-15,3-5 0 0,7 2 1 16,-6-5-1-16,3 0 1 16,1-4 5-16,1-4 5 15,-1 0-2-15,0-2-8 16,-3-2 5-16,0-2 4 16,-2-2-2-16,0-4 5 15,-1-2-5-15,-2-4-7 16,1-2 8-16,-3 1-9 15,0 2 2-15,-2 5-2 16,2-1 0-16,3 7-1 16,-5 3-6-16,3 1-10 15,-3 1-17-15,0-1-7 16,0 3 1-16,2 1 17 0,4 4 14 16,3 2 9-16,3 0 1 15,3 2 1-15,1-4-1 16,-3 2 5-16,3-6-6 15,-3-2 7-15,-5 0 2 16,2-4 20-16,-1 0-8 16,-3 0 4-16,-2-3 1 15,1-4-1-15,0-1-14 16,-1-7-2-16,-4-1-8 16,0 3-1-16,-4-2-3 15,-3 1-3-15,2 5 0 16,-1-2 6-16,-1 3 0 15,1 4-6-15,3 0-14 0,3 4-20 16,0 2-29-16,3 0 9 16,-1 0-41-1,2 0 41-15,1 6 12 16,-1-2 36-16,5 6 12 0,2 4 0 16,4 2 0-16,2 4 0 15,2 1 0-15,3-2 1 16,5 2-1-16,-4-6 1 15,4 0-1-15,-8-3 0 16,-1-4 0-16,-5-4 0 16,-4 0 0-16,1-2 0 15,-2-2 5-15,-3 0-4 0,-1-2 6 16,-2-4 10-16,3 0-2 16,0-7-15-16,1 4 1 15,1-7-1-15,0 0-6 16,-1 3 0-16,1-1-6 15,-1 6-6-15,1 1-10 16,5-1-1-16,-2 1 2 16,1 4 8-16,1 0 10 15,-3 2 7-15,-1-2-5 16,-3 3 7-16,0 0 1 16,-5 3 9-16,0-3-9 15,0 0 30-15,-3 0 14 16,3 0 0-16,-2-3 14 15,-1 2-4-15,1-4 7 0,-6 1-35 16,1-1-15-16,1 1 15 16,-2-1 13-16,0 3-10 15,-1-2-21-15,-5 4-3 16,1 4-6-16,-1 0 0 16,-1 4-1-16,-1 6 0 15,5 0-5-15,0 8-1 16,7 3 7-16,6-1-1 15,3-1-7-15,3-2 6 16,3-5 2-16,-1-4 7 16,0-2 0-16,4-4-6 15,-3-4 5-15,2-2 5 16,3-2-11-16,-1-2 1 16,-1-6 1-16,-1 2 4 15,1-6-6-15,-5 2 0 0,-3-2-5 16,1 6-33-16,0 4-14 15,-5 4-8-15,0 2 7 16,1 4 14-16,1 4 27 16,2 2 11-16,3 2-1 15,5-6-10-15,-6 0 6 16,4-2 6-16,-1-2-1 16,0-4 1-16,1-2 5 15,1-6 4-15,5 2-8 16,-3-2-1-16,5-4 1 15,0 2-1-15,0-5 9 16,0 6-9-16,-4-7 0 16,0 0 0-1,-3 2-8-15,-2-4-31 16,2 0-16-16,-2 8 11 16,-3 2 16-1,-4 1 22-15,-2 5 4 16,0 2 2-16,-2 0 2 15,0 0 23-15,-2 0 31 0,0 0 20 0,0 0 11 16,0 0-30-16,-2 0-21 16,-2-1-1-16,-3 1-28 0,-4-3-7 15,-1 6 0-15,-3 0-1 16,1 8 1-16,1-2-1 16,-1 10-7-1,5 0 2-15,4 3 5 16,7-4 0-16,3 0-8 0,3-1 8 0,3-1 1 15,4-6 0-15,1-4 1 16,2-2 8-16,3-4 5 16,2-2-13-16,-2-2 4 15,-1-4-4-15,3-4-1 16,-6-2 13 0,-1-4-12-16,3-4 14 0,-3 2-13 15,1-1 5-15,-2 7 2 16,-3 5-7-16,-6 2-2 15,-4 7 0-15,0 2-9 0,0-2-17 16,2 6-10-16,0 5 30 16,7 0 5-16,3 3-40 15,1-1-2-15,5-4-7 16,-1-2 10-16,1-3 20 16,3-4 13-16,-6 0 7 15,1 0 0-15,-3-2 1 16,-7 2 10-16,0 5-11 15,4 10 16-15,3 9 10 16,-2 16 10-16,1 10-18 16,-4 12 4-16,3 12 1 15,-5 0 2-15,-2-3 11 16,-4-11-15-16,-14-12-9 16,-3-10-1-16,-12-16 4 15,0-12 9-15,-3-10 6 16,1-16 10-16,9-10 46 0,4-12-7 15,9-10-25-15,11-10-29 16,5-1-25-16,13-3-1 16,5 8-71-16,8 4-78 15,6 8-201-15,57-34-1149 16</inkml:trace>
  <inkml:trace contextRef="#ctx0" brushRef="#br0" timeOffset="-188495.07">21395 7135 1699 0,'0'0'311'0,"0"0"-176"0,0 0-56 0,0 0 8 0,0 0-3 0,0 0-19 0,0 0-11 0,2 5 15 0,2 8-5 0,6 6 25 0,1 12-25 0,-1 6-31 16,2 4-13-1,-3 1-8-15,-3-4-11 0,1-4 5 16,-7-6-4-16,0-4 11 16,-7-6-12-16,5-4 0 15,0-8 5-15,0-2-5 16,0-4 10-16,2-1-5 15,-5-8-6-15,-2-7-19 16,-4-6 1-16,0-6 9 16,2-10 7-16,4 0-4 15,1-8-7-15,6 0-7 16,2 0 8-16,8 1-25 16,3 8-28-16,6 6 13 15,-1 5 38-15,-5 10 2 16,-2 6-1-16,-1 4-14 0,-6 6-5 15,-1 4-14-15,-5 6-19 16,-2 10 5 0,-5 8 38-16,-9 9-10 0,-1-1-7 15,-2-2 5-15,0-6 8 16,3-8 26-16,1-7 10 16,5 0-10-16,4-7 0 15,1 0 1-15,3 0 0 16,0-2 6-16,4 0-1 15,3 0 6-15,1 2 23 16,10 4 8-16,6-2 13 16,5 4-14-16,4-2-3 15,4-2-21-15,4 2 0 0,-1-2-9 16,-3 2-9-16,-2-4-28 16,-6 0-252-16,29-12-459 15</inkml:trace>
  <inkml:trace contextRef="#ctx0" brushRef="#br0" timeOffset="-188061.73">21814 7363 1836 0,'6'0'256'0,"1"-2"-197"0,11 2 20 0,-1-8 44 0,8 2-40 0,-7 0-4 0,0-4-5 0,-2 4-13 0,-8-2-31 0,-3 2-9 0,-3-2 0 0,-4 4-4 15,-1 0 16-15,-3 0-32 16,-3 2-2-16,-5 0 1 15,1-2-20-15,-5 10 19 16,-2 0-7-16,3 6 7 16,-2 6 0-16,9 2 1 0,3-2 0 15,5-2 0 1,4 2 0-16,5-4 17 0,5-2-4 16,7-2-2-1,5-2 8-15,8-2-4 0,3-6 2 16,3 0-17-1,-5-2-44-15,0-2-160 0,-1-2-148 16,34-22-495-16</inkml:trace>
  <inkml:trace contextRef="#ctx0" brushRef="#br0" timeOffset="-187729.05">22386 7287 1815 0,'-4'0'282'0,"-1"2"-213"0,-9 0-39 16,-1 4 61-16,-1 0-20 15,-3 4 28-15,-6 0 4 16,0 6-34-16,6-2-10 16,1 6-31-16,3 2-16 15,5 0-10-15,6-2 1 16,6-2-3-16,4-2-23 16,10-4-44-16,9-3-67 0,6-8-47 15,9-2-110-15,67-28-497 16</inkml:trace>
  <inkml:trace contextRef="#ctx0" brushRef="#br0" timeOffset="-186780.18">22676 7251 810 0,'-2'-2'660'0,"4"2"-523"16,-4-2-41-16,2 0 45 0,0 4-12 16,-3-2-39-1,3 0-14-15,-2 2 23 0,-3 0-12 16,1 2-13 0,-7 4-2-16,-7 4-11 15,1 8-29-15,-6 2 2 0,7 2 4 16,1-2-10-16,9-2-8 15,3-4-10-15,6 0-10 16,1-6-24-16,7-2 24 16,5-4 15-16,5-4-3 15,6-2-12-15,7-2-3 16,-1-6-9-16,-6 0-16 16,2-4 11-16,-7-4 17 15,-7 2 6-15,-1-4-6 16,-7 2-8-16,-1 4 7 0,-6 0 0 15,-2 8-29 1,-2 4 15-16,2 2 3 16,0 4-13-16,-3 6 0 15,1 6 24-15,0 4-6 16,4 0 7-16,6-2-9 16,3-2 3-16,7-2 4 15,-1-6 2-15,3-2-1 0,-1-6-7 16,-1-4 8-16,4-2 0 15,-2-8 0-15,0-4 0 16,-3 0 0-16,-3-6 0 0,-1 0 1 16,-7-8 0-16,1 2 10 15,-8 0 4 1,-3-6-3-16,-5 5 24 16,-1 5 12-16,4 4 3 0,-2 6-32 15,2 10-19-15,5 2 0 16,1 6-19-16,-2 6-29 15,2 8 28-15,2 6-7 16,2 9-31-16,4-4-25 16,10 4-4-16,-3-8 11 15,4 0 1-15,2-9 45 16,-1-4 3-16,-1-6 26 0,-3-4 0 16,-1-2 1-16,3-6 0 15,-3-2 7-15,1-4 7 16,-1-3-1-16,-6-5 7 15,-1 1 5-15,-3-4-10 16,-6-1-13-16,-1 0 7 16,-3-2 34-16,-6 4-14 15,2 6 19-15,2 4 6 16,3 4-8-16,3 4-17 16,1 6-16-16,2 8-12 15,-2 6 0-15,2 10 28 16,2 12 4-16,5 1-20 15,6 2-12-15,9 0 13 16,5-3-14-16,4-2-1 16,-2-4-87-16,-2-6-103 15,29 20-139-15</inkml:trace>
  <inkml:trace contextRef="#ctx0" brushRef="#br0" timeOffset="-185397.72">21615 8231 1563 0,'-2'-2'598'0,"2"2"-485"0,-2 0-64 0,2 0 29 0,0-2 35 0,0 2-19 0,2 0 43 0,-2-2-19 0,2 2 4 16,-2 0-40-16,0 0-23 16,-2 0-8-16,2 4-24 15,0 10-21-15,0 14 3 16,0 16 15-16,2 13-12 15,0 5-2-15,5-4-10 16,4-6 11-16,0-8-11 16,-2-8 7-16,0-11-7 0,-4-10-6 15,-3-4-7 1,2-10-20-16,-4-2 1 0,0-6 14 16,-6-7-34-16,-1-9-1 15,0-10 16 1,-4-11 25-16,-4-8 12 0,1-6 0 15,1-3 0-15,2-2-6 16,4-1-10-16,7 3 10 16,12 5 4-16,3 10-5 15,7 8 6-15,3 8-1 16,-1 10-5-16,-4 8-8 16,1 12 4-16,-11 10-10 15,2 4 14-15,-3 10 6 16,-1 10 1-16,-8 4 6 15,-2 6 2-15,-9-2-7 0,0-2 8 16,-4-5 0 0,-10-6-9-16,4-4-14 0,-5-10-26 15,2-2-142-15,-1-4-273 16,-18-10-485-16</inkml:trace>
  <inkml:trace contextRef="#ctx0" brushRef="#br0" timeOffset="-185009.35">21894 8394 2040 0,'2'0'362'0,"2"0"-274"0,10 4-68 0,3 6-2 0,4 2 0 0,-1 8-8 0,-3 8 11 0,-3 2-6 0,-1 2-6 0,-6-2-7 16,-4-2-1-16,-1-2 5 15,-7-4-7-15,0-5 1 16,-6-10-6-16,3-4 6 15,-2-9 0-15,2-11 0 16,3-3 1-16,5-8 5 0,5-4 7 16,3-6-4-1,8 2-9-15,9 0-71 16,6 4-58-16,3 6-156 16,59-19-193-16</inkml:trace>
  <inkml:trace contextRef="#ctx0" brushRef="#br0" timeOffset="-184578.9">22375 8592 1419 0,'4'-2'553'0,"3"2"-464"15,7-4 31-15,3 0 25 16,4-2-41-16,-7-6-41 16,5 2-14-16,-6-2-5 15,-4 0-7-15,-2 2 29 16,-7 0-6-16,-4-2-12 16,-1 2-25-16,-7 0-7 15,0 0-8-15,-3 4 2 16,3 6-9-16,-7 2-1 15,0 6 9-15,-1 8-7 16,-1 6-1-16,2 6-1 16,7-4 11-16,8 2-11 15,6-4-1-15,5-4 1 16,6 0 2-16,12-10-1 16,6-2 8-16,7-6-9 0,2-6-6 15,-5-3-114-15,2-5-138 16,-4-3-123-16,36-25-354 15</inkml:trace>
  <inkml:trace contextRef="#ctx0" brushRef="#br0" timeOffset="-184060.06">22851 8343 1795 0,'-6'3'543'16,"0"-2"-477"-16,-8 2-42 0,-6 7 28 0,0 0 1 0,-7 8-5 0,5 2 31 0,0 8-10 0,1 0-13 15,6 4-7-15,4 0-23 16,8-6-10-16,3-2 2 16,10-4-7-16,3-4-1 0,7-2-4 15,6-6-6-15,3-6-1 16,6-5-13-16,-4-6-11 16,2-4-10-16,-2-4-11 15,-2-3-8-15,0 0 7 16,-7-2 28-16,-4-4 7 15,-5 2 12-15,-6 2 1 16,-2 4 11-16,-3 6 27 16,-2 0 1-16,0 8 2 15,0 2 2-15,-2 2-19 16,2 2-25-16,2 6-4 16,0 12 4-16,5 4 10 15,3 4-9-15,4 2 1 16,-1-6 7-16,3-6-8 15,-5-2-2-15,-1-8-31 0,-6 0-184 16,-2-8-242-16,-4-26-248 16</inkml:trace>
  <inkml:trace contextRef="#ctx0" brushRef="#br0" timeOffset="-183872.6">23026 8183 2427 0,'0'0'377'0,"0"0"-272"0,-3 2-81 0,3-2-24 0,-2 2-10 0,0 2-118 0,-2 2-209 0,-6 17-509 0</inkml:trace>
  <inkml:trace contextRef="#ctx0" brushRef="#br0" timeOffset="-183193.48">23327 8382 1151 0,'-10'4'1308'0,"1"2"-1160"0,-6 8-115 15,-5 4 0-15,2 2 17 16,5 0-8-16,2 0-2 16,9-8-4-16,6 4-18 15,11-2-6-15,8-4 0 16,8-2-1-16,9 2-1 15,3-6-9-15,-1 2 0 16,-5 2 0-16,-6 0-1 16,-8 0 1-16,-3 2 5 15,-9-2-6-15,-6-1 12 0,-3 4 20 16,-4-3 16 0,-5 5 12-16,-7-4-12 0,1 0-17 15,-2-1-4-15,-5-3 3 16,5 0 3-16,-1-5 3 15,-1 0-9-15,9-5-18 16,-1 1 0-16,5-8-9 16,2-2-65-16,6-8-67 15,7-4-41-15,7-6-50 16,5 4 2-16,2 2-23 16,-4 2 91-16,-4 4 48 15,-1 8 63-15,-5 2 42 16,-1 4 10-16,-6 4 59 15,-2 0 24-15,2 2 35 16,-1-2-19-16,-1 6 17 16,2 0 23-16,0 8 4 15,6 2-27-15,-1 6-41 16,1 2-38-16,0 0-22 16,1-4-10-16,-3-2-6 15,2-4-9-15,-1-4-28 0,-7-4-121 16,-2-6-197-16,-11-30-503 15</inkml:trace>
  <inkml:trace contextRef="#ctx0" brushRef="#br0" timeOffset="-183031.82">23549 8225 2602 0,'0'0'362'0,"0"0"-259"0,0 2-32 0,2-2-56 0,-2 0-15 0,5 4-17 0,3 0-25 0,11 6-154 16,5 1-321-16,65 15-265 15</inkml:trace>
  <inkml:trace contextRef="#ctx0" brushRef="#br0" timeOffset="-182613.18">23963 8424 2105 0,'-8'10'323'0,"1"-2"-229"16,-7 12 55-16,1 0-11 16,-2-4-42-16,6-2-24 15,2-4-17-15,5-2-31 16,2-4-6-16,0-2-10 15,2-6-8-15,2-2-23 16,8-8 2-16,1-4 3 16,2-6 12-16,-1 0 6 15,1 0 0-15,-3 2-23 16,-1 5-22-16,7 4 2 16,-5 4 7-16,1 9 16 15,1 7 13-15,1 3 1 0,1 8 6 16,2 2 1-16,0 2 14 15,1-4 0-15,-1-6 13 16,0 0 16-16,1-8 2 16,-5-2 14-16,6-4-18 15,-1-8-9-15,2 2-10 16,-4-4-16-16,5-2 2 16,-4-2-9-16,6 0-183 15,-3 0-351-15,36-29-792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4T03:41:47.310"/>
    </inkml:context>
    <inkml:brush xml:id="br0">
      <inkml:brushProperty name="width" value="0.05292" units="cm"/>
      <inkml:brushProperty name="height" value="0.05292" units="cm"/>
      <inkml:brushProperty name="color" value="#FF0000"/>
    </inkml:brush>
  </inkml:definitions>
  <inkml:trace contextRef="#ctx0" brushRef="#br0">19149 5632 1360 0,'-2'0'285'0,"2"0"-161"0,0 0 16 0,0 0-20 0,2 0-47 0,-4 0 73 16,2 0-64-16,-3 0 13 15,3 0 11-15,0 0-14 16,-2 0 8-16,0 0-35 16,0-1-28-16,2 2 32 15,0-1-46-15,0 0 14 16,0 0-2-16,0 0-14 16,2 0-15-16,5 0 20 15,5 3-25-15,15-3 25 16,16-3-7-16,15-1-18 0,13-1 12 15,10-8 8-15,1 3-15 16,3-2-6-16,-5 2 0 16,-9 5 11-16,-6-2-11 15,-19 3-9-15,-15 4 8 16,-17-2-54-16,-10 4-92 16,-10-2-93-16,-14 6-30 15,-7 7 57-15,-15-3-53 16,-8 1 32-16,-8 0-75 15,3 0 63-15,-1-3 246 16,-6 5 59-16,0-4 77 16,-7 5 80-16,2-3-58 15,11 3-23-15,13-7 25 0,21-3-49 16,13-1 21-16,11-1-69 16,8-2-12-16,9 0 30 15,22-2 14-15,17 2 44 16,20-3-35-16,9 2-55 15,2 1 4-15,0-3 5 16,-14 2-14-16,-4-1 26 16,-4-2-47-16,-11-3-1 15,-9 3-4-15,-9 1 2 16,-18 1 4-16,-7 0-24 16,-11 2 0-16,-2 0 11 15,-4 0 13-15,0 0 4 0,-3 0-28 16,0-2 8-1,-2 2-8-15,-8-5 0 0,-8 0-11 16,-10 2 2-16,-6 2-135 16,-1-1-70-16,2 2-71 15,5 2-20-15,10-1 17 16,-4-2-942-16</inkml:trace>
  <inkml:trace contextRef="#ctx0" brushRef="#br0" timeOffset="4099.16">12464 5514 322 0,'0'2'1250'0,"0"-4"-1079"0,-2 2-77 0,2 0-13 0,0 0 2 15,0 0-37-15,-2 0 22 16,2 2 4-16,0-2-9 16,2-2-15-16,-2 2-2 15,0 0-23-15,0 0 47 16,2 0-41-16,1 0 5 15,-1 0-4-15,0 2-21 16,8-2-7-16,9 2 22 16,8 0-8-16,12-2 31 15,11 0-23-15,0-2-8 16,4-2 20-16,2-2-35 0,4 0 6 16,-4-2-5-16,-4 2 14 15,-8 0-7-15,-4 2-9 16,-7-2-5-16,-6 4 5 15,-9 0 0-15,-7 2 0 16,-4 0 0-16,-7 0-40 16,-5 0-50-16,1 0-194 15,-36 4-220-15</inkml:trace>
  <inkml:trace contextRef="#ctx0" brushRef="#br0" timeOffset="4600.26">12541 5653 1479 0,'0'-3'358'0,"2"3"-239"0,0 0-64 0,2 0 8 0,5 3 62 0,9-6-47 16,3-1 49-16,13-1-8 15,11-4-5 1,5 0-20-16,0-5-28 16,6-3-33-16,-6 7 32 0,-6 1-41 15,-4-4 0-15,-2 7 9 16,-10-4-17-16,-1 7 5 15,-4-2-21-15,-13 3 11 16,0 2 23-16,-8-2-17 16,-2 4 20-16,-2-2 4 15,0 0-13-15,0 0 7 16,0 0-21-16,2 0-13 16,-4 2 37-16,4-2-38 0,-1 0 1 15,-2 2 5 1,3-2-4-16,0 0 5 0,0 0-7 15,0 0-33-15,-2 0 31 16,0 0-163-16,-5 0-171 16,-1 3-290-16,-46 4-1117 15</inkml:trace>
  <inkml:trace contextRef="#ctx0" brushRef="#br0" timeOffset="6582.37">19013 5693 1615 0,'0'0'186'0,"0"0"-136"0,-2-4-50 0,0 1-39 0,-6 2-224 0,-11-5-859 16</inkml:trace>
  <inkml:trace contextRef="#ctx0" brushRef="#br0" timeOffset="8933.2">1752 5586 1729 0,'0'-2'252'0,"0"2"-116"0,0 0 23 0,0 0-57 0,2 0-1 15,-2 0-22-15,0 0-52 0,0 2 51 16,0-2-31 0,0-2-10-16,-2 2 16 0,2 0-38 15,0 0 16 1,0 0-20-16,0 0-5 0,16 4-12 15,-1-1 5-15,14 2 1 16,16-1 9-16,15 0-1 16,5 1 10-16,6-5-18 15,2 1 0-15,-1-2 5 16,-3-2-5-16,-3 1 0 16,-10-2-1-16,-4 3 2 15,-10-6 2-15,-9 7-3 16,-8 0-8-16,-14 0-4 15,-9 0-10-15,-6 4-82 16,-14 0-49-16,-9 2-31 0,-12 5 4 16,-13 3 49-16,-8 0 95 15,0-2 36-15,-9-1 15 16,-3 2-15-16,1-1 20 16,0-2 7-16,8-2 46 15,8 2 14-15,12-4-24 16,9-2 35-16,19 0-29 15,7 0-42-15,8-2 1 16,6-2-22-16,9 0 24 16,18 2-30-16,15-4 1 15,18 0 21-15,10-4-22 16,-2 2-1-16,-1 0 1 16,-4-3 0-16,-9 6 9 15,-6-5-9-15,-11-1-3 16,-12 6 3-16,-12-2 0 0,-9 2 10 15,-10 1 62-15,-4 1 59 16,-4-1 17-16,-3 3-70 16,-3-2-22-16,-5-1-1 15,-10 3-35-15,-2-3-1 16,-3 2-19-16,8 0 14 16,1 2-26-16,9-2 12 15,3-1-24-15,9 2-54 16,1-1-192-16,-1 4-259 15,-3 10-341-15</inkml:trace>
  <inkml:trace contextRef="#ctx0" brushRef="#br0" timeOffset="14282.8">9880 5609 1598 0,'-2'-3'208'0,"4"3"-143"0,-2 0 44 0,0 0-20 0,2-2-50 15,0 2-17-15,2-2 32 16,4 0-4-16,3-2-5 16,1 0 7-16,0 3-35 15,1-4 32-15,6 3-25 16,0 0 11-16,6 1 8 15,4 1-34-15,2-4 12 16,2 0-10-16,6-3-11 16,3 3 40-16,2 1-17 15,3-4-16-15,5 5 2 0,1-4-8 16,0 3-1-16,1 0 0 16,-1 1 1-16,5 2 8 15,-2 0-9-15,4 0 0 16,-2 2-10-16,0 1 22 15,-2-2-5-15,-10-1-7 16,1 2-5-16,-5-4-2 16,0 1 7-16,4-2 0 15,-1 1-6-15,-1 0 7 16,2 0-1-16,-1 2 0 16,-1 0 0-16,1 0 6 0,-1 0-6 15,-2 0-7 1,1 0 7-16,-1-2 2 0,-1 2-2 15,-3-2 0-15,-1 0-2 16,-1 2 2-16,-1-6 5 16,4 4-5-16,3-2-5 15,-6-2 5-15,-1 2 14 16,3-2-14-16,-2 2-6 16,0 2 6-16,-3 0 1 15,0 0-1-15,3 0 0 16,1 2-1-16,2 0 1 15,-6 0 0-15,1 0 2 16,-10 0-8-16,1 0 6 16,1 0-6-16,-1 0 4 0,2 0 4 15,-5 2 15-15,4 0-17 16,-1 2-3-16,4 0-7 16,2 4 10-16,2-2-3 15,0 0-11-15,8 2 23 16,-1 0-9-16,2-1 0 15,3 2 1-15,-1 0 1 16,-1-4-2-16,2 4-2 16,-6-5-7-16,0 0 18 15,-1-1-7-15,-3-1-2 16,-2-2 1-16,1 2-5 16,-1 1 4-16,5 2-5 15,5-1 4-15,1 0 2 0,1 2 8 16,3-2-9-16,-3 2 0 15,0-2 8-15,-8 0-8 16,-2 0-12-16,-4-1 12 16,0 1 0-16,-5-2 6 15,5 3-6-15,0-2-3 16,0-2 3-16,-2 2 0 16,0-2-2-16,0 2 1 15,0-1 2-15,7-1 1 16,7 2-2-16,5 2 0 15,13 0 3-15,-3-1-3 16,4 0 0-16,-2 1 0 16,-4 4 8-16,2-4-8 15,-4 2 0-15,-6 1-7 16,2-2 7-16,-4-2 0 0,1 0 0 16,-11 0-5-1,-1-4 19-15,-6 0-19 0,2 0 5 16,-4 0-6-16,4-2 6 15,1 0 0-15,5 2-1 16,4 0 1-16,8 0 0 16,2 2 13-16,3 0-13 15,-4 0-6-15,0 2 0 16,-8-2 6-16,1 0 0 16,-3-2-1-16,4 2 7 15,5-2-2-15,3 0-4 16,-2 0-9-16,2 0 9 15,-1 0 0-15,-4 0 0 0,-3 0 0 16,-3-2 12-16,-2 0-3 16,3 2-9-16,3 0-17 15,5 0 17-15,1 0 0 16,0-2 6-16,-7-2-6 16,-1 2 5-16,-5 0-14 15,-1-2 9-15,-1 0 0 16,-1 2 1-16,4-2-1 15,-3 2 0-15,1-2-1 16,3 0 10-16,3 1-13 16,-1 2 4-16,0-2-6 15,-6 2 5-15,-2-1 1 0,-5-2 0 16,-6-3-1-16,0 2 2 16,-7-1 0-16,1-1-1 15,-5-1-1-15,1 2 1 16,5 1 0-16,-3-5-1 15,6 2 0-15,1 0 1 16,-4-1-3-16,0 4 3 16,-3 0-1-16,1 0 1 15,-5-3 1-15,5-2 7 16,1-3-8-16,-1 4 0 16,4-2-2-16,0-3 2 15,0 4 0-15,0-2-1 16,-2 2 10-16,0 0-14 15,-7 2 5-15,2-4 0 16,1 2 12-16,-1-4-12 0,-2 4 1 16,-2-4-2-16,2 2 8 15,-4 0-1-15,0-2 5 16,-3-2-5-16,3-2 21 16,-3-5-15-16,0 5-12 15,4-4 12-15,-7-3-12 16,2 3 16-16,2-4-2 15,-3 3-13-15,0-1 50 16,0 2-51-16,2 2 12 16,-4-2-12-16,0 4 15 15,2-2-14-15,-2 4-1 16,-2-2 7-16,-2-2-13 16,2 0 20-16,-2-2-14 15,-1 4 1-15,1-3 20 16,-4 2-19-16,4 1-2 0,0 0 3 15,0 1-3-15,-3-1 0 16,0 0 0-16,2 4-1 16,-6-2-29-16,3-2 30 15,-2 4 0-15,2-4 0 16,-3 2 25-16,-1 0-25 16,3 2-2-16,1-2-11 15,-6 2 3-15,-3 0 9 0,-2 0-19 16,-3 2 20-1,0-4 9-15,-2 4-9 0,-3-4-7 16,0 4-1-16,-2-4 8 16,4 2 15-16,-2 4-15 15,6-2 1-15,0 2 14 16,-3-2-15-16,2 3-13 16,-3 0 13-1,-2-1-13-15,-2 3 12 0,-6 1-14 16,2-2 9-16,-3 2-12 15,2 0 17-15,0 0-25 16,1-2-2-16,-2 4-23 16,1-2 37-16,1 2-11 15,-3 0-5-15,-1-2 18 16,-2 0 12-16,-1 2 0 16,-2 0-9-16,3 0 15 15,-4-2-17-15,-2 4 11 0,0-2 0 16,1 2 10-16,1 0-10 15,-1 0 0-15,0 0-1 16,-1-4 13-16,-4 2-9 16,-2-2-3-16,-3 0-2 15,-2-4 2-15,-4 4 0 16,-4-2-17-16,-5 0 16 16,-2 2 2-16,-6-2 10 15,0 4-11-15,-1-4 0 16,-4 4 6-16,6-2-6 15,-2 2 5-15,6 0-13 0,1-2 16 16,1 0-2 0,4 0-6-16,-1 0 0 0,5-2 6 15,-3 0-5-15,3-4 1 16,-5 4 13-16,-2-4-14 16,-7-2 29-16,-5 0-30 15,2 1 9-15,-4-2 7 16,-2 3-16-16,1-2-11 15,-3 4 10-15,2-5 2 16,1 5 7-16,-3-2-8 16,4 2 0-16,-2-4 13 15,3 4-13-15,2-2 0 16,-1 6 0-16,4 0 1 16,-4-2-6-16,4 4 5 15,-2-2 0-15,6 0-3 16,4 0 3-16,2 2 0 0,4 4-8 15,3 0 7-15,8 2 0 16,4 0 1-16,1 4-3 16,3-2-3-16,0 0 6 15,-6 0-2-15,-1 0 2 16,0 4 0-16,-3-2-1 16,5-2 1-16,3 0-3 15,3 2 3-15,5-2 0 16,-8 2 0-16,1 1-1 0,-1 2 16 15,-8 0-23 1,0-2 8-16,-8 1-1 0,5 2 1 16,-7 2 10-1,2-2-10-15,-5 5-1 0,-4 1-8 16,-7 2 0-16,-2 0 9 16,0 2-12-16,4-6 1 15,7 4 10-15,2-2 1 16,4-2-1-16,-3 4 4 15,3 0-5-15,-3 2 2 16,1 0-6-16,5 0 5 16,2 2-9-16,0-2-2 15,4 0-3-15,6 1-7 16,3-6 21-16,5 3-32 16,6-1-26-16,3-5-8 0,7 2-11 15,-3-4 25-15,7 2 44 16,-2-1-3-16,6 3 6 15,-4 1-7-15,4-1 4 16,-4 2 8-16,3 4 1 16,-4-4-12-16,0 2 12 15,0 2 0-15,-1-2-9 16,7-2 9-16,-4 2 0 16,4 2 0-16,-3 2-1 15,2 2 1-15,3 5 0 16,4 7-6-16,0 0-5 15,4 8 3-15,3 4 8 16,2 4 14-16,2 0-14 16,3-4-19-16,4-3 11 15,0-5 8-15,2-7 0 0,0-1 0 16,2-3 0-16,-1-5 14 16,-1-4-14-16,2-4 0 15,3 0-2-15,-3-2 2 16,-1-2 31-16,3 0-31 15,-1-2 0-15,-3-2 15 16,2 0 6-16,-2-4 15 16,0 0-21-16,-2 0 10 15,2-4 26-15,-2 2-30 16,0 0-6-16,-2 2 14 16,2-2-28-16,-1 2 28 15,0-2-13-15,0 2-8 0,3-2 22 16,2 2-17-1,-1-2-1-15,-3 2 9 0,1-2-12 16,2 0-8-16,-3 2-1 16,2 0 0-16,-2-2 14 15,4 6-14-15,-1-4-7 16,1 0 6-16,-1 2 2 16,3-2-2-16,-2 4-5 15,-2-4-32-15,4 2-146 16,14 12-278-16</inkml:trace>
  <inkml:trace contextRef="#ctx0" brushRef="#br0" timeOffset="16950.21">19105 5743 1445 0,'0'0'339'0,"0"0"-268"0,2 0-58 0,0 0 91 16,2 0-16-16,3 0-35 15,11 0 38-15,2 0 28 16,8-4-41-16,1-2-51 0,5 4 0 16,4-2 6-1,2 0 14-15,4 2-47 0,6-2 0 16,6 2 11-16,-1-4 4 15,8 1-9-15,-1 0-6 16,1 1 8-16,3-2 16 16,-1-1-24-16,6 4 0 15,1-3 2-15,1 1-1 16,2 0-2-16,4 1-10 16,-2 4 11-16,1-2-1 15,-7-1 1-15,-4 3 0 16,1 0 3-16,-4-1-3 15,3 1 1-15,0-3-1 16,1-1 0-16,9 3-11 16,-2-3 11-16,4 4-6 0,0 4 6 15,0 0 12-15,-4 0-10 16,-3 0-2-16,-1-1 6 16,0 0-5-16,-1-2-1 15,-2 3-6-15,1-8 6 16,-6 4 1-16,1-1 0 15,-6-2-1-15,-2 3 5 16,-4-1-17-16,-4-1 12 16,4 2-2-16,-4-3 2 15,6 3 0-15,-5-1 6 16,-2-2-6-16,0 2 3 16,-5-2-9-16,-3 3 6 15,2-1 0-15,-3 1 7 16,-2 0-5-16,-1 0-2 0,-2 0 0 15,1-4 0-15,-3 4-2 16,2-2 2-16,-4-2-7 16,2-3 7-16,4-1 9 15,-2-3-9-15,3 2-1 16,1-3 1-16,1 5 3 16,-2-6-3-16,0 5 0 15,-3-2-1-15,-4-2-6 16,-3 0 7-16,1-4 0 15,-4 0 1-15,-1 2 9 16,-5-6-8-16,4-2 2 0,-5 2-4 16,-5-4 9-16,-3 0-1 15,1-2-8-15,-4-4 1 16,-5-5 11-16,-2-1-5 16,-1 0-7-16,2 4 12 15,-5 0-1-15,4 2 17 16,-2 4-10-16,0 0-9 15,-5 0 20-15,-5 0-29 16,-5-4 0-16,-2-2 0 16,-3 2 12-16,1-2 21 15,-4-4-11-15,-1 3-20 16,1-1 32-16,-4 2-34 16,-5 2 11-16,-4-2-11 0,-2 0 1 15,-5 4 5-15,-2-2-6 16,0-2 1-16,-7 1 20 15,-2-1-21-15,-5 0 6 16,-3 4-6-16,-5 1 0 16,2-2 10-16,-7 5-10 15,-2-2 0-15,0 4 2 16,-2 0-2-16,-5 2-2 16,-4 2-8-16,-2 2 16 15,-1-2-17-15,-1 0 11 16,-1 0 0-16,-4 4 4 15,3-4-4-15,-9 4-12 16,4 2 12-16,0-1-5 0,-9 4-10 16,0 0 15-1,-67-3-22-15,-7 9 7 0,-6-1 15 16,64 1-21-16,5 6 7 16,59-6 14-16,6 6-10 15,0-2 7-15,-55 2 3 16,6 3 1-16,-2 3-1 15,4 0-2-15,-1 7 2 16,-1-5 0-16,-6 10 1 16,1-1-1-16,-2 2-3 15,4 0 3-15,4-4 0 16,7 2 1-16,9 0-1 0,3 2 9 16,4 4-3-1,2 2-6-15,4 4-9 0,5 2 3 16,3 5 6-16,5 1-27 15,6 3 16-15,5 2-10 16,13-3 11-16,7-4 10 16,4 2-24-16,11 2 22 15,-2 3-5-15,11 2-8 16,2 6 14-16,1 5 1 16,6 8-9-16,3 10 9 15,8 8 0-15,3-2-9 16,8-5 6-16,8-13 0 15,7-14-6-15,5-6 18 16,7-4 2-16,-2-6-11 16,6-1 0-16,9-8 16 0,5-4-15 15,3-6 9 1,0-2-10-16,-6-9 7 0,-4-2 26 16,-2-2-33-16,-5-2 0 15,-2 0 18-15,-8 0-10 16,-5-3-8-16,-10 1 0 15,-9 3-20-15,-8 1-121 16,-1-3-328-16</inkml:trace>
  <inkml:trace contextRef="#ctx0" brushRef="#br0" timeOffset="23233.39">6063 10672 1073 0,'-4'0'742'0,"-1"0"-627"0,-3 0-55 0,3 0-33 0,5 2-27 16,0-2-12-16,3 0-54 15,-3 4-168-15,0 6-513 16</inkml:trace>
  <inkml:trace contextRef="#ctx0" brushRef="#br0" timeOffset="24033.95">6358 10593 1064 0,'0'-1'558'0,"0"1"-387"15,2 0-87-15,-2-2-13 0,2 2 22 0,-2 0-17 16,0 0 53-16,0 0-19 15,0 0 1-15,2-3 30 16,-2 3-33-16,0 0-21 16,0-1-32-16,0 1-44 0,0 0-11 15,2 0-8-15,-2 0-2 16,5 0-1-16,0 0-37 16,8-3-105-16,4 2-156 15,26-16-669-15</inkml:trace>
  <inkml:trace contextRef="#ctx0" brushRef="#br0" timeOffset="26216.74">16856 8129 1517 0,'0'0'207'0,"0"0"-159"0,0 2-27 0,-2-2 69 0,2 2 6 0,-2-2-12 16,2 0 14-16,0-2-34 15,0 2 23-15,0 0-19 16,0 0-23-16,2 0 16 16,5 2-49-16,1-2 0 15,6-2 36-15,8 0-7 16,0 0-7-16,7-2-10 16,0-2-16-16,5 2 29 15,-3-2-37-15,2 0 2 16,1 2 5-16,-3-2-1 15,-6 4-6-15,-5 0 0 0,-7 0 2 16,-1 0 1 0,-11 2-3-16,-1 0 0 0,0 0 0 15,-1-2 0-15,-5 2 0 16,0 0-18-16,-7 0 14 16,-10 0-19-1,-6 2 14-15,-13 0-24 0,-7 0 24 16,-13 0-46-16,-9 2-7 15,-12 0 5-15,-6-2-61 16,-7-2-41-16,-8 2-105 16,-162-4-436-16</inkml:trace>
  <inkml:trace contextRef="#ctx0" brushRef="#br0" timeOffset="29103.37">6819 9122 1437 0,'0'0'274'0,"2"0"-181"0,-2 0-18 0,0-4 0 0,0 4-18 0,2 0-1 0,-2 0-2 0,0 0 1 16,0 0 28-16,0 0-43 15,0 0 8-15,0 0 18 0,2 0-39 16,1 0 2-1,1 0-13-15,10-3-16 0,10 2 49 16,9-3-4-16,12 0-30 16,1-5 8-16,6 2-17 15,-5-1 10 1,-1 1-16-16,2 0 0 0,-6 3 6 16,-5 1-6-16,-6 3-5 15,-15 0 4-15,-9 3-22 16,-14 1-94-16,-15 6 63 15,-9 2-63-15,-13 4 42 16,-8 2 36-16,3-6 39 16,-4 2 6-16,8-4 1 15,7-1 14-15,11-4-4 16,12-3-1-16,10-2 83 0,7 0-30 16,3 0-6-16,6 0-18 15,4-2-27-15,8-3 27 16,8-2-27-16,2 1-12 15,1 0 30-15,-5 0-22 16,-7 0-4-16,-4 1-10 16,-7 4 0-16,-7 1-6 15,-4 0-60-15,-41 14-395 16</inkml:trace>
  <inkml:trace contextRef="#ctx0" brushRef="#br0" timeOffset="32833.87">5143 10149 1027 0,'-2'0'828'0,"2"0"-673"0,0 0-98 0,0 0-18 16,0 0 19-16,2 0-16 0,-2-3 14 0,1 3 13 16,5 3-39-16,3-3 22 15,4 1-11-15,1-1-19 16,7 0 44-16,0 0-45 16,8 3-20-16,0-3 17 15,6 0-17-15,3 0 20 16,1-3-21-16,-2-1 0 15,1-2 8-15,-11 1-8 16,-5-2 0-16,-11 5-2 16,-7 0 2-16,-6 2-1 15,-6 2-43-15,-11 0-50 16,-12 5 43-16,-11 4-15 16,-7-3 66-16,-7 2 0 15,5 1 0-15,0-4 21 0,9 0-20 16,8-2 5-16,12-3 39 15,8-2 0-15,10 0 12 16,5-2-1-16,9 1-43 16,5-6 14-16,17-1-27 15,15-2 8-15,13-2 5 16,7 2-12-16,2-1-1 16,-5 0 9-16,-6-3-8 15,-14 6 1-15,-15 2-2 16,-17 0 0-16,-12 6-1 0,-18 6 1 15,-18 8-6 1,-20 8-1-16,-17 6-179 0,-9 5-186 16,-143 39-1231-16</inkml:trace>
  <inkml:trace contextRef="#ctx0" brushRef="#br0" timeOffset="36633.43">3185 2669 1365 0,'0'0'524'0,"-2"0"-524"0,0 0 0 0,2 0 3 0,0 0 28 0,0 0 46 0,2-2-10 15,-2 2 13-15,2 0 13 16,-2 0-20-16,0 0-32 15,0 0 26-15,-2 0-41 16,2 0 14-16,-2 0 13 16,2 0-31-16,-4 0 7 0,2 2-26 15,-4 0 13 1,4 0-7-16,-3 0-9 0,-1 4-2 16,-4 4-4-16,-3 0 6 15,-5 8 0-15,1 2 5 16,-6 6 5-16,1 2-17 15,0 2 7-15,2-2-6 16,-1-2 6-16,11-4 0 16,-1-2-1-16,-1-4-8 15,8-2 8-15,-1-1-10 16,3-9-7-16,2 0-7 16,0-4 24-16,2 0-16 15,1 0 17-15,-3 0-12 0,2-3 24 16,0 3-10-16,-2-4 8 15,4 0-4-15,6-7 9 16,1-3-15-16,-1-8 1 16,6-5-1-16,-3-1 1 15,1-2 12-15,1 2-13 16,-1 0 0-16,1-2-4 16,4 4 10-16,-4 4-6 15,-1 2 0-15,1 4 1 16,-6 5 6-16,-2 4-7 15,-3 5 17-15,-2 0-14 16,1-1 13-16,-3 3 7 16,2 0-23-16,0 3 9 15,6-1-4-15,2 2-5 16,1 4-2-16,9 4 2 16,-2 6 13-16,2 4-2 15,5 2-4-15,-1 4-1 0,-2 2 17 16,0 2-23-16,-3-4-3 15,0-2 2-15,-1-4 2 16,-2-4 6-16,-5-8-7 16,-2-4 9-16,-5 0-8 15,0-3-1-15,-4-3 0 16,0 1-27-16,0-2-125 16,-4-8-151-16,-31-27-925 15</inkml:trace>
  <inkml:trace contextRef="#ctx0" brushRef="#br0" timeOffset="37034.06">3084 2841 1619 0,'-2'0'232'0,"0"0"-167"0,-3 0-44 0,1 0 51 0,2 0-38 0,-3 0-5 16,5 0 58-16,-2 0 4 15,2 0-29-15,-2 0 7 16,0 0-2-16,0 0 37 16,-1 0-44-16,3 0 4 0,-3 0 22 15,6 0-22-15,0 0-22 16,1 0-28-16,0 0-13 15,1 0-1-15,1 2-16 16,3-2 16-16,11 0 74 16,5 2-37-16,4-2-22 15,2 0 21-15,-6-2-35 16,-3 0 12-16,-4 0-13 16,-3 0-25-16,-3-6-83 15,-2 4-183-15,-3-4-206 16,9-22-445-16</inkml:trace>
  <inkml:trace contextRef="#ctx0" brushRef="#br0" timeOffset="38583.94">3390 2390 1678 0,'-3'-2'219'0,"3"2"-133"0,-6-2 17 0,1-2 49 0,1 0-44 15,-2 2-38-15,-2-2 65 0,-1 2-93 16,-4-2-3-16,-3 2-7 16,1-2-1-16,-7 4 16 15,1 0-28-15,-5 0-19 16,-6 0 24-16,-3 2-18 16,1-2 17-16,-1 2-5 15,-3 0-17-15,1 0 20 16,0 0-16-16,6 0 2 15,2 2 17-15,0 4-12 16,3-2-12-16,1 2 0 16,1 2 1-16,-1-2 4 15,0 2-5-15,6 4 0 16,-4 0 0-16,5-2 0 16,-1 2-1-16,3 0 0 15,0 2-7-15,4 0-1 0,2-4 9 16,-1 6 0-16,-3 3-7 15,6 3 7-15,-1 2-5 16,1 0 4-16,4 2 2 16,-4 0 12-16,5 2-13 15,1-2 0-15,0-2-3 16,2-2 4-16,2-2-1 16,0-2 0-16,5 2 8 15,-3-2-13-15,-3 2 5 16,8 3 0-16,-3 1 21 15,1 2-20-15,1-5-1 0,4 2 0 16,-1-3 0-16,0-2 4 16,-2 0-4-16,2-2 0 15,-3 0 21-15,4-4-21 16,-3 2 0-16,4-2-6 16,1-4 6-16,-1 0 18 15,5 4-18-15,-1-2 11 16,8-2 7-16,0 0-17 15,4 1 0-15,2-2-1 16,0 1 8-16,5-4 1 16,-3 0-9-16,0 0 0 15,1-2 5-15,-3 0-5 16,3-2 0-16,0 1-8 0,-1-6 16 16,2 1 5-16,1-2-13 15,2-4 0-15,-1 2 3 16,0 1-3-16,-4-8 1 15,-4 8-2-15,-7-6 11 16,0 1-11-16,-4 2 1 16,-3-4 0-16,2 2 23 15,-4-4-21-15,-5 4-1 16,6-4-1-16,-3 4 6 16,-2-2-5-16,0 2-1 15,-5-4 0-15,3 4 8 16,-3-4 16-16,0 0-17 15,2 0-7-15,-2 0 0 16,0-4 9-16,3 0-9 0,-1 2-3 16,4-1 3-16,-1 2-1 15,-3 1 1-15,2 2-1 16,-4-5 1-16,0 6 4 16,0-7-4-16,1-3-4 15,-3 1 4-15,-2-2 0 16,0-2 8-16,0 0-8 15,-2 2 0-15,-3 2 13 16,1-2-13-16,2 0-5 16,-3 0 5-16,4-2 0 15,-5 2 1-15,0-1-1 16,1 1 0-16,-1 3 5 16,-1 1-5-16,0 1 0 0,1 2 7 15,-3-2-7 1,1 5 1-16,-4-4-5 0,1 2 14 15,-3-4 8-15,-3 0-18 16,-2-2-3-16,4 4 2 16,-5-2 1-16,2 4-6 15,0 2-1-15,0-2 7 16,-1 6-8-16,-2-4 8 16,-1 4-1-16,-1 2 1 15,-1-2 0-15,4 4 0 16,-2 2 0-16,2 0-13 15,-2 4-5-15,-1 2 9 0,-4 6-93 16,0 4-189-16,-39 18-440 16</inkml:trace>
  <inkml:trace contextRef="#ctx0" brushRef="#br0" timeOffset="39471.08">4805 2510 716 0,'0'0'1225'0,"0"0"-1062"0,-1 0-139 0,1 0 75 0,0 0 30 15,0 2-39-15,0-2-46 16,0 0-25-16,0 2-19 0,0 3-6 16,1 8 6-16,-1 14-1 15,3 6 2-15,3 16 4 16,-2 3 8-16,0-4-11 15,5-2 4-15,-5-8-6 16,-3-4-3-16,-1-4-18 16,-1-6 15-16,-1-2-222 15,-13 0-92-15</inkml:trace>
  <inkml:trace contextRef="#ctx0" brushRef="#br0" timeOffset="40067.91">4802 2556 1494 0,'2'-1'496'0,"-1"-2"-427"15,8-5-33-15,-1 5 124 16,5-6-2-16,6 3-97 16,3-1-4-16,2 2-4 15,7-1-38-15,0 2 34 16,-3 2-25-16,3 2-24 16,-5 4 11-16,-3 4-11 0,-5 4-6 15,-7 4 6-15,-5 6-10 16,-4 2 10-16,-6 1-22 15,-2-1-10-15,-6-2 10 16,-3-4 13-16,2-4 9 16,3-4-6-16,4-4 3 15,-1-2-3-15,11 2-36 16,3-4-9-16,2 0 45 16,9 2-8-16,7 2-2 15,1 6-7-15,1-4-11 16,-3 6 34-16,-4 2-1 15,-1 2-10-15,-11 0 4 0,-3 4 7 16,-10 0-1-16,-7 0 0 16,-7 0 2-16,-4 3 39 15,-10-6-17-15,-7 2-13 16,-3-6 67-16,-5-6-8 16,-1 0-24-16,-2-6 10 15,2-7-40-15,3-4 17 16,11-2-32-16,8-11-52 15,12-4-238-15,17-78-398 16</inkml:trace>
  <inkml:trace contextRef="#ctx0" brushRef="#br0" timeOffset="40651.5">5199 2212 2030 0,'-5'-3'271'0,"1"1"-200"0,-8-2-11 0,1 3 121 0,-6-3-92 15,1 1 4-15,-6 2-44 16,0 1-14-16,-9 5 5 15,-8 3-40-15,-7 11 0 16,-12 7 20-16,-9 10-20 16,-5 6 21-16,3 14-21 0,1 4 2 15,7 2-7-15,12 4 5 16,9-1-7-16,15 5 6 16,13 8-9-16,16 0-5 15,14 6 15-15,18 3-26 16,17-7 26-16,16-8-44 15,9-14-29-15,4-13 29 16,1-17-28-16,-5-13 59 16,-4-11-14-16,-1-14 27 15,-4-5 14-15,-7-7 1 16,-8-7-6-16,-3-5 22 16,-11-8 19-16,-2-6 62 0,-5-10-46 15,0-12-33-15,-4-6 29 16,-8-11-19-16,-10-3-22 15,-7 10 5-15,-13 6-25 16,-6 12 83-16,-9 9-51 16,-3 5-6-16,-7 6-16 15,-3 6-11-15,-6 0 0 16,-4 4-12-16,-4 4-21 16,-9 4-72-16,-3 6-167 15,-114 3-351-15</inkml:trace>
  <inkml:trace contextRef="#ctx0" brushRef="#br0" timeOffset="44500.91">2109 1431 1326 0,'0'0'264'0,"0"-1"-160"0,-2 1-10 0,2 0 23 16,0 0-33-16,0-4-43 16,0 4-13-16,0 0 25 15,0 0-16-15,0 0 5 16,0-3-12-16,0 3-10 15,0 0 14-15,0 0-16 16,-3 0 12-16,1-3 2 16,2 0-14-16,-5-1-3 15,3-1 13-15,0-4-19 0,-3 4 8 16,1 0-7 0,0 1 5-16,-1 0 4 0,-2-1-18 15,3-2-2-15,-3 3-9 16,-2 2-41-16,3-2 45 15,-1 3-16-15,-4-6 13 16,4 5 9-16,-1 0 8 16,-2-2-7-16,1 2-2 15,1-2 12-15,-2 2 4 16,2 0-15-16,1-2 0 16,1 4 12-16,-4 0-10 15,4-2 11-15,-1 2-13 0,3 0 0 16,-1 0-3-16,-2 2 3 15,3 2 0-15,-7 2 0 16,2 0 0 0,-3 2 9-16,0 2-9 0,-7 0 6 15,6 6 5-15,-3 4-11 16,3 1-1-16,5 2-12 16,0 4 1-16,8-4 10 15,2 4-11-15,6-3 13 16,3 0 0-16,7-2 1 15,-1-6 5-15,4 2 6 16,-2-12 4-16,8 2 5 16,-2-8-21-16,4-4 1 15,2-6 25-15,-4-2-26 16,2-2 0-16,-2-2 1 0,-8 2 5 16,1-4 7-16,-9 2 13 15,-1 0 10-15,-4-4 15 16,-2 1-42-16,1 1 13 15,1 3 1-15,-3-2-13 16,2 1 5-16,-1 2-15 16,-2-4 2-16,3 10 4 15,-3-4-6-15,0 6-1 16,0 0 1-16,-2-2 0 16,0 6 4-16,2 0-4 15,-2 0 0-15,0 0 14 16,0-2-14-16,0 2 0 15,0 0 48-15,-2 2-5 0,2-2 19 16,0 2-20 0,-2 0-2-16,2-4 46 0,-2 4-44 15,2 0-2-15,-2-2 5 16,2 2-18-16,0-2 3 16,0 4-30-16,0 0 8 15,0 2-19-15,-3-2 2 16,3 6-13-16,-2 8 13 15,0 12 9-15,2 11 11 16,0 5-11-16,-2 6 0 16,2-2 4-16,-2 4-4 15,-3-4 0-15,2-6 4 0,-3 0-3 16,4-3 5-16,-1-7-6 16,3-6 0-1,-2-6 8-15,2-2-8 0,-2-6-5 16,2-2 4-16,0-5 2 15,0 0 3-15,0-3-4 16,0-2 0-16,0-2 8 16,0 2-8-16,0-2 0 15,2 2-51-15,-2-4-138 16,2-13-394-16,17-56-1066 16</inkml:trace>
  <inkml:trace contextRef="#ctx0" brushRef="#br0" timeOffset="45353.17">2501 1426 898 0,'0'0'712'0,"-3"0"-595"0,3 0-51 0,0 0 5 0,0-3 37 0,0 3-29 0,3 0-20 15,-6 0-16-15,3 0 4 16,0 0-5-16,-4 0 0 16,4 0 4-16,4 0 7 15,-4 3 22-15,0-6-21 16,-4 3-26-16,4 3 31 16,-3-6-13-16,3 6-11 15,0-6-8-15,0 6-20 16,-2-3 28-16,2 0-22 15,0 0 4-15,0 0 26 16,-2 0-31-16,2 4 0 0,-2-4-6 16,0 1-4-1,-2 3 22-15,-1 0-15 0,-2 6-9 16,-2 0 14-16,1-2-13 16,-1 6-1-16,-3 1 0 15,1 5 1-15,-5 6-7 16,1 8 6-16,3 0 0 15,-1 4 0-15,7-4 0 16,4 2-1-16,4-3 1 16,4-4 0-16,3 1-5 15,3-6 5-15,1-3 0 16,5-5 8-16,-3-4-1 0,-1-6-6 16,1-4-1-16,1-2 6 15,-3 0 16-15,5-6-13 16,-3-2-9-16,2-2 33 15,-2-8-16-15,-1 0 1 16,-1-3 7-16,-1-9-25 16,-2 1 41-16,-3-6-41 15,-3-5 6-15,-2 0-2 16,-4 4-3-16,-5 4 7 16,-1 8 13-16,-6 8-20 15,-1 0 29-15,-1 2-30 16,-4 4 0-16,2-4 17 15,-2 6-17-15,5 1-12 0,-2 6 4 16,2-1-28 0,4 4-58-16,-2 3-248 15,-21 21-206-15</inkml:trace>
  <inkml:trace contextRef="#ctx0" brushRef="#br0" timeOffset="50351.7">3064 1323 162 0,'0'0'849'0,"0"-4"-764"0,3 2-77 0,-3 0-2 15,2-2 30-15,-4 4 37 16,2 0 16-16,-3 0-31 15,3-4 67-15,-2 4-14 16,2 0 18-16,0-2-29 16,0 4-10-16,-2-2 15 15,0-2-30-15,2 2-22 16,-2-2 40-16,2 2-44 16,-3 0 8-16,-2 0-7 0,-1 4-37 15,-1 2 16 1,-3 6-29-16,-4 6 1 0,-7 2 32 15,0 6-22 1,-6 8-1-16,-6 10 14 0,-5 13-15 16,-3 1 22-16,-1 4-31 15,2-2 0-15,6-6 7 16,3-6-7-16,7-5 0 16,2-7-1-16,-1-4 2 15,6-6 8-15,-6-2-9 16,6-4 0-16,5-4 4 15,-1-6-3-15,4 2-1 0,2-6 0 16,3-4-37 0,2 0-67-16,2-4-104 0,15-24-151 15</inkml:trace>
  <inkml:trace contextRef="#ctx0" brushRef="#br0" timeOffset="50585.05">2917 1842 1794 0,'0'0'521'0,"0"0"-521"0,0 0-88 0,-2-4 40 0,-4-20-240 0</inkml:trace>
  <inkml:trace contextRef="#ctx0" brushRef="#br0" timeOffset="50968.12">2969 1052 2424 0,'0'0'373'0,"0"3"-241"0,0-3-15 15,-2 0 44-15,2 0-110 16,0 0-39-16,2 0-12 16,-2 0-48-16,-14-4-509 15</inkml:trace>
  <inkml:trace contextRef="#ctx0" brushRef="#br0" timeOffset="52286.1">3278 1744 1640 0,'0'2'223'0,"3"0"-155"0,-3 2-52 0,0 8 19 0,0-2 23 16,0 7-22-1,2-2 18-15,0 6-33 0,0 1 18 16,0-2 6-16,3 0-15 15,-1 0 5-15,1-6-5 16,-3 0-11-16,0-2 25 16,-2 0-26-16,0-4-6 15,0 2 3-15,0-4-5 16,0 0 5-16,0-2-15 16,0-2 0-16,0-2 14 15,0 0-14-15,0 0 0 16,0 0 12-16,0 0 16 15,3 0 7-15,-6-2-16 16,3 4-19-16,0-2 25 16,0 0-24-16,0 4-1 15,0-8 9-15,0 4-3 0,0 0 16 16,0 0-10-16,0 0 3 16,0 0 51-16,0 0-49 15,0 0 2-15,0 0 19 16,0 0-13-16,0 0 32 15,0 0 36-15,0 0 5 16,0 0 46-16,20-14-35 16,11-14-43-16,23-20-25 15,22-21-20-15,15-17 4 16,68-70-25-16,18-51 0 16,18-21-18-16,-75 109-51 0,-78 69-433 15,36-74-993-15</inkml:trace>
  <inkml:trace contextRef="#ctx0" brushRef="#br0" timeOffset="55321.14">2926 3589 1942 0,'0'0'324'0,"0"0"-238"0,-2 0-58 0,2 0 79 0,0 0-19 16,0 0 11-16,2 0-48 16,-2 0-12-16,0 0 15 15,2 0-12-15,-4 0-12 16,2 0 3-16,0 0-25 15,12-2 53-15,-2 0-49 16,17-4 8-16,7 0 2 16,1-4-10-16,8 0 12 15,-5-2-24-15,-1 2 1 16,-5 0 16-16,-6 4-17 16,-8 0-1-16,-9 4 0 0,-4 2-30 15,-8 2-74 1,-8 6-155-16,-17 8 38 0,-15 8 14 15,-9-2 73 1,-3 2 106-16,4-6 29 0,1-2 19 16,15-2 29-16,7-8 41 15,16 0 40-15,8-6 40 16,6 0-53-16,0 0-22 16,4 0-34-16,10 0-12 15,8-1 35-15,13-2-44 16,2-3-38-16,-1 1 38 15,2-6-39-15,-6 1-6 16,-6-6-347-16,-9-44-1334 16</inkml:trace>
  <inkml:trace contextRef="#ctx0" brushRef="#br0" timeOffset="61418.64">5175 3695 633 0,'-1'0'1551'0,"-1"0"-1296"0,2-2-140 0,0 2-67 0,0 0 62 0,2 0 19 0,-2-2-53 15,0 2-25-15,0 0-51 16,1 0 6-16,-1 0-25 16,3-3-10-16,-3 6-148 15,0-3-79-15,6 2-55 16,17 0-65-16</inkml:trace>
  <inkml:trace contextRef="#ctx0" brushRef="#br0" timeOffset="62134.94">5466 3531 1563 0,'-2'0'352'0,"2"-2"-224"0,0 2-55 0,0 0 43 0,2 0 28 0,-2 2-14 0,3-2-47 16,-3 0-2-16,0 2-42 15,0-2 9-15,0 2-9 16,2 0-39-16,-2 6 33 16,2 8-28-16,2 8 1 15,-2 4 22-15,3 2-28 16,0-2 16-16,-1-1-5 16,1-5-2-16,3-8 34 15,-1-2-43-15,4-9 9 16,2-4 129-16,16-5-15 15,19-16-39-15,27-17-48 16,85-49-23-16,66-38 19 16,30-7-32-16,-88 47 0 15,-4 6 0-15,-8 14 0 0,-36 16-55 16,-73 30-277-16,40-35-1246 16</inkml:trace>
  <inkml:trace contextRef="#ctx0" brushRef="#br0" timeOffset="64050.89">6397 2707 1806 0,'3'2'283'0,"-3"-2"-227"0,-3 0-26 0,6 0 40 16,-3 0 29-16,0 0-57 0,0 0-13 0,0 0-1 15,4 0-16-15,6 2 2 0,5 4 50 16,7-2-32-16,12 0 43 16,5-2-44-16,13 0 34 15,15-2-8-15,22 0 12 16,71-2-36-16,54-2 6 16,20 8-30-16,-84 0 28 15,-4 4-37-15,-3 4 0 16,2 0 0-16,-12-2 0 15,-10-2 8-15,-67-6-8 16,6 4 1-16,114 4 11 16,-117-8-12-16,-7 2-3 15,60 8 3-15,-12-2 9 16,-6 4 4-16,-16-2-13 16,-5 2 0-16,-10 0-12 0,-7-4 12 15,-10 0-4-15,-3 2 4 16,-6-6 1-16,-5 0 5 15,-10 0-6-15,-2-3 1 16,-11-2 14-16,0 2-15 16,-7-3 0-16,2 0 0 15,-4 0 1-15,0 0 12 16,0 0-13-16,0 0 1 16,0 0 29-16,0 0-29 15,-2 0 5-15,2-3 22 16,-2 3 1-16,2-4-23 15,-4-4-6-15,-1-2 0 0,-2-8-9 16,-2-4 3-16,-2 0 5 16,0 0 0-16,-2 6 2 15,2-2 4-15,-1 4-5 16,6 6 7-16,1 0 26 16,3 6-27-16,2-2 5 15,0 8 13-15,2-4-17 16,1 2 1-16,1-2-8 15,-2 2-18-15,0 0 16 16,8 2-16-16,3 6 18 16,2 4 2-16,7 4-1 15,-1 2 13-15,-6 2-14 16,3 2 0-16,-9 4 11 16,-5 4-10-16,-13 8 7 0,-20 11 20 15,-19 5-17-15,-26 6-11 16,-20-2-150-16,-173 30-874 15</inkml:trace>
  <inkml:trace contextRef="#ctx0" brushRef="#br0" timeOffset="69389.3">19579 5632 1951 0,'-7'-1'0'0,"-49"-13"-775"0</inkml:trace>
  <inkml:trace contextRef="#ctx0" brushRef="#br0" timeOffset="76418.89">16344 8165 1830 0,'0'0'269'16,"0"0"-175"-16,0 0-44 15,2 0 8-15,-4 0 31 16,2 0 20-16,0 4 7 16,0-4-79-16,0 0-16 15,2 0 14-15,-4-4-19 16,2 4 13-16,0 0-8 0,18 6-9 16,5-2 12-1,11-2-24-15,22 4 1 0,8 4 4 16,15-2-3-1,4 0 7-15,0 3-9 0,0-6 0 16,-2 1 5-16,-8 2-5 16,-11-4-3-16,-10 0 2 15,-12 0 2-15,-13-4 3 16,-15 2-4-16,-7-2-5 16,-6 0-16-16,-7 0-19 15,-9 3 7-15,-12-2 33 16,-12 2 13-16,-5 0-13 15,-4-3-6-15,0-3 6 16,-4 0 30-16,10-1-29 16,1-2 8-16,10 2 0 0,8 0-8 15,8 0 16 1,9 4-17-16,8 0 0 0,3 4-20 16,2-4-25-16,8 0-49 15,9 0-58-15,16-4-20 16,16 4-112-16,92-15-1329 15</inkml:trace>
  <inkml:trace contextRef="#ctx0" brushRef="#br0" timeOffset="80553.72">6331 9950 1935 0,'0'-2'497'0,"0"2"-419"0,2-2-40 0,2 0-38 0,3 0-102 0,2 0-33 15,0 2-36 1,0 0-8-16,2 4-355 15</inkml:trace>
  <inkml:trace contextRef="#ctx0" brushRef="#br0" timeOffset="82085.82">5843 11490 2025 0,'0'-2'381'0,"0"2"-248"0,0 0-55 0,2-2-25 0,0 2-46 16,-2 0 8-16,2 0-15 15,0 2-37-15,1 0-115 16,2 2-97-16,8 18-79 0</inkml:trace>
  <inkml:trace contextRef="#ctx0" brushRef="#br0" timeOffset="82269.89">5914 11486 579 0,'-2'-2'1472'16,"2"2"-1130"-16,0-2-177 16,-3 0-42-16,3 2 11 15,-2 0-85-15,2 0-49 16,-2 2-18-16,2-2-139 16,-2 2-104-16,-2 2-53 15,-19 10-638-15</inkml:trace>
  <inkml:trace contextRef="#ctx0" brushRef="#br0" timeOffset="82455.67">5919 11480 1965 0,'-3'0'480'15,"3"0"-293"-15,0 0-68 16,-2-2-43-16,2 2-40 15,0 0-36-15,0 0-13 16,2 2-106-16,-2-2-154 16,5 12-178-16</inkml:trace>
  <inkml:trace contextRef="#ctx0" brushRef="#br0" timeOffset="82619.32">6028 11437 2117 0,'-3'-1'508'0,"3"1"-412"0,-4-2-11 16,4 0-83-16,0 2-2 15,-2 0-23-15,2 2-179 16,-2 1-253-16,-14 16-844 16</inkml:trace>
  <inkml:trace contextRef="#ctx0" brushRef="#br0" timeOffset="86454.69">19593 11520 1465 0,'0'-2'530'0,"0"0"-462"0,2 2-53 0,4 0 43 0,1 0-16 0,5 0 66 15,0 0-1-15,8 0-11 16,2 0-35-16,7-2-41 16,3 2-14-16,-3-2 24 15,4 0-29-15,-2 2-1 16,-4-2 6-16,-4 4-5 16,-8-2 5-16,-4 0-6 15,-8 2 0-15,-6-4-19 16,-10 2 19-16,-10 0 0 15,-17 0 21-15,-6 2-15 16,-4-2 12-16,9 0-7 16,9 0-10-16,10 0 46 15,15 2-47-15,5-2 40 16,4 0 25-16,7 2-16 0,9 0-17 16,4 2-32-16,16 4 7 15,4-2 17-15,0-2-24 16,-3 2-2-16,-11-2-4 15,-10-2 6-15,-8-2-54 16,-13 0-419-16,-62-16-703 16</inkml:trace>
  <inkml:trace contextRef="#ctx0" brushRef="#br0" timeOffset="89469.64">9024 12414 1685 0,'0'0'347'0,"0"0"-262"0,0 0-47 0,0 0-37 0,0 0-1 0,0 0 7 16,0 0 14-16,0 0 68 15,0-2-62-15,0 2 27 16,0 2 46-16,0-2-20 15,0 0-10-15,0 0-11 16,12-2-41-16,-4 2 43 16,11-2-38-16,0 0-16 15,12-3 28-15,5 0-10 0,2-1-17 16,-2 2-8-16,2 2 10 16,-3 0-1-16,-6 0-9 15,-9 4-22-15,-7-2-44 16,-10 2-89-16,-8 4-77 15,-15 2 70-15,-13 8 21 16,-12 4-5-16,-6-2-22 16,0-6 144-16,6 1 24 15,10-7 86-15,12-2-43 16,12-3 2-16,9-1 39 16,4 0 14-16,7 0-41 15,9-1-9-15,9-2 15 16,9 0 19-16,3-5-44 15,1 1-34-15,-1 1 8 0,-4 2 0 16,-4 3-12-16,-8 1-18 16,-4-3-121-16,8 7-182 15</inkml:trace>
  <inkml:trace contextRef="#ctx0" brushRef="#br0" timeOffset="92671.32">3125 12725 1806 0,'0'-2'370'0,"2"2"-266"0,0 0-83 0,2 0-9 0,-2 0-11 16,-2 0 0-16,0 0 11 15,3 0-10-15,-1 0 52 0,-2 0-2 16,0-2-5 0,0 4 8-16,2 4-41 0,2 10-1 15,2 12 31-15,0 6-26 16,3 5 36-16,1-12-53 15,7-3 7-15,3-9 33 16,13-13 52-16,16-19 36 16,27-19-6-16,80-60-48 15,35-40 24-15,8 0-59 16,-146 93-38-16,1 5 35 16,-15 8-32-16,38-30-5 15,-21 16-120-15,-31 16-439 16,-40 6-1630-16</inkml:trace>
  <inkml:trace contextRef="#ctx0" brushRef="#br0" timeOffset="97587.57">10593 14654 1610 0,'0'0'297'0,"0"0"-174"0,0 2-68 0,0-2-5 0,0 0-22 0,2 0 26 16,-2 0 6-16,2 0-25 15,-2 0 29-15,0 0-50 16,2 0 4-16,-2 0 1 16,0 0-13-16,0 0 24 15,0 0-9-15,0 0 2 16,0 0 16-16,3 0-30 0,-3 0 7 16,0 0-5-1,2 0-10-15,1 0-1 0,-1 2 0 16,0-2-5-16,0 2 5 15,2 2 6-15,7 4-6 16,1-4 27-16,1 4 7 16,3 2 35-16,-1-2-67 15,1 2 11-15,4-2 20 16,0 2-27-16,0-6-4 16,-2 6 7-16,2-2-2 15,0-6-2-15,-4 5-5 16,2-2 0-16,-3-1 6 15,3 1-6-15,-3 0 0 16,1-1 11-16,2 5-10 16,0-4-2-16,2 4-4 15,0-4 5-15,4 8-3 0,-1-9 3 16,-2 6 0-16,0-2 1 16,-1-4-1-16,-3 4 10 15,0-2-10-15,-1-2 0 16,-1 0 0-16,5 0 0 15,-5 2-1-15,6-2 1 16,-6 2 0-16,1-2 2 16,5 4-2-16,0-4 0 15,1-2 6-15,1 2-6 16,-2 0 0-16,0 0 0 16,1 0 6-16,-2-4-6 15,2 4-1-15,1-2 1 16,2-2 0-16,0 2 0 0,0-2-1 15,2 2 1-15,-4-2 7 16,3 2-1-16,0-4-6 16,-1 4 3-16,4-4-3 15,-2 2 0-15,-2 0 0 16,4 2 0-16,-7-2 0 16,4 2 6-16,1 2-6 15,-2-4 0-15,2 0 5 16,-5 4-5-16,2-4-1 15,-6 0 1-15,0 0 0 16,-3 0 8-16,4 0-8 16,1 0 0-16,2-4 6 0,2 4-6 15,1-4-5 1,-3 4 4-16,2-2 2 0,-3 0 1 16,3 0-2-1,-6 0 0-15,2 0 4 0,-6-2-4 16,5 4 0-16,-2-4 7 15,0-2-6-15,3 0-1 16,1-4 0-16,4 2 8 16,2 2 4-16,0-8-12 15,2 2-6-15,0-2 6 16,-4 0 0-16,4 6 22 16,-10-2-22-16,2 2 6 0,-8-2 17 15,1 3-22 1,-1-3-1-16,0 0 25 0,5-6-23 15,2-2 23-15,3-2-25 16,3-4 2-16,0 0 22 16,-1-4-24-16,0 2 0 15,-3 4 19-15,-2-4-10 16,-6 6 42-16,1 4-39 16,-7-2-12-16,0 0 35 15,-2 1-14-15,1-2-11 16,1-3-1-16,2 0-8 15,-1-6 9-15,-3-3-10 16,4 1 0-16,-6-2 11 16,0-2-10-16,1 0-1 15,-5-2 1-15,-5 2 0 16,1 4 15-16,0 6-16 0,-4-2 0 16,2 6 27-16,-1 2-20 15,3-3-6-15,-6 3 3 16,6-1 10-16,-2-2-11 15,1-1-3-15,-1 0 0 16,2-2 8-16,-6-2-8 16,1-6 0-16,1 6-1 15,-2 2 2-15,4 2 15 16,-1 2-11-16,-1-2 5 16,-2 0 7-16,1 2-17 15,-4-2-10-15,-1 0 10 16,-1-1 1-16,-1 0 11 15,-1 1-12-15,-3-3 6 0,-1 3-18 16,0 0 9-16,-6 2-2 16,-2 2 4-16,0-2 2 15,-5 0 3-15,-1 2-4 16,2 4 1-16,-2-2-1 16,4 2 0-16,-1 2-5 15,-3 0 4-15,6 2 2 16,-4-2 9-16,2 1-10 15,2 2 0-15,5-1-6 16,-3 2 6-16,3-2 0 16,-1 2 0-16,-4 2-11 0,2 2 5 15,-4-5 6 1,-3 5-15-16,-1-1 9 0,-3-2 6 16,3 1 0-16,-4 2-2 15,4 0 2-15,-1 0 6 16,5 0-6-16,2-3 0 15,2 2-1-15,2-1 1 16,4 4-6-16,-2-2 0 16,3 0 12-16,0 0-2 15,2 2-4-15,-5-2 0 16,6 2 2-16,-7-1-2 16,-1 3 0-16,-2-3-1 15,-4 3 3-15,0 0-4 0,-3 0 2 16,-1 0 0-1,-3 0 0-15,-2 0 0 0,-2 3 0 16,0-3 0-16,-4 0 1 16,4 0 4-16,3 1-5 15,5-1 0-15,3 2 4 16,0 2-4-16,0 0-6 16,2 4 6-16,-8 0 0 15,0 1 0-15,-3 2 0 16,2 0 0-16,3 3-3 15,-1 1 3-15,0 2-8 16,5 2 8-16,-1 2-8 16,1 5-1-16,7 0 9 15,0 4-3-15,-3 8 2 16,4 0 1-16,-1 2-8 0,4 6 7 16,-2 2 2-16,-1 4-6 15,0 5 5-15,6-1 0 16,-3-2 5-16,5-6-5 15,3-6-12-15,3-4 6 16,3-8 6-16,2 1 0 16,4-2 0-16,0 0 0 15,2-1 3-15,0 0-3 16,4-2-7-16,1 0 6 16,-3-2 2-16,4 2 4 15,-4-4-5-15,0 0 0 16,1-4-6-16,-1-6 6 15,5-2 0-15,-2 0-2 16,2 0 10-16,-1-2 5 16,2 4-13-16,3-2 3 0,-2 4-3 15,0-2 0-15,2 1 0 16,-2 1 0-16,1 0 0 16,-1-2 9-16,3-1-9 15,-4 0 0-15,3 0 16 16,3 2-16-16,-3-3-7 15,1 2 0-15,1 0 14 16,-3 0 5-16,1 4-12 16,-2-4 2-16,5 4-3 15,-5 0 1-15,0-2 0 0,5-2-8 16,0-2 17 0,3 2 14-16,1-2-22 15,5 0-1-15,2-4 30 0,2 2-30 16,-3 0 9-1,-1 0-9-15,-3 0-27 0,-6 2 12 16,-5-2-324-16,-13-8-963 16</inkml:trace>
  <inkml:trace contextRef="#ctx0" brushRef="#br0" timeOffset="104789.32">6865 16356 1386 0,'0'-4'340'0,"0"4"-161"0,0-1-56 0,0-2-20 0,2 3 20 0,-2-1-33 15,0 1-25-15,3 0 23 16,-3 0-16-16,0 0 12 16,0 0-12-16,0 0-9 15,2 0 20-15,-2-4-38 0,0 4-3 16,0 0-2-16,-2 0-19 15,2 4-21-15,-3-4-6 16,-3 9 0-16,-7 14 6 16,-5 13 0-16,-7 8-4 15,6-4-5-15,0 0 9 16,9-12 0-16,0-2 0 16,3-8 6-16,1-2-13 15,0-6 13-15,1 0-6 16,3-6 7-16,-1 0-7 15,3-4-7-15,0-4-17 16,3 4 4-16,-3 0 11 16,0 0 3-16,0-4-9 0,0-2-12 15,-3-6-31-15,3-2 32 16,0 0 10 0,5-8 4-16,4 0 3 0,-1-4 9 15,4 2 0-15,1-2 4 16,2-4-4-16,1 2 20 15,5 6-20-15,-6 0 0 16,1-1 30-16,3 10-23 16,-5-5-6-16,-1 4 14 15,3 1-2-15,-3 3 10 16,-2 2-23-16,3-2 1 16,-5 6 29-16,-3-4-29 15,1 8 5-15,-2-4 2 0,-1 4-8 16,-2 4 0-1,7 4-13-15,1 2 13 0,2 12 15 16,7 5-15-16,-6 4 0 16,0 10 1-16,0-5 8 15,0 0-2-15,1 2-7 16,-3-10 0-16,0 2-19 16,-4-10 19-16,-4-4-89 15,-3-2-32-15,-5-2-116 16,-7-2-140-16,-36-2-853 15</inkml:trace>
  <inkml:trace contextRef="#ctx0" brushRef="#br0" timeOffset="105055.74">6759 16535 1822 0,'0'0'345'0,"0"0"-135"0,2 0-98 0,-2 0-2 0,4 0-50 0,0 0-39 0,10 0 21 0,1 0-18 16,10 4 7-16,0 0-8 15,4 0-14-15,4 2-9 16,1-2-210-16,1 0-243 15,67-8-781-15</inkml:trace>
  <inkml:trace contextRef="#ctx0" brushRef="#br0" timeOffset="105543.43">7478 16553 1680 0,'2'0'313'0,"-2"0"-146"0,7-6-38 15,4 6-59 1,2-8-2-16,6 4 22 0,5-4-51 15,-1 2-9-15,-2-2-12 16,2 2 34-16,-6-2 5 16,-3 0-25-16,-7 4-25 15,-1 2 34-15,-6 2-31 16,-2 0 20-16,-2 0 5 16,-1 0-26-16,-9 2 12 0,-9 2-21 15,-6 4 9 1,-13 2-2-16,5 6-7 0,4-2-9 15,10 0 9-15,4 0-12 16,7 2 12-16,6-6-24 16,3 8 24-16,6-6-9 15,-1 2 9-15,6 0 0 16,2-2 6-16,5 2-6 16,3-8 21-16,9 6-21 15,2-8-10-15,11-4-154 16,76-18-343-16</inkml:trace>
  <inkml:trace contextRef="#ctx0" brushRef="#br0" timeOffset="105987.93">8035 16553 1430 0,'0'0'560'0,"0"0"-449"0,2-6 16 0,6 6-56 0,-6 0-10 16,6-4 13-16,3 0-46 0,1 0-5 0,1-2-7 0,-5 2-2 0,-3 0 1 0,-5 4 3 0,0 0-6 0,0 0 61 16,-5 0-41-16,-1 0-31 15,-11 6 17-15,-8 2-16 16,-8 10 16-16,-6-4-18 16,6 6 1-16,6 0 3 15,5-4-4-15,8-2-6 16,6 0-4-16,8-6-1 15,2 6 10-15,4-6-10 16,4 2 11-16,3 3 27 16,9-8-20-16,3-1-7 15,8-4-141-15,5 0-189 16,60-26-1072-16</inkml:trace>
  <inkml:trace contextRef="#ctx0" brushRef="#br0" timeOffset="107438.86">8365 16571 1573 0,'-2'0'455'0,"2"-4"-222"0,0 4-67 0,0-2-31 0,0 2-60 0,-2 2-54 0,-1 10-14 0,-3 2-7 0,1 8 0 0,-2 4 20 0,3 2-19 0,10-2 0 16,4-8 10-16,-1-4-11 15,1 3 21-15,4-12-6 16,-3 0 12-16,3-5 41 0,5-5 1 16,0-4-23-1,2-5-17-15,-2-3-23 0,-1-1 21 16,-3 0-27-1,-7-4 9-15,0 4 4 0,-4 0-13 16,-2 8-7-16,-4 2-2 16,2 4-32-16,0 4 2 15,-2 4-49-15,2 4-20 16,-2 6 73-16,4 4 5 16,5 4-33-16,6 0 44 15,0 1-6-15,5-14 24 16,2 4-6-16,-3-8 7 15,2-5 20-15,-1-5-4 16,-1-3-4-16,1-5-12 0,-7 3 14 16,3-8-1-16,-7 4 2 15,-1-8-7-15,-4 6 26 16,0 2-28-16,-2 4-6 16,-2 2 0-16,2 2-15 15,0 6 15-15,0 2-69 16,2 6 21-16,-4 6 47 15,2 0-11-15,2 8 5 16,0 4 6-16,5-8 2 16,3 0 1-16,2 0-2 15,0-5 0-15,-1-4 21 16,2-4 7-16,3-1 1 0,-1-4 7 16,6 0-30-16,-1-9 39 15,-1 4-45-15,0-12-5 16,-2 3 4-16,-3 0-49 15,-6-2 8-15,1 6-1 16,1-4-16-16,-6 10 41 16,0 0-12-16,-2-2-40 15,3 6 38-15,-1 0 5 16,1 0 6-16,0 0 15 16,-3 0 12-16,0 0 8 15,0 0 1-15,-2 0 27 16,-2 0 25-16,0 0-7 15,0 0-18-15,-6 0-16 16,0 6-14-16,-5-2 10 0,-8 4-22 16,4 10-4-16,1-4-4 15,7 0-1-15,7-1-7 16,2 1 16 0,2-5-11-16,7 0 11 0,1-5 0 15,5 1-3-15,-2-5 3 16,7-5 0-16,0 1-8 15,-2-5 2-15,0 0 5 16,-3-1 1-16,-1-3 0 16,-6 4 1-16,1 0-2 15,-7 0 1-15,0 4-9 16,-4 5-27-16,0 2-20 16,0 2 16-16,2 8-22 15,0-2-8-15,2 3 7 0,5-4 1 16,2 4 32-16,4-8 18 15,1 0 12-15,1-10 7 16,8 1-7-16,-6-5 0 16,3-1 3-16,-1 2-3 15,-2-5 1-15,-5 3-1 16,-6-2 0-16,-2 6 22 16,-4-2-10-16,-2 4 12 15,2 2 23-15,0 2-23 16,0-4-5-16,2 4-18 15,3-4 10-15,-1 0 10 16,8-6-21-16,-6 6 7 16,1 4-7-16,-1-4 2 0,-4 4-2 15,-2-4 20-15,0 4 8 16,0-2 20-16,0 4-31 16,-2-2-16-16,4 0 17 15,-2 0-12-15,0 0-6 16,3-2 0-16,-3 0-141 15,-5-8-361-15</inkml:trace>
  <inkml:trace contextRef="#ctx0" brushRef="#br0" timeOffset="109206.9">9817 16142 1557 0,'-2'-4'457'0,"2"2"-304"16,-2 0 14-16,2 0-2 0,2 2-44 0,-2 0-1 0,2 0-40 0,-2 0-22 0,0 0-1 0,0 0-52 0,0 10-5 0,-2 20 0 0,-2 24 53 0,-5 31 37 15,-9 71-59 1,0 28-10-16,3 7 8 0,4-53-20 16,5-3-9-16,2-9 0 15,2-74 1-15,0-6 8 16,-4 2-9-16,-3 37 0 16,-3-21 1-16,4-16-1 15,3-16 6-15,5-18-6 16,-2-6 0-16,4 0 7 15,-4-4-7-15,2-2-118 16,-4-4-259-16,-27-20-487 16</inkml:trace>
  <inkml:trace contextRef="#ctx0" brushRef="#br0" timeOffset="110655.57">6954 17119 1528 0,'14'-4'268'0,"6"4"-77"0,16-4-44 0,6 4-12 0,7 0-59 0,-2 0-29 0,1 4-10 0,0-4-5 0,-1 4-32 0,-3 1 33 15,2 0-32-15,-3-1 5 16,3 0 0-16,8 2-6 15,2-2 27-15,2 4-1 0,4-7-25 16,1 4 34 0,-1-1-24-16,3-4 35 0,-1 0 14 15,-1-4-15-15,1 4-4 16,-2 0-31-16,3 0-4 16,-5 0 14-16,3 0-20 15,-3 0 0-15,-2 0 0 16,0 0 8-16,-2 0-9 15,-6 0 1-15,4 0 0 16,-7 4 4-16,-3-4 2 16,4 0-6-16,-4 0-2 15,5 0 2-15,1-4 2 16,7 4-2-16,-4-5 0 0,1 4 3 16,-1-3-3-1,3 4-1-15,-2-4 1 0,1 0 0 16,8 4 1-16,1-5-1 15,3 5 0-15,0 0-6 16,2-1 6-16,-2 1 0 16,-4-4 0-16,-1 4 0 15,-4-4 7-15,-4 4-7 16,3-5 0-16,-8 10-1 16,2-5 1-16,0 4 0 0,7 0-1 15,3-3 1 1,5 4 3-16,3-1-3 0,3-4 0 15,-5 0 2-15,2 0-2 16,-3 0 0-16,-1 0 8 16,-2 0-7-1,-4 4-2-15,5-4 1 0,-7 0 0 16,3 0 18-16,4 0-6 16,8 4-1-16,4-4 4 15,9 1-14-15,2 4 16 16,6 3-17-16,1 0 1 15,-5-2-3-15,-3 2 2 16,-3-2 0-16,-14-2 5 16,-13 0-5-16,-13 0 8 15,-12-4-8-15,-14 0 0 0,-6-4 9 16,-6 4-9-16,-3 0 1 16,-2 0-1-16,-4 0-3 15,-8-4-173-15,-74-2-428 16</inkml:trace>
  <inkml:trace contextRef="#ctx0" brushRef="#br0" timeOffset="111538.61">10673 16473 964 0,'0'0'972'0,"0"0"-752"0,0 0-79 0,0 8-82 0,-4 10-8 0,-2 14 1 0,-2 12 2 0,2 4-14 0,1 2-39 0,3 0 39 0,0-1-40 0,0-13 1 0,0-6 7 16,-3-12-8-16,-4-4 19 15,7-14-12-15,-3-4 56 16,-3-6-10 0,-4-8-28-16,1-12-25 0,2-10 8 15,7-6-8 1,7-11 4-16,10-1 13 16,5-6-34-16,9 6 16 0,4 0-19 15,3 18-11-15,2 5-13 16,0 16-22-16,0 6 51 15,-5 13 15-15,-6 0-7 16,-10 10 7-16,-9 8-12 16,-8 9 10-16,-12 7 4 15,-5 2-2-15,-12 4 1 16,-2-8 5-16,-5-2 5 0,0-10-11 16,9-4 0-16,1-6 3 15,10-2-3-15,5-8 7 16,5 4-2-16,2-4 4 15,8 0-9-15,-2 0 0 16,6 6-47-16,3 2 47 16,5 10 44-16,13 4-9 15,2 10 11-15,5 3-35 16,2 1 21-16,-3 0-32 16,-1-4 0-16,2-6-6 15,-5-4-100-15,-4-4-190 16,42-4-523-16</inkml:trace>
  <inkml:trace contextRef="#ctx0" brushRef="#br0" timeOffset="111955.16">11124 16723 1883 0,'2'3'271'0,"7"2"-79"0,1 0-24 0,9 8-33 0,3-4-21 0,2 1-12 0,1-6-12 0,4 0 8 0,-5-8-44 0,-1 0-15 16,-6-6 10-16,-5 1-28 0,-6 0-9 15,-4 0 18-15,-4 0-19 16,-10 0 26-16,-5 0-37 15,-12 4 1-15,-8 5 1 16,-11 6-2-16,0 11-2 16,1 5 1-1,11 6-6-15,9 2-7 0,17 2 5 16,10 0 9-16,8 2 3 16,15-2-3-16,10-4 0 15,7-2 0-15,7-8 8 16,2-10-8-16,0-4 0 15,-3-4-84-15,2-8-101 16,-7-6-324-16,51-44-256 0</inkml:trace>
  <inkml:trace contextRef="#ctx0" brushRef="#br0" timeOffset="112942.85">11803 16722 1704 0,'0'0'314'0,"-3"0"-155"16,3 0-30-16,-4 0-57 16,-3 0 3-16,-6 5-9 15,-5 4 28-15,-2 0 2 16,-4 4-1-16,-1 5-16 0,1 0-17 15,8-4-52 1,3 8-10-16,8-4-13 0,7 4 13 16,11-4 6-16,12 4-6 15,8-12-63-15,10 2-8 16,6-8-73-16,0-4-18 16,-3-8 8-16,6-2 25 15,0-6 69-15,-6 2 7 16,-3-8 25-16,-8-2-22 15,-12 2 19-15,-8 0 31 16,-11 4 56-16,-6 10 45 16,-6-1 49-16,-11 4-53 0,0 9 14 15,-12 2 3 1,-3 10-43-16,3 4-49 0,6 6-7 16,7 0 2-16,7 6-7 15,7-6-10-15,6-4 0 16,0-12 0-16,5 2 14 15,4-6 4-15,0-6 12 16,5-4 0-16,6-6 21 16,1-4-38-16,-1-4-13 15,-5-4 0-15,-1 0-5 16,-5 4-17-16,-6 6 8 16,-3 10-28-16,-2-2 21 15,-4 10-37-15,1 6 8 16,1 6 22-16,4 8-95 15,5-2 19-15,6-6 41 0,7-2 27 16,3-14 36-16,4-4 1 16,-1-6 0-16,0-10 16 15,7-8 42-15,-5-6 37 16,-4 0-20 0,3-6-5-16,-2 2 35 0,0-9-37 15,-6-1-7-15,3-2 7 16,-9 2-27-16,-5-2-20 15,-2 12 23-15,-6 10 2 16,-2 12-23-16,-2 6-24 16,-4 12-33-16,-2 10 18 15,-3 12 0-15,-6 14-32 16,9 8-65-16,10-2-10 0,8-2 55 16,11-4 8-16,-2-4 41 15,5-9 17-15,-3-13-4 16,-2-2 5-16,3-12 14 15,-2-4-13-15,2-10 43 16,0-8-5-16,4-4-8 16,-4-6 41-16,1 1-15 15,-4-5-4-15,-3 4 1 16,-8 12 6-16,-3 10 43 16,-3 2-43-16,0 16-60 15,0 10-16-15,-5 16 16 16,-3 20 1-16,2 14-1 0,2 3-47 15,0-7-188-15,-11 68-315 16</inkml:trace>
  <inkml:trace contextRef="#ctx0" brushRef="#br0" timeOffset="115971.56">6005 17317 1197 0,'-2'0'457'0,"2"0"-303"0,0 0-49 0,0 0 8 0,0 0-47 0,0 0-24 0,0 0 9 0,0 0-12 0,0 0 36 16,2 0-5-16,-2-2-14 15,3 2 28-15,-3-4-5 16,0 4 5-16,5 0 30 16,-3-4-37-16,-2 4 29 15,0-8-20-15,2 2-41 16,0-10-11-16,0-4-23 15,5-2 4-15,-3-4-2 0,0 0-13 16,1-6 33-16,-2-8-31 16,1-5 8-16,-2-9 2 15,5-12-7-15,-1-14-5 16,-2-10 0-16,6 0 0 16,-3 5 9-16,1 9-9 15,4 10 1-15,-6 8-1 16,3 5 0-16,-3 11 1 15,1 2-3-15,-4 0 8 16,4 8 0-16,-3 2-6 16,0-2-3-16,0 6 3 0,1 4 1 15,2 0-1 1,-2 0 0-16,-1 4 1 16,2 4 3-16,-1-8-4 0,0 4 0 15,1 0 2-15,-1 4-2 16,-3-4 0-16,0 5 0 15,0 3 0-15,-2-2 9 16,0 2-9-16,2 2-4 16,1-2 4-16,-1 2 0 15,-2 2-1-15,2 4 0 16,-2 0 2-16,-2 2 5 16,2 0-6-16,0 0 0 0,0 0 1 15,0 0-1 1,0 0-5-16,0 0 4 15,0 0 2-15,0 0 7 16,2 0-8-16,-2 0 0 16,0 0-1-16,-2 0 1 0,2 0-5 15,0 0 4-15,0 0 2 16,0 0 3-16,0 0-4 16,0 0-6-16,0 0 6 15,0 0 2-15,0 0 4 16,0 0-6-16,0 0 1 15,0 0 3-15,0 0-4 16,0 0-9-16,0 0 3 16,0 0-3-16,-18 14-1 15,-6 8 8-15,-10 14 4 0,-5 5 20 16,4-1-22 0,7-8-5-16,14-2 5 0,6-12 0 15,1-4 0-15,4-10 0 16,3 0 0-16,3-4-7 15,-3 0 7-15,5-4-21 16,3-4 15-16,3-10-11 16,7-6-5-16,7-6 16 15,-4-5-9-15,0 7 3 16,-7-4 7-16,-1 10-1 16,-7 0 6-16,1 8 0 15,-5 6 0-15,1 2 0 16,-2 6 0-16,-1 0-20 15,0 0 17-15,3 2-61 16,4 2 41-16,8 8 17 0,1 2-1 16,5 8 6-16,0-4 1 15,1 6 11-15,-4-3-11 16,0-7-5-16,0 0 5 16,-5-6 1-16,-4-7-1 15,-2 2 0-15,-5-3 1 16,-2 6 32-16,-2-6-21 15,-4 0-6-15,3 0-6 16,-4 0-18-16,-2 4 10 16,0 6-239-16,0 34-362 15</inkml:trace>
  <inkml:trace contextRef="#ctx0" brushRef="#br0" timeOffset="117871.81">13198 17732 1477 0,'0'0'301'15,"2"0"-118"-15,-2 0-58 0,0 0-71 0,2 0-17 0,-2 0 40 0,0-2-2 0,0 2-5 0,0 0 19 0,0 0-34 0,0 0 8 0,2 0 11 0,-2 0-28 0,0-4 35 0,0 4-39 16,0 0-10-16,0 0-5 15,5 0-20-15,-5-4-7 16,2 0-1-16,0-4-76 16,-2 2-29-16,2 2-89 15,-2-10-98-15,0-12-526 16</inkml:trace>
  <inkml:trace contextRef="#ctx0" brushRef="#br0" timeOffset="118601.29">13407 16830 511 0,'0'-8'1281'0,"-2"2"-1034"0,2-8-80 0,0 2-23 0,5-2-48 0,5-4-18 0,4-4 18 0,3-1-26 0,6 5 10 0,2-4-4 0,2 4-32 0,1 4 17 0,2 6-44 0,-1 2-2 0,2 6 30 16,-5 6-45-16,-6 8-6 16,-9 16 0-16,-13 20 12 15,-9 17 30-15,-14 5-35 16,-4 2 7-16,-2-2 16 16,0-14-24-16,6-4 0 15,-1-13-1-15,10-11 2 16,1-6 10-16,10-12-11 0,1 2-12 15,6-6 6-15,2 2-33 16,6 2-125-16,9-2-148 16,1-2-208-1,20 6-1067-15</inkml:trace>
  <inkml:trace contextRef="#ctx0" brushRef="#br0" timeOffset="118989.74">13514 17536 1788 0,'2'0'359'16,"-2"0"-125"-16,2 0-24 0,1 0-84 15,2 0-11-15,-1 0-38 16,2-5-10-16,-1 4 1 15,-3 1-28-15,-2 0-13 16,-2-4 8-16,-3 8-19 16,3-4 2-16,-2 0-17 15,-5 6-1-15,4 6 18 16,-4-2-18-16,3-2 0 0,6 2-7 16,6-6 7-1,1 0 1-15,0 0-1 0,11-4 2 16,4-4 35-1,-5-4-25-15,-1 2 18 0,-9 2-10 16,-5 0-10-16,-6 4 10 16,-5 0-20-16,-13 0-45 15,-16 4-167-15,-7 10-465 16,-55 22-1247-16</inkml:trace>
  <inkml:trace contextRef="#ctx0" brushRef="#br0" timeOffset="126304.7">14183 17642 1741 0,'-5'0'296'0,"5"0"-104"0,-2 0-44 0,2 0-88 0,0 0-27 0,2 0 11 0,-2 0-23 0,0 0-6 0,5-4 33 0,-3 4 25 0,-2-4 49 0,0-2-5 16,0 2-17-16,0-8 32 0,-2-2-24 0,-3-4-42 0,3-8-16 0,0-2-28 16,-1-4 25-16,3-8-44 15,0-1 3-15,0-11 1 16,3-2-6-16,-1-8 5 16,5-6-6-16,-5 2 11 15,4-7 5-15,-2 7-16 16,3 4-9-16,0 0 9 15,-2 12 0-15,-1 6 1 16,-4 12 4-16,0-3 1 0,0 11 0 16,-4 2-6-16,2-4 0 15,-1 4 0-15,1 4 0 16,0-10 0 0,2 10-1-16,2-2 2 0,-2 2 0 15,2 4-1-15,1 4-3 16,-3 2 3-16,0 4 1 15,-3-2 4-15,3 2-5 16,-2 0 0-16,0-6 5 16,2 2-5-16,0 4-2 15,-3 0 2-15,6-2 0 16,-3-6 1-16,2 2-7 16,-2-2 12-16,2 6-2 15,-2-7-4-15,0 5 0 16,0 3-9-16,0-5 9 0,0 2 0 15,0 3 0-15,0-3 8 16,0 2-2-16,-2 2-6 16,4 4-3-16,-4 0 3 15,4-4 0-15,-2 4 2 16,0-5-2-16,3-4 1 16,-6 5 5-16,6 0-6 15,-3-2-5-15,0 6 5 16,0 0 0-16,0 0 0 15,0 2 0-15,0-2 2 16,0 0 4-16,0 0-6 16,0-2-5-16,0 2 5 15,0 0 0-15,0 0 0 16,0 0 0-16,0 0 1 16,0 0-11-16,0 0 10 0,0 0-44 15,0 0 29-15,-14 10 15 16,3 3 5-16,-10 5-5 15,4 1 1-15,-1 3 11 16,5 1-12 0,3-7 0-16,2 4 1 0,-3 0-1 15,5-2 0-15,-2 0-7 16,4-12-28-16,4-2 28 16,0-4-52-16,2-4-2 15,4 0-1-15,6-6 50 16,11-12 12-16,3 0 0 15,-2-6 1-15,1 2 5 16,-7 3-6-16,2 5 0 0,-4-4 0 16,1 4 1-1,3 4 8-15,1-2-9 0,-2 0 1 16,2 8 9-16,-1 0-10 16,-1 8-9-16,4 0 9 15,2 8 8-15,2-2-1 16,4 10-7-16,-4-6 1 15,1 4 12-15,-4-2-13 16,-5-6-1-16,-9-2 1 16,-4 0 0-16,-5-4 9 15,-2 0 27-15,-5 0-6 16,4 0 51-16,-6 0-54 16,-9 4 1-16,-9 6-4 0,-12 3-22 15,-10 9-2-15,-13 6-78 16,-17 16-293-1,-178 84-737-15</inkml:trace>
  <inkml:trace contextRef="#ctx0" brushRef="#br0" timeOffset="131055.43">6875 17536 1634 0,'-3'-5'324'0,"3"5"-157"0,0-1-22 0,0 1-50 0,0 1-37 0,0-2-24 0,3 1-33 0,-3 0 47 0,2 0-25 16,-2 0 31-16,0 0-5 16,-2 0 8-16,2 0 30 15,-3 0-51-15,1-8-9 16,-3 3 20-16,-1 0-47 0,-5-8-10 15,-1 8 1-15,-3-3 3 16,-3 3 4-16,-2 5-2 16,-2 0 4-16,-3 9-14 15,-4 0 13-15,0 9-17 16,7-4 17-16,-2 9-10 16,10-5 5-16,3 2-18 15,5-6-42-15,10 0 53 16,5-6-38-16,9-2 18 15,6-2-21-15,4-8-2 16,9-2 8-16,1-6-46 16,-5-2 70-16,-2-4 16 15,-8 0 16-15,-6 4 20 0,-5-8 28 16,-6 5-22-16,-1-1 43 16,-3 4 28-16,-4 5-9 15,2 0 22-15,-3 9-25 16,1 0-48-16,0 0-7 15,2 0-37-15,0 0-1 16,-2 9-5-16,0 9-7 16,-6 5 6-16,4 18 12 15,-5-1-4-15,7 0-2 16,2 0 0-16,0-6 8 16,0-2-8-16,0 0 0 15,0-6-8-15,-2-4 4 16,0-4-163-16,-2-4-152 15,-6 4-364-15</inkml:trace>
  <inkml:trace contextRef="#ctx0" brushRef="#br0" timeOffset="131539.63">7197 17606 1620 0,'0'0'323'0,"-4"0"-172"16,0 6-4-16,-6 2-48 0,-3 10-12 0,-5 8 9 0,1 10-49 0,3-6-4 0,3-2-11 15,9-2-26-15,10-4 33 16,2-4-29-16,5-4-9 16,8-4 41-16,-1-6-18 15,9-8-2-15,1-2 19 16,-1-9-7-16,-2-6 49 15,-5-5 8-15,-8 4 19 0,-8-4 5 16,-8-2-35-16,-4 6-40 16,-7-4-8-1,-9 8-25-15,-5 8 11 0,-4 2-18 16,-6 8-15-16,-1 8-15 16,3-2-147-16,4 10-171 15,13-6-236-15,20 16-664 16</inkml:trace>
  <inkml:trace contextRef="#ctx0" brushRef="#br0" timeOffset="131807.81">7554 17612 2103 0,'0'0'690'0,"0"-2"-359"16,-2 2-170-16,2 0-73 15,0 6-88-15,0 12 8 16,-3 12 11-16,0 6-18 16,-1 8 0-16,2-8-2 15,0 8-5-15,-4-3-60 16,-3-5-240-16,-30 62-443 0</inkml:trace>
  <inkml:trace contextRef="#ctx0" brushRef="#br0" timeOffset="132006.53">7556 18053 2063 0,'0'-4'774'0,"0"0"-476"16,0 4-95-16,3 0-176 15,-3 0-27-15,0 4-191 16,-3 0-451-16,-17-18-769 16</inkml:trace>
  <inkml:trace contextRef="#ctx0" brushRef="#br0" timeOffset="132189.17">7367 17530 2515 0,'-4'0'563'0,"4"0"-315"15,4-4-151-15,-2 8-96 16,5 10-1-16,4 8-48 0,42 64-621 15</inkml:trace>
  <inkml:trace contextRef="#ctx0" brushRef="#br0" timeOffset="136360.84">15442 17467 1216 0,'0'0'299'0,"0"-4"-133"0,0 0-53 0,-3 4-61 0,3-4-10 15,0 3 12-15,0-4 39 0,0 5-49 0,0-4 25 0,-2 4 36 0,-1-4-12 16,-1 4-26-16,-3 0-17 16,-10 4-32-16,-3 6 45 15,-12 7-12-15,-1 5 21 16,4 1-8-16,4 4-31 15,7-1 6-15,10-2-39 16,8-2-3-16,6 4 3 16,12-4 0-16,11-4 2 15,9-4 17-15,9-10-8 16,4-4-11-16,0-10 0 0,-3-6 1 16,-9-2 52-16,-10-4 28 15,-13-2 64-15,-7-2-38 16,-14-4-31-16,-8-2-13 15,-12 4-30-15,-15 6-25 16,-11 4-4-16,-7 5-4 16,0 9-60-16,5 4-99 15,12 4-177-15,-5 36-278 16</inkml:trace>
  <inkml:trace contextRef="#ctx0" brushRef="#br0" timeOffset="137941.44">16938 17540 924 0,'0'-4'343'0,"0"4"-163"0,0 0-61 0,0-5-53 0,0 5-8 0,0-1 13 0,0 2 14 0,0-1 8 0,0 0-36 0,0-1-1 0,0 1 26 0,0 0-40 16,0-4-16-16,0 0 38 15,-2 4-10-15,2 0-3 16,-2 0 6-16,-2-5-22 16,1 5-2-16,1-4-20 0,0 3 16 15,0-3-7-15,-2 4 5 16,-2 0 6-16,2-4-19 16,-2-1-1-16,-7 5-4 15,-1 0 2-15,-4 5 1 16,-4-1-12-16,-1 5 13 15,-1 0 1-15,4 1-14 16,0-2 0-16,7 6 25 16,-3-6-17-1,5 6-1-15,2 0-5 0,0 8 4 16,7 4-6-16,2-4 0 16,4 10 0-16,10-6 4 15,7 0-4-15,11-2 0 16,8-2 0-16,4-10 0 15,8-6 35-15,-5-6-4 16,-3-6 58-16,-4-2 76 0,-9-6-39 16,-4-2-9-16,-11-2-30 15,-3-2-38-15,-8-6 20 16,-5 0-45-16,-5-6-15 16,-8-2 9-16,-3 2-18 15,-2 6 0-15,-8 2-1 16,-3 6-35-16,-2 1-19 15,-7 12-170-15,-7 5-313 16,-93 22-248-16</inkml:trace>
  <inkml:trace contextRef="#ctx0" brushRef="#br0" timeOffset="138735.91">14722 16798 2047 0,'-1'0'312'0,"1"0"-111"0,-2 4-112 0,0 14-70 0,-2 10 8 0,-1 16 6 0,1 14 30 0,4 8-9 0,4 11-19 0,5-1-1 0,3 0-25 0,3-10-3 0,-1-4-6 0,-3-12-9 0,-3-6-54 16,-8-7-213-16,-6-10-219 15,-38 22-550-15</inkml:trace>
  <inkml:trace contextRef="#ctx0" brushRef="#br0" timeOffset="139089.26">14501 17459 1757 0,'4'-4'289'0,"4"3"-133"16,5-4-79-16,-2 1-26 16,7 0 40-16,-3 4 1 15,-6 0 35-15,0 0-28 16,0 4-36-16,-5 0-39 15,5 6-4-15,-4-2-14 0,1 11 26 16,1-6-32-16,2 5 0 16,2-4 10-16,-2-1-10 15,3-9 0 1,-2 2 8-16,9-8-6 0,0-6 19 16,3-5-21-16,-3-5 0 15,0 0 0-15,-3-4 0 16,-3-2-12-16,-2-2-51 15,-1 0-159-15,-4 2-85 16,27-20-325-16</inkml:trace>
  <inkml:trace contextRef="#ctx0" brushRef="#br0" timeOffset="142572.97">5184 16593 955 0,'-6'0'464'0,"3"0"-284"0,-2-6-108 0,0 6-10 0,5-2-23 0,0 0 34 0,0 2-23 0,2-4-34 0,-2 0 4 0,3 4 13 15,-3 0 0-15,-3 0 3 16,3 0 31-16,0 0-4 16,0 0 21-16,0-4 12 0,0 4 6 15,0 0 8 1,0 0-35-16,-2 8-23 0,-4 10 2 15,-3 18 24-15,-3 12-28 16,4 15-20-16,4-5-24 16,4-8 37-1,4-10-34-15,0-12-3 0,5-8 17 16,7-18 25-16,17-12 70 16,19-22-8-16,21-20-61 15,16-24 2-15,11-10-45 16,-4-7-5-16,0-1-1 15,-2 4-52-15,4-13-141 16,131-137-479-16</inkml:trace>
  <inkml:trace contextRef="#ctx0" brushRef="#br0" timeOffset="144727.97">7669 15775 1578 0,'0'0'330'0,"0"0"-186"0,0 0-64 0,0 0-20 0,0 0-18 0,0 0 18 0,0 0 0 16,3 0-23-16,-3-4 64 15,3 4-23-15,-3 0-9 16,-3 0-8-16,6 0-22 15,-3 0 27-15,0 0-30 16,-6 0-36-16,0 6 22 16,-7 10-22-16,-3-2-9 15,3 8 9-15,-3 4 0 16,5-6 3-16,2 0-3 0,1-2 0 16,3-8 10-16,0 3-10 15,-1-4 0-15,1-4-1 16,1 3 7-16,-2-3-3 15,2 0-3 1,2-1 0-16,0 0-13 0,0 0 5 16,2-3-11-16,2-2 7 15,-2 1 12-15,0-4 19 16,0 4-17-16,2-3-1 16,0-2 2-16,2-9-3 15,2-4-6-15,-2-5-6 0,3-3 24 16,-3-2-9-1,6-2-3-15,-2-2 0 0,3-4 0 16,-2 6 0-16,3 8-9 16,-2 0 8-16,1 12-4 15,-3 2-4-15,-4 2 9 16,-4 6-4-16,2-2-8 16,-2 4 12-16,4 8-2 15,5 0 2-15,5 12 0 16,3 8 29-16,6 2-29 15,-1-2 0-15,0 2-2 16,0-2 2-16,1-2-6 16,-8-6-75-16,-3-4-168 15,-10 0-55-15,-20 5-585 16</inkml:trace>
  <inkml:trace contextRef="#ctx0" brushRef="#br0" timeOffset="144918.6">7596 15891 1920 0,'7'0'295'0,"4"0"-194"0,15 0-52 0,9 4-37 0,0-4-6 0,3 5-6 0,-7-4-159 0,50-1-213 0</inkml:trace>
  <inkml:trace contextRef="#ctx0" brushRef="#br0" timeOffset="145339.71">7944 15883 1755 0,'-3'4'524'0,"3"4"-398"0,3 12-56 15,-1 15 44-15,2 5-63 16,6 0-19-16,-4-4 1 15,-2 4-20-15,1-14 1 16,-1-2-11-16,-2-8 10 16,-2-10-4-16,0-2-9 15,0-4 1-15,-4-4 18 16,-3-2-19-16,-3-10-8 0,-6-8-28 16,3-6-9-16,1-6 39 15,3 0 2-15,3-4-20 16,8 0 13-16,14 5-38 15,6 7-11-15,11 0-35 16,8 4-23-16,1 8 5 16,-3 4 34-16,0 8 58 15,-13 8 21-15,-3 4 1 16,-10 6 17-16,-4 4 27 16,-5 4 6-16,-8 0 48 15,-5 0-36-15,-7 1 0 0,-2-5-15 16,-3 0-37-16,-4-4-1 15,2-6-10-15,-1 2-82 16,4-10-98-16,-17-32-309 16</inkml:trace>
  <inkml:trace contextRef="#ctx0" brushRef="#br0" timeOffset="145772.99">8313 15887 1762 0,'0'10'552'0,"0"6"-402"0,3 12-65 0,4 11-23 0,2-3-41 0,8 4 7 0,-3-4-25 0,2-8 5 0,-3-6-7 0,-7-10-1 0,-1-6 0 0,-3-2-46 15,-4-4-46-15,-5-8 8 16,-1-6 9-16,-6-12 9 16,-2-2 60-16,7-8 6 15,2-8 1-15,12 4-1 16,6-1-34-16,7 9 11 16,13 6-22-16,3 8 5 15,6 8 22-15,-2 8 12 16,-9 6 5-16,-5 8 1 0,-15 10 0 15,-7 6 24-15,-4 3 8 16,-7-4 34 0,-2-4 40-16,-7-1-16 0,2-8-40 15,-1-6-16-15,-3-4-28 16,4-4-6-16,1-4-37 16,6-14-161-16,5-4-111 15,32-59-300-15</inkml:trace>
  <inkml:trace contextRef="#ctx0" brushRef="#br0" timeOffset="146006.4">8639 15749 1172 0,'-9'12'756'0,"2"6"-546"16,-6 18-82-16,2 4-94 16,0 6-28-16,8-6 9 0,13-8-7 15,-1-1 5-15,6-9 11 16,5-10 14-1,3-6 46-15,8-12 37 0,2-6-4 16,1-6 9-16,-1-4 12 16,-4-6-10-16,-8 6-61 15,-7-1-67-15,-9 7-81 16,-18-2-565-16</inkml:trace>
  <inkml:trace contextRef="#ctx0" brushRef="#br0" timeOffset="150789.22">20231 14909 1913 0,'-2'-4'351'0,"2"0"-165"0,0 4-72 0,0-2-72 0,0 2-18 0,0 0 46 0,0 0-11 15,0 0 32-15,2 0-40 0,-2 0-21 16,0 0 12-1,0 0-28-15,0 0 36 0,-2 0-50 16,2 0 0-16,0 6 12 16,-2 6-12-16,2 12-7 15,-2 10 6-15,0 12 2 16,2 0 2-16,2-2-3 16,2-4-19-16,-2-5 8 15,5-8-218-15,-2-4-260 16,2 4-146-16</inkml:trace>
  <inkml:trace contextRef="#ctx0" brushRef="#br0" timeOffset="151222.28">20646 14957 1857 0,'-2'0'288'15,"2"0"-182"-15,0 0-68 16,-2 2-37-16,-3 8 1 16,-6 10 95-16,-4 4-68 15,-1 10-10-15,5-2-13 16,7-2 6-16,6-6 3 15,6-2-15-15,3-5 0 16,10-7 22-16,1-6-21 0,9-4 12 16,3-4-5-16,1-5-8 15,-4-5 19-15,-4-4-4 16,-10 4 45-16,0-6 44 16,-13 2-37-16,-6-2 2 15,-5 4-34-15,-9 0-26 16,-1 4-15-16,-6 0 6 15,3 6-29-15,-2 6 4 16,6 0-164-16,6 0-78 16,-2 4-50-16,12 2-995 15</inkml:trace>
  <inkml:trace contextRef="#ctx0" brushRef="#br0" timeOffset="151543.16">21103 15047 1472 0,'-9'6'649'0,"-6"6"-503"16,-4 12-88-16,6 10-25 15,7 2-31-15,14-5 9 16,8 1-11-16,15-9 0 15,7-6 15-15,9-11-9 16,4-8 5-16,0-12 14 0,-4-4 25 16,-7-7 115-1,-13 2 43-15,-13 0-32 0,-17-7-31 16,-10 2-83 0,-16-2-49-16,-16 2-13 0,-10 10-9 15,-12 10-24-15,2 12-342 16,-69 44-463-16</inkml:trace>
  <inkml:trace contextRef="#ctx0" brushRef="#br0" timeOffset="153023.84">20819 15557 1675 0,'-6'-5'316'0,"2"0"-205"0,-9-2-54 0,-6 5-33 0,3 2 45 0,-5 0 12 0,-2 0 0 0,-6 0 20 0,0 5-50 0,-8 9-15 0,-3 4-28 0,2 4-7 15,4 4 17-15,5 2-18 16,16-6-18-16,6-4 12 16,7 0-3-16,9-4 9 15,11-2-6-15,4-4 17 16,7-2 18-16,6-6-29 0,-2-6-1 15,-4-2 1 1,1 0 0-16,-3-6 1 0,-8-4 16 16,2 0-16-16,-5-4 40 15,-3 0-30-15,-3 0 11 16,-6 4 68-16,-3 4-27 16,1-4-15-16,-2 4-13 15,0 5-17-15,0 5 37 16,-2-1-55-16,0 5 0 15,0 1 0-15,-2 9-32 16,0 12 25-16,0 13 7 16,-2 5 0-16,1 4 15 15,3-4-15-15,0-2 0 16,0 0-9-16,0-10-4 16,0-2-133-16,3-8-146 15,12 13-211-15</inkml:trace>
  <inkml:trace contextRef="#ctx0" brushRef="#br0" timeOffset="153339.44">21060 15699 1827 0,'-11'4'331'0,"-5"10"-193"0,-3 4-84 0,-1 6-36 0,9 0-16 0,9 0 11 0,6-6-2 0,9-2 43 0,7-2-41 0,5-4-2 0,1-6 28 0,2-4 33 16,0-4 13-16,-3-10-4 16,-3 0 36-16,-5-4 18 15,-3-4-70-15,-5 0-11 16,-7-4-20-16,-11 4-20 15,-5 4-14-15,-9 4-59 16,-6 0-160-16,-2 10-239 16,-23 4-634-16</inkml:trace>
  <inkml:trace contextRef="#ctx0" brushRef="#br0" timeOffset="153839.57">22030 15665 1883 0,'-2'8'327'0,"0"0"-209"16,-8 14 31-16,-3 10-28 0,-5 10-52 15,-2-2-13-15,2-2-40 16,5-2-7-16,4-12 5 16,4-3-14-16,5-12-9 15,3 0 9-15,4-13 16 16,2-1-14-16,4-13-2 15,9-8-56-15,-2-6 34 16,2-8-53-16,-2-6 51 16,3-2 0-16,-4-4-2 15,6 6 26-15,-4 6 0 0,-4 9 18 16,-3 17 39 0,-3 5-28-16,-2 10-19 15,6 16-5-15,-2 5 2 0,1 10 17 16,3 4-24-16,-1-4 6 15,1 2 2-15,-5-2-8 16,-3-10-66-16,-9 0-92 16,-6-4-122-16,-50 6-342 15</inkml:trace>
  <inkml:trace contextRef="#ctx0" brushRef="#br0" timeOffset="153992.03">22010 15775 1843 0,'10'-4'495'0,"4"8"-379"16,15-4 17-16,9 2-22 0,4 2-37 16,-1-2-25-1,-6 0-49-15,-1 2-42 0,14-4-337 16</inkml:trace>
  <inkml:trace contextRef="#ctx0" brushRef="#br0" timeOffset="157072.76">20758 16210 1393 0,'-1'-2'363'0,"-1"2"-219"0,0-4-51 0,0 4-11 0,2 0 80 0,0 0-42 0,0 0 41 0,0-4-5 0,2 4-26 0,0 0-4 0,1 0-46 0,10 0-65 0,5-4 32 16,10 2-47 0,8 2 0-16,2 2 10 0,2 2-8 15,-2-4 7-15,-7 4-9 16,-6-4 0-16,-7 4-11 15,-12-4 11-15,-1 0-1 16,-7 0 0-16,-1 0-13 16,-1 0 13-16,0 0-13 15,-8 0 14-15,-1 0 36 16,-5 0-36-16,-1 0 0 16,-2 2 7-16,1 0-6 0,2 4 9 15,-4-2-10-15,2 4 0 16,0-4-4-1,4 6 4-15,-4-4-8 16,7 2 7-16,-2 10-5 0,-4-1 5 16,9 6-11-16,0-1 12 15,3 5 4-15,5-4-4 16,2 0 0-16,2-1 4 16,1-8-3-16,-1-2-2 15,0-4 0-15,0-6 1 16,-1 2 9-16,-1 0-9 15,7 0-5-15,-5-4 5 16,2 4 0-16,2-4 14 16,6 0-14-16,10 0 1 15,5-4 34-15,6 0-35 0,0 0-6 16,3-2 4-16,-1 6 4 16,-3 0-4-16,-6 2-1 15,1 6 0-15,-4 2-13 16,-6 10 16-16,-5 0-17 15,-4 6 17-15,-1 0 0 16,-7 0-8-16,-9-2 7 16,3-2 1-16,-6-4 9 15,1-4-9-15,-6-2 0 16,-3-2 16-16,-3-2-4 0,4 1 10 16,-4-8-22-1,3-1 0-15,-4-1 20 0,8-8-20 16,1 1-44-1,3 2-85-15,8-6-102 0,4 2-297 16,42-22-514 0</inkml:trace>
  <inkml:trace contextRef="#ctx0" brushRef="#br0" timeOffset="157773.13">22236 16455 1872 0,'-2'4'245'0,"2"6"-101"0,-2 12 4 0,0 8-85 0,2 6-36 0,0-6-10 0,4 6 11 0,-2-12-28 0,4-2 2 0,-4-8 14 0,0-2-16 0,-2-8 0 0,0-4 23 16,2-13-11-1,3-8-3-15,1-7-9 16,2-12 0-16,0-4-1 0,-1-10 1 16,-3 4-32-1,5 10 10-15,2 0 19 16,4 14-8-16,8 8 5 0,8 5-18 16,7 7 24-16,4 12-25 15,1 7 7-15,-8 9 9 16,-10 0-11-16,-10 0 20 15,-13 2 0-15,-10-2 1 16,-13 0 5-16,-3-4 8 16,-9-6-14-16,-4-2 27 15,4-2-5-15,4-6 8 16,12 2-28-16,7-4 4 16,8 0 3-16,10 0-9 0,7 0-12 15,16 0 10-15,6 0 2 16,9 8 5-16,-6 6-5 15,-5 4-1-15,-8 0 1 16,-7 4 1-16,-11 0 26 16,-9 0-7-16,-9 0 10 15,-13 0 58-15,-9-4-41 16,-14 1-28-16,-10-6-19 16,-4 0-36-16,-3-3-216 15,-85-10-317-15</inkml:trace>
  <inkml:trace contextRef="#ctx0" brushRef="#br0" timeOffset="158856.37">21145 17169 1634 0,'0'-4'282'0,"2"4"-141"0,-2 0-96 0,-2 0 2 0,2 0 26 0,2 0-1 0,3 0 8 0,1-4-32 0,6-1 19 0,-3 4-38 0,-1-3-5 16,2 4 39-16,-2-4-23 16,1 0-5-16,-3-1 13 15,2 4 3-15,-4-3 6 16,1 0-6-16,-1-1-8 16,-2 1 31-16,-2-1-52 15,0-4-2-15,0 5 38 16,-2-1-22-16,-2 1-36 15,-1-5 18-15,-1 5-16 16,-2 3 10-16,0-8-12 16,-3 5 0-16,1 4-5 0,-3 0 6 15,-7 0-2-15,1 4-4 16,-6 5 5-16,2-4-3 16,-1 4 3-16,0 0 0 15,-3 4 1-15,-2 5 6 16,0 10-6-16,0-2 3 15,0 10 2-15,6-6-9 16,6-2 4 0,7-2-2-16,8-4 2 0,8-4-2 15,0 0 1-15,7 0 0 16,5-4 0-16,0 4 34 16,8-2-34-16,1-2 0 15,2 0 8-15,7-6-2 16,1-3-5-16,4-4 2 0,1-2 6 15,-2-4 30-15,-5 1-39 16,-4-4-17-16,-6 2 17 16,-4 2-42-16,-6 0-143 15,-3 0-143-15,11-18-388 16</inkml:trace>
  <inkml:trace contextRef="#ctx0" brushRef="#br0" timeOffset="160525.49">21116 17008 1655 0,'13'0'296'0,"-3"-4"-170"0,9-2-68 0,8 6-32 0,-2-4-14 0,-1 4 22 0,1-4-23 0,-10 4-5 16,-1 0 3 0,-7 0-8-16,-5 0 9 0,-4 4 23 15,-5-4 27-15,-2 0-15 16,-9 4 9-16,-6 2-43 16,-3 2 25-16,-7-4-30 15,-1 10-6-15,-3-6 0 16,-3 6-1-16,-1 0 0 15,3-1 1-15,1 1 0 16,7-1 0-16,6 0 0 16,5-3-1-16,9-1-11 15,7 4 9-15,4-3 1 16,1 6 2-16,2-2 0 16,3 4 29-16,-1 4-20 0,3 0-7 15,-3 2 7-15,-1 2 4 16,1 0 16-16,0-4-7 15,-3-4-11-15,0 0 26 16,0-4-25-16,0-6 0 16,0-2 14-16,3-2-16 15,1 0 7-15,-1 0 2 16,0 0-4-16,1 2 9 16,1-2-13-16,1 0-10 15,8 0 15-15,5-4-15 16,6-4 16-16,6 4-17 15,3-4 6-15,3 0 1 16,1 0-7-16,1 4-1 0,-8 4-11 16,1 0 12-16,-5 4 0 15,-10 6 0-15,-3-4-17 16,-3 7 17-16,-9 1 5 16,0 0-4-16,-8 4 5 15,-2 0 5-15,-3 2 10 16,-2 6-15-16,-2-4 1 15,-5-2 5-15,-2-8 8 16,-7-2 40-16,0-4 6 16,-8-2-29-16,-3-8-11 15,0 4-26-15,2-4 0 16,-2-4 23-16,9 0-23 16,0-6-37-16,8-2-106 0,9 2-98 15,21-26-248-15</inkml:trace>
  <inkml:trace contextRef="#ctx0" brushRef="#br0" timeOffset="160991.59">22469 17355 1976 0,'2'0'324'0,"-2"0"-68"0,2 0-121 0,4 0-90 0,1 6-6 0,5-6 50 0,5 4 49 0,6 0-47 0,6 0-53 0,-3-4 16 0,1-4-36 0,-4 4-3 15,-6-4 19-15,-10 4-20 16,-5 0-13-16,-7 0-1 0,-10 4 12 16,-20 10 18-16,-23 12-30 15,-14 6 0-15,-1 4 20 16,8 0-8-16,20-5-12 15,21-5-11-15,14-2-36 16,18-2 47-16,9-4-26 16,19-2-14-16,13-10-40 15,7-2-188-15,9-4-228 16,62-14-85-16</inkml:trace>
  <inkml:trace contextRef="#ctx0" brushRef="#br0" timeOffset="162772.76">20019 16004 1633 0,'0'0'373'0,"0"-6"-175"0,-2 6-79 0,4 0-71 0,4 0-8 0,-6 0 16 0,4 0 17 0,3 0 47 0,1-3-52 0,6 3-26 15,6-1-9-15,2 1-5 16,9 0 13-16,5 0-29 15,9 0-11-15,6-4 38 16,9 4-19-16,7 0-19 16,4 0-1-16,0 4 0 15,-4-3 2-15,-11 8-2 16,-9-1-83-16,-16-2-106 16,-7 6-99-16,-12-8-81 15,-23-2-788-15</inkml:trace>
  <inkml:trace contextRef="#ctx0" brushRef="#br0" timeOffset="163056.71">20267 16052 1461 0,'-9'0'338'0,"5"0"-136"16,-7-4-131-16,6 4-31 15,-2 0 68-15,12 0 18 16,-3 0-16-16,3 0-43 16,8 4-32-16,5 0 68 15,16 2 1-15,8 2-56 0,7-2 33 16,6-2-62 0,1-4-5-16,0-2-13 15,-3 0 5-15,-6-4-6 16,-11 6-171-16,-14 0-349 0,-8-16-1146 15</inkml:trace>
  <inkml:trace contextRef="#ctx0" brushRef="#br0" timeOffset="163956.37">22654 15677 1622 0,'-3'6'275'0,"1"2"-124"0,-2 2-41 0,8 2 17 0,-4 2-59 0,7-6 7 0,1-2-18 0,4-2 43 16,12-8 35-16,12-10-48 16,13-10-37-16,11-14-8 15,9-8-30-15,1-12-11 16,1-5-1-16,-7-3-18 15,-8 0 3-15,-14 4-78 16,-11 12-87-16,-15 14-27 16,-5 4-119-16</inkml:trace>
  <inkml:trace contextRef="#ctx0" brushRef="#br0" timeOffset="165241.29">23930 15362 1472 0,'0'0'306'0,"0"0"-149"16,0 2-77-16,-2 2-47 0,-3 6 57 0,1 8 13 0,-9 8 19 0,-1 0-28 0,1 8-55 0,-5 0-16 0,5-6-23 0,1-2 7 0,4-9 8 0,1-6-15 15,7-7-4-15,-2-1 4 16,2-3 1-16,0 0 11 15,2-3-2-15,3-6-10 16,3-14 0-16,6-3-24 16,1-6 23-16,8-4 1 15,-3-4 1-15,0 0 13 16,0 0-14-16,-3 8 6 16,-1 6 36-16,-3 8-27 15,3 10 7-15,-3 4-7 0,3 8-13 16,9 4 14-16,-3 10-16 15,4 8 0-15,1 6 3 16,-2 0-3-16,-2 2-1 16,-10-2 0-16,-2-4-109 15,-11-2-139-15,-47 18-130 16</inkml:trace>
  <inkml:trace contextRef="#ctx0" brushRef="#br0" timeOffset="165425.1">23819 15502 1911 0,'7'-4'348'0,"8"4"-203"15,9 0-94-15,12 0 17 16,5 4 4-16,1-4-52 16,-2 2-20-16,-2 1-77 15,-5-3-262-15,25-17-1409 16</inkml:trace>
  <inkml:trace contextRef="#ctx0" brushRef="#br0" timeOffset="165874.6">24322 15137 1636 0,'-2'-4'315'0,"2"3"-121"15,-4-4-137-15,-1 1 13 16,-4 0 1-16,-11-2-32 16,-4 2-5-16,-12 2-1 15,-7 2-10-15,-5 4 38 16,-8 8-2-16,-2 6-13 16,-11 10 35-16,-2 8-22 15,-7 13-11-15,-3 13-48 16,10 0-8-16,17 0 1 15,21 2-5-15,22-3 1 16,20-6-2-16,20-2 7 16,20-9 0-16,14-8-6 0,8-12-14 15,7-8-8-15,-3-12-10 16,0-8-11-16,-4-14 49 16,-3-4 6-16,-5-4 18 15,-5-14 21-15,-9-6-8 16,-9-16 20-16,-9-13-39 15,-8-7 26-15,-19-2 8 16,-14 12 7-16,-15 10-35 16,-16 13-18-16,-12 17-33 15,-3 10-24-15,2 12-210 16,-17 52-362-16</inkml:trace>
  <inkml:trace contextRef="#ctx0" brushRef="#br0" timeOffset="169040.55">23738 14131 922 0,'0'-4'266'0,"-2"2"-83"0,0-2-60 0,2-2 10 0,-4 2-26 0,2 0-62 0,2-1-18 0,-2 4 51 0,2-7-5 0,0 4-16 15,4-2-31-15,-2 2-8 16,0 0 9-16,0-5-3 0,-2 8-11 16,-2-2 44-16,2 2-36 15,-4-3-1-15,2 2 1 16,-3-2-3-16,0 0 12 16,-1 0-15-16,1 0-14 15,-6-2 47-15,2 2-30 16,-2 1 15-16,-6 3-21 15,1 4 4-15,-9 5 4 16,2 7 3-16,-2 0-22 16,2 4 24-16,1 2-25 15,11-2 0-15,4-4-2 16,7-4 10-16,5 0-8 16,8-4 10-16,9-2-10 15,5 0 38-15,6-6-38 0,5-4 0 16,-3-2 1-16,-3 0 5 15,-3-8 10-15,-3 2-16 16,-5-4 0-16,-4 0 15 16,-5-2-15-16,-10 1 12 15,-2 8-11-15,-2-4 5 16,-2 6 32-16,0-1-17 16,2 4-14-16,0 4 37 15,4 0-4-15,-2 0-28 16,2 0-12-16,-2 0-26 15,-2 9 21-15,0 8 5 16,-4 15 32-16,-5 4 25 16,1 10-30-16,4 2-12 15,-3 0 2-15,5-2-16 16,-3-6 7-16,-2-8-8 16,4-6 2-16,-1-4-5 15,2-5 3-15,-3-7-116 0,2 0-163 16,7-8-265-16</inkml:trace>
  <inkml:trace contextRef="#ctx0" brushRef="#br0" timeOffset="169422.95">24019 14155 1200 0,'-4'4'672'0,"-3"6"-532"0,-7 6-14 0,-1 10 6 0,-1 6-30 0,8 0-36 0,3-6 12 0,12 0-15 0,7-2-18 0,1-2 6 0,9-8-5 16,-1-6 32-16,4-6-40 15,1-4-20-15,-3-2 51 16,-1-10 0-16,-3 1-30 0,-4-10 28 16,-3-1-47-1,-10-2 32-15,-6-4-52 16,-7 8 6-16,-9-4-13 0,-7 12-1 16,-1 2-4-16,-3 6-1 15,5 6-91-15,3 4-136 16,6 4-130-16,1 8-194 15</inkml:trace>
  <inkml:trace contextRef="#ctx0" brushRef="#br0" timeOffset="169724.57">24641 13997 1981 0,'0'0'360'15,"0"0"-176"-15,0-3-80 16,-3 11-104-16,-5 5 10 16,-3 11 91-16,-7 14-26 15,-3 8 18-15,0 4-72 16,-2 6-20-16,5 2 21 15,1 0-22-15,2-3-14 16,3-5-150-16,-3-6-196 16,-14 28-139-16</inkml:trace>
  <inkml:trace contextRef="#ctx0" brushRef="#br0" timeOffset="169876.57">24623 14516 2054 0,'0'0'510'16,"0"0"-387"-16,0 0 9 16,-2 0-90-16,0 0-35 15,2 0-7-15,-2-4-43 16,-8 4-416-16,-43-28-549 16</inkml:trace>
  <inkml:trace contextRef="#ctx0" brushRef="#br0" timeOffset="170057.72">24482 14043 2287 0,'-2'0'504'16,"2"0"-295"-16,-2 0-142 15,2 0-38-15,-2 1-29 16,2 16-18-16,0 5-85 15,-20 64-603-15</inkml:trace>
  <inkml:trace contextRef="#ctx0" brushRef="#br0" timeOffset="173923.79">22674 15552 910 0,'-3'9'773'0,"1"0"-558"16,-3 14-86-16,3 4-69 0,2 0-17 0,5-1-22 0,-1-4 3 0,1-4 0 0,-1-4 12 15,-1-6 24-15,1-6-19 16,0-2-7-16,1 0 19 15,1-2 32-15,6 2 26 16,-1-4 6-16,3-4-3 16,-4 2-21-16,-3 2-60 15,-1-4-18-15,4 4 12 16,-2 2-25-16,5-12 18 16,6 2-20-16,8-6 0 15,6-4 13-15,7 0-13 0,5-6 0 16,1-3 0-16,1-1 0 15,3-2 18-15,-4-2-18 16,-2 4 0-16,-5 0 11 16,-13 8-11-16,-10 8-7 15,-12 8-1-15,-2 8 7 16,-2 0-11-16,0 0-39 16,-2 0-42-16,2 0-9 15,0 4-98-15,-2-2-97 16,-5 10 12-16,-22 32-613 15</inkml:trace>
  <inkml:trace contextRef="#ctx0" brushRef="#br0" timeOffset="176973.62">20989 16244 1216 0,'-2'0'490'0,"2"0"-320"0,0 0-62 0,0 0-38 0,0 0-28 0,2 0 51 0,-2 0 5 0,2-4-16 0,-2 4 26 15,3 0-25-15,1 4-11 16,5-4-20-16,4 0 5 15,10 4 17-15,3-2-58 16,8 6-16-16,8 0-1 16,12-2-94-16,13 6-205 15,142 10-291-15</inkml:trace>
  <inkml:trace contextRef="#ctx0" brushRef="#br0" timeOffset="177775.58">22870 16575 1207 0,'0'0'462'0,"0"0"-286"0,2 0 1 0,-2 0-48 0,2 0 9 0,-2 0 45 0,2-4-17 0,-2 4-31 15,2 0-3-15,-2 0-60 16,3-4-27-16,3 4-12 15,10-2-31-15,0 2 38 16,4-4-40-16,6 4 9 16,3 0 2-16,3-4-11 15,-1 4 0-15,0 0 0 16,-8 0-26-16,-3 0-29 16,-11 0-196-16,-7 0-130 15,-9 4-69-15,-55 10-357 16</inkml:trace>
  <inkml:trace contextRef="#ctx0" brushRef="#br0" timeOffset="177958.04">22772 16655 1668 0,'4'0'313'0,"3"4"-176"0,2 0-58 16,9 6 74-16,4-6-33 15,2 0-12-15,5-2-39 16,0 1-36-16,-2-2-33 15,2 3-22-15,2-4-232 16,45-10-318-16</inkml:trace>
  <inkml:trace contextRef="#ctx0" brushRef="#br0" timeOffset="178675.49">23345 16280 1673 0,'0'-4'247'0,"3"-6"-91"0,3-6-79 0,0-2-23 0,9 4 31 0,3-4-19 0,7-4-13 0,4 4-9 15,4 4-43-15,5 2 37 16,0 2-38-16,-3 2 15 15,-1 6 7-15,-10 8 2 16,-1 2-12-16,-15 14 23 0,-8 10 1 16,-15 12 48-1,-12 14-60-15,-6 5-15 16,2-1 7-16,6-4-15 0,6-8 1 16,9-10-2-16,8-4 0 15,2-6 1-15,4-12-1 16,7 0-109-16,7-8-155 15,47 2-323-15</inkml:trace>
  <inkml:trace contextRef="#ctx0" brushRef="#br0" timeOffset="178856.66">23572 16844 2200 0,'-2'0'640'0,"2"-2"-355"16,-6 2-144-16,4 0-48 16,0 0-93-16,0 0-24 15,-31-4-555-15</inkml:trace>
  <inkml:trace contextRef="#ctx0" brushRef="#br0" timeOffset="187142.01">24202 16330 964 0,'-4'0'339'0,"1"-1"-76"0,-1-3-148 0,0-1-29 0,-1 5 11 0,1-4-22 16,1 4 30-16,1 0-9 16,2 0-12-16,-4 0-19 15,4 0-19-15,-5 0-13 16,-3 13-24-16,-9 5 24 15,-5 10 35-15,5 6-67 16,1 2 5-16,7 0 19 16,9-4-13-16,4-6 2 15,10 0-14-15,-1-8 0 16,5 0 12-16,4-14 27 16,1 2 34-16,3-10 13 15,3-2-7-15,-4-2 7 16,-3-6 5-16,-2-4-11 15,-2-4 23-15,-5-4-62 0,-3-2 7 16,-9-2-17-16,-2-2-17 16,-9-3 2-16,-1 3-16 15,-9 6-15-15,0 7 9 16,-6 2-9-16,-1 7-90 16,-4 10-237-16,-48 32-353 15</inkml:trace>
  <inkml:trace contextRef="#ctx0" brushRef="#br0" timeOffset="190690.13">11594 2984 1860 0,'19'12'0'0,"1"6"-93"0,26 12 65 0,6 8 17 0,2 0 11 0,-2-2-6 16,-13 0-39-16,-10-6-112 15,-18 0-79-15,-17 28-305 0</inkml:trace>
  <inkml:trace contextRef="#ctx0" brushRef="#br0" timeOffset="191140.5">11567 3862 1197 0,'-5'-4'955'0,"5"0"-955"0,-2-2-214 0,-5 10 37 0,-2 16-515 0</inkml:trace>
  <inkml:trace contextRef="#ctx0" brushRef="#br0" timeOffset="191324.21">11789 4484 1673 0,'-15'0'0'0,"-7"5"-229"16,-72 26-265-16</inkml:trace>
  <inkml:trace contextRef="#ctx0" brushRef="#br0" timeOffset="195724.91">20366 15328 815 0,'0'0'276'0,"0"0"-114"0,-2 2-91 0,2-2 82 16,0 0-6-16,2 0 39 0,-2 0-56 0,0 0-22 0,0-2-25 0,-2 2 11 16,2 0-17-16,0 0 43 15,0 0-47-15,0 2 13 16,0 0-35-16,0 4-12 16,0 0 18-16,0-2-12 15,0 4-11-15,0-4 1 16,2-2-22-16,4 2 29 15,3 0-1-15,11 0-1 16,9 6 13-16,9-4-10 16,11 0-20-16,4 0-7 15,7 2-10-15,3-4 19 16,2 0-25-16,-1-4 0 16,-2-4 7-16,-13 4-6 0,-9-6-1 15,-11 2 0-15,-17 2 0 16,-6 0 18-16,-6 2-18 15,-4-4-1-15,0 4-13 16,-8-10 4-16,-7 2-32 16,-10-2-12-16,-5 4-54 15,-11 0 49-15,-3 6-4 16,-4-4 17-16,-4 0 5 16,0 2-14-16,-4 0 34 15,4 2 4-15,4-2 17 16,2 4 9-16,15-2-9 15,3 2 0-15,12 2 1 16,9-4-1-16,9 2-1 0,2-2-11 16,7 0-21-16,11 4 33 15,6-8 0-15,16 4 21 16,7-2 11-16,6 0-14 16,-3 0 0-16,-6 2 10 15,1-2-8-15,-5 2 49 16,-7-2-29-16,-12 2-13 15,-13 0-16-15,-8-4 1 16,-6 8 3-16,-10-4-3 16,-18 4-6-16,-12 6 3 15,-12-2-9-15,4 2 0 16,9-6 6-16,10 4-5 16,13-6 8-16,8 0-9 15,12-2-11-15,8 0 9 0,13 0-14 16,12-2 8-16,13-2 8 15,8-2 0-15,-1 2-15 16,-5 4-86-16,-3 0-115 16,-11 0-114-16,-3 4-954 15</inkml:trace>
  <inkml:trace contextRef="#ctx0" brushRef="#br0" timeOffset="199971.61">18195 17020 1006 0,'0'0'532'0,"0"0"-397"0,0-4-27 0,-2 4-22 0,2 0-14 0,0 0-11 0,0 0-37 0,2 0-1 0,-2 0 46 15,2 0-39-15,-2 0 12 16,0 0 30-16,0 0-12 16,-2 0 10-16,2 0 38 15,0 0-42-15,0 0 26 16,0 0-37-16,0 0-10 0,0 0 9 15,0 0-18 1,0 0 21-16,0 0-18 0,0 0-4 16,16-4 31-1,-5 4-51-15,7-8 4 0,11 2 2 16,7-2-15-16,3 4 24 16,6-2-22-16,8-6-2 15,8 2 25-15,1-2-16 16,12-6-13-16,1 4 11 15,-2 0-7-15,6-2 20 16,-6 2-21-16,1-4-4 16,-9 8 30-16,-12 6-21 15,-6-4-1-15,-18 4-2 0,-9 4-6 16,-11 0 11 0,-5-4-12-16,-4 4 0 0,4 4 18 15,1-4 1-15,-3 0-5 16,3 0-7-16,-3 0-5 15,-2 0 5-15,-2 0-7 16,2 0-52-16,-5 4-113 16,-4 8-155-16,-60 42-333 15</inkml:trace>
  <inkml:trace contextRef="#ctx0" brushRef="#br0" timeOffset="201942.44">18351 16990 216 0,'-2'0'1452'0,"2"-4"-1101"15,0-2-136-15,4 2-19 0,-1 0-58 0,10-4-48 0,4 2-10 0,6-2-44 0,8 0-18 0,5 2 12 0,4-6-24 0,0 6-5 16,2-10 7-16,1 6-7 16,-10 0 7-16,-15 2-8 15,-12 4 1-15,-12 8 12 16,-12 4 25-16,-17 6-37 16,-8 4 21-16,-3 4-20 15,1 0 8-15,9 0-10 16,9-8 1-16,14 4-16 15,13 0 0-15,18-10 15 0,20 2 16 16,25-10-3-16,8-10-13 16,6-6-47-16,-1-2 17 15,-9-6 29-15,-13 2 2 16,-12 0 11 0,-15-4 50-16,-9 8-19 0,-14 0-2 15,-6 0 1-15,-10 10-20 16,-7 2-17-16,-4 2-5 15,-4 4-149-15,1 6-158 16,-6 24-339-16</inkml:trace>
  <inkml:trace contextRef="#ctx0" brushRef="#br0" timeOffset="203275.5">19225 17419 1631 0,'-3'0'513'0,"1"-4"-308"0,-5 2-82 0,5-2 26 0,0 4-44 0,0-4-24 0,0 4-15 16,-5 0-15-16,-2 0-11 15,2 4-7 1,-4-4-25-16,3 6 52 0,-2-2-29 16,4 0 10-16,1 0-13 15,1 6-14-15,2-2 11 16,4 2-16-16,4 2-8 15,5 2 18-15,12-1-17 16,-1-3-2-16,7-1 9 16,0 0-3-16,0 0-12 15,-3 0 6-15,-3 3 0 16,-5-2-6-16,-9 8 7 16,-3 0-1-16,-6 0 0 0,-2 0 0 15,-7 0 4 1,-6-2-3-16,-3-2-1 0,-9 4 17 15,0-8-17-15,-2-2 0 16,0 0 0-16,5-4 1 16,-2-2 7-16,7-4-8 15,-1-2-10-15,7-4 9 16,1 4-88-16,-1-6-61 16,11-4-136-16,2-2-79 15,2-2-90-15,23-22-1036 16</inkml:trace>
  <inkml:trace contextRef="#ctx0" brushRef="#br0" timeOffset="203758.03">19155 17449 1010 0,'3'0'457'0,"-3"0"-303"0,0 0-37 0,1-4 47 0,-1 0-20 0,0 4-8 0,4-4 16 0,-2 4-8 0,0-4 3 0,2 2-12 16,3-2-29-16,1 0-14 15,8-4-46-15,9 2-11 16,6-2 37-16,9 0-46 0,10-2-25 15,0 0 4-15,6-2 8 16,-2 2-13-16,-2-2 10 16,-2 2-9-16,-8 2 31 15,-6 2-1-15,-14-2-13 16,-8 8 20-16,-6-4-19 16,-8 4 20-16,0 0-6 15,-2 0-3-15,2 4 30 16,-2-4-45-16,2-4-3 15,0 4-7-15,0 0 7 16,0 0-5-16,2 0-7 16,-2 4-13-16,2-4 2 15,-4-4-11-15,2 4-65 0,0 0-74 16,0 0-187 0,-27 4-285-16</inkml:trace>
  <inkml:trace contextRef="#ctx0" brushRef="#br0" timeOffset="204859.69">19184 17423 1361 0,'0'0'562'0,"0"0"-388"0,2 0-55 16,3 0-37-16,0 0 13 0,1 0 5 0,3 0 10 0,-5 0 29 0,6 4-68 0,-6 0-5 0,1 2 36 0,-1 6-35 0,0 2-5 16,-2 4-4-16,-2 9-31 15,0 1 24-15,-2-2-37 16,2 6-13-16,0-2 16 16,5-8-15-16,1 0 4 15,-1-4-12-15,2-4 12 16,-3-6 1-16,0-6-7 15,-1 2-1-15,-3-4 1 16,0 0 0-16,0 0 1 16,0 4 3-16,0-4 13 15,0 0-7-15,-3 0-10 16,6 0 0-16,-3 0 0 16,0 0 0-16,2-4 0 15,2 8-1-15,3-4 2 0,11 0 11 16,2-8-12-16,7 2 1 15,2-2 11-15,0-6-12 16,0 2 0-16,0 2 0 16,-2 2 0-16,-1 6 6 15,-1-6-6-15,-3 8-1 16,1 0 1-16,-2 4 0 16,-3 6 0-16,1 8 0 15,-11 8 0-15,-3 4 35 16,-8 8-35-16,-6-4 6 15,0 6 4-15,-6-8-4 16,1-1-5-16,-3-7-1 0,-1-2 19 16,-4-4-8-16,0-6-11 15,-7 2 0-15,-3-4 6 16,-1-2-5-16,-3 2 1 16,0-2-2-16,-2 0 9 15,5-4 7-15,4 6-16 16,7-10 2-16,6 0-2 15,10 0 0-15,3 0 0 16,1 0-1-16,4-8-42 16,1 2-8-16,-1 2-82 15,2-6-85-15,3-2-119 0,11-16-239 16</inkml:trace>
  <inkml:trace contextRef="#ctx0" brushRef="#br0" timeOffset="205975.23">19186 17437 1465 0,'0'0'379'0,"0"0"-191"0,-2 0-98 0,4 0-29 0,-2 0-7 0,3 0 6 0,-3 0 14 0,2 0-28 15,-2 0 4-15,0 0-14 16,0 0 19-16,3 0 37 16,-6 0-28-16,3 0 7 15,0 0 5-15,-2 0-47 16,2 0 41-16,0 0-23 0,0 0-22 16,0 8-5-1,0 10-1-15,5 9 28 16,-3 0-32-16,4 8-3 0,1-7 0 15,-1 2-12-15,6-6 0 16,-5 2 10-16,-1-8-10 16,-2-6 0-16,-1 2 9 15,-1-10-3-15,-2 2 6 16,0-6-3-16,0 0-3 16,0 0 18-16,0 0-4 15,0-4-2-15,0 4-11 16,2 0-6-16,-2 4 12 15,2-4-13-15,1-4 0 16,-1 4 3-16,7 0-1 16,-5 0 14-16,3-6-6 0,0 2-9 15,2 0 10-15,4-6-11 16,3 2 0-16,-1-2 5 16,3 2-5-16,0 8 0 15,2-4-1-15,-4 8 1 16,-3 0-15-16,0 0 15 15,-6-2-23-15,0 2-5 16,-5 0-64-16,0-4-169 16,-2 4-320-16,-15 0-927 15</inkml:trace>
  <inkml:trace contextRef="#ctx0" brushRef="#br0" timeOffset="207258.09">18687 17111 1106 0,'0'0'689'0,"0"-5"-459"0,0 5-116 0,0 0 3 0,0 0-69 0,0 0 0 0,0 0 46 0,3 0-53 0,-1 5 11 0,0-5 41 0,5 4-10 16,0-4 38-1,8 5-7-15,3 4-52 0,7-5 50 16,2 0-47-16,8-4-19 16,7 0-2-16,12 0-25 15,6-4 7-15,11-5-26 16,2-4 6-16,6-1 16 16,1 1-17-16,2-1 1 15,-1 0-5-15,-5 2 13 16,1 2 10-16,-10-2-23 15,-2 2 1-15,-9 2 23 16,-7-2-25-16,-7 2 0 16,-7 4 9-16,-1 2-9 15,-7-6 21-15,4 4-21 16,-2 0 0-16,2 4 24 16,-2-4-24-16,2 2 1 0,-4-2 11 15,-2 0-11-15,-2 4 14 16,-4 0-15-16,-1-4 0 15,-3 4-3-15,-2 0 4 16,1 0-1-16,-1-4 8 16,-1 4-7-16,1 0 16 15,1-2-17-15,-4 2 0 16,-1 0 18-16,1-4-18 16,-8 4 7-16,0 0-1 0,-2 0-6 15,0 0 17 1,0 0-17-16,0 0 0 0,0 0 8 15,0 0-8 1,0 0 0-16,-2 0-4 0,0 4 11 16,2-4-14-1,0 0 2-15,-6 0-38 16,0 2 22-16,-9 2-105 0,-14 8-324 16,-85 2-347-16</inkml:trace>
  <inkml:trace contextRef="#ctx0" brushRef="#br0" timeOffset="208166.4">18677 17058 91 0,'-5'-2'1693'0,"-3"2"-1315"0,5-4-149 0,-2 4-94 0,5-4-3 0,2 4-9 0,1 0-1 0,0 0 22 0,5 0-89 0,-1-4-31 0,8 4 9 0,10 0-10 16,12 0 19-16,15 0 12 15,15 0-11-15,15-4 20 0,8 2-48 16,10-2-6-1,0-4-9-15,5 2 6 0,-5-2 4 16,-2 4-10-16,-3-6 0 16,-10 10 12-16,-12 0-12 15,-5-4-3-15,-13 4 1 16,-6 0 4-16,-11 0 8 16,-7 0-10-16,-8-4 0 15,-8 4 8-15,1 0-8 16,-1 0 0-16,1-4 5 15,-3 4 1-15,5 0 10 16,-5 0-16-16,1 4 1 16,1-4 16-16,-3 0-17 15,1 0 1-15,3 0-1 0,-5 0 9 16,4 0 13-16,-1-4-22 16,-1 4 0-16,-4 0 15 15,-2 0-15-15,-3 0 0 16,1 0-1-16,-5 0 3 15,0 0 5-15,0 0-7 16,2 0 0-16,4 0-1 16,2 0 1-16,0 0 0 15,1 4 0-15,-5-4 2 16,4 0 3-16,-6 0-5 16,0 0-9-16,-2 0-2 15,0 0-16-15,-6 0-142 0,-13 4-176 16,-66 18-515-1</inkml:trace>
  <inkml:trace contextRef="#ctx0" brushRef="#br0" timeOffset="209893">19657 16405 1498 0,'-2'-4'358'0,"2"0"-206"0,0 4-95 0,-3-6 61 0,3 2 17 0,-1 4-7 15,-2-8 11-15,-2 8-58 16,-1-4 0-16,-3-2-25 16,1 6-8-16,-4-4 15 15,-3 0-20-15,-1 4 4 16,-7 0-7-16,-6 8-11 15,-9 2 49-15,-4 12-42 0,-3 8-5 16,3 6 4 0,9 6-13-16,13 2-14 15,9 0-8-15,17-4 1 16,17 0 0-16,12-4-1 0,9-9 0 16,10-13 0-16,2-6 0 15,4-12-36-15,-2-9 24 16,-8-5 12-16,-2-4 17 15,-15-6-16-15,-6-2 31 16,-14-6 25-16,-8 0-15 16,-16-10 4-16,-10 2-29 15,-18-4-7-15,-19 8-20 0,-11 12-94 16,-10 10-188 0,8 18-361-16,-44 42-824 0</inkml:trace>
  <inkml:trace contextRef="#ctx0" brushRef="#br0" timeOffset="212991.94">20154 17963 1780 0,'-2'0'511'0,"2"0"-216"0,0 0-65 0,0 0-107 0,2-4-39 0,4 4-14 0,5 0-19 15,12 0 24-15,4 0-27 16,8-4-39-16,1 0 12 15,-1-2-21-15,-8 2-10 0,-2 4-48 16,-12 0-106 0,-6 4-103-16,-16 2-219 0,-11 12 157 15,-83 48-735 1</inkml:trace>
  <inkml:trace contextRef="#ctx0" brushRef="#br0" timeOffset="213158.72">20082 18165 1690 0,'0'-2'562'15,"5"2"-250"-15,4 0-81 16,6 0-3-16,3 2-27 16,7-2-76-16,-4 0-58 15,4 0-2-15,-2 4-58 16,1-4-6-16,1-4-1 16,1 1-78-16,3-8-117 0,-4 7-377 15,37-10-274-15</inkml:trace>
  <inkml:trace contextRef="#ctx0" brushRef="#br0" timeOffset="213842.31">21060 17927 1811 0,'-2'-4'541'0,"-4"0"-245"0,-5 0-98 0,-5 8-114 0,-5 4-60 0,-2 10-5 0,-2 6 2 16,0 6 23-16,3 2-43 16,11-6 13-16,9 2-10 15,6-6-2-15,14 0 8 16,2-4-10-16,11-10 8 15,2-8 19-15,6-4-26 16,-1-4-1-16,1-2 17 16,-1-8 32-16,-5 0 19 15,-6-8 7-15,-9 0-29 16,-5 4 28-16,-6-10-25 16,-7 8-31-16,-9-2-1 0,-4 4 4 15,-7 4-11-15,-13 4-8 16,-5-3 5-16,-3 13-1 15,3 3-6-15,7 1-16 16,12 1-70-16,7 3-163 16,10 0-475-16,22 23-683 15</inkml:trace>
  <inkml:trace contextRef="#ctx0" brushRef="#br0" timeOffset="214359.27">21905 18031 2172 0,'0'0'534'0,"0"4"-252"0,-5 10-155 0,-1 8-17 0,-7 14-79 0,-4 8-13 0,-2 7 9 15,-3-8-13-15,-3 2-10 16,3-5-4-16,-2-8-142 16,3-2-320-16,-30 28-420 15</inkml:trace>
  <inkml:trace contextRef="#ctx0" brushRef="#br0" timeOffset="214525.76">21835 18454 2803 0,'-2'-8'639'0,"0"2"-465"15,-2-6-72-15,2 4-63 16,2 4-36-16,0-2-3 0,-2 6-115 16,-1-8-95-16,-5-2-427 15,-27-12-541-15</inkml:trace>
  <inkml:trace contextRef="#ctx0" brushRef="#br0" timeOffset="214693.37">21686 18065 2719 0,'-2'-2'618'0,"2"2"-417"15,-2 0-138-15,6 0-37 16,1 2-19-16,4 0-7 15,2 10-64-15,1-2-488 0,10 26-1894 16</inkml:trace>
  <inkml:trace contextRef="#ctx0" brushRef="#br0" timeOffset="-213022.48">22745 18195 761 0,'-6'4'1341'0,"-6"1"-1010"0,-1 4-130 0,1 9-120 0,8 0-69 0,8 5 39 0,10-1-3 16,15-8-6-16,6-2-19 15,10-10-22-15,4-2 43 16,0-4 22-16,0-6 54 16,-6-4 13-16,-10 0-5 15,-4-4-50-15,-16-4 10 16,-6-5-41-16,-10 1 16 15,-9-6-57-15,-9 2-5 0,-8 2 13 16,-9 6-14-16,-4 10-42 16,-3 6-42-1,3 12-213-15,-11 32-585 0</inkml:trace>
  <inkml:trace contextRef="#ctx0" brushRef="#br0" timeOffset="-212654.7">23828 17941 1878 0,'16'-14'472'0,"1"-2"-176"0,23-16-68 0,3 9-122 0,-1 9-34 15,-2 2 21-15,-9 9-43 16,-9 5-50-16,-8 3-45 16,-12 9-493-16,-68 53-1712 0</inkml:trace>
  <inkml:trace contextRef="#ctx0" brushRef="#br0" timeOffset="-208421.06">7155 18181 1930 0,'0'0'508'0,"3"-4"-307"0,3 0-143 0,5-4-26 15,7-2-32-15,5 2-1 0,-1-2-155 16,24-16-225-16</inkml:trace>
  <inkml:trace contextRef="#ctx0" brushRef="#br0" timeOffset="-205954.26">10900 17642 1475 0,'0'-4'492'0,"0"4"-295"0,0 0-34 0,0 0-43 0,0 0-36 0,0 0-4 16,0 0 13-16,0 0-27 16,0 0 3-16,0 0-14 15,0-4-14-15,0 4 7 16,-4-4-5-16,0 2 1 15,-5 4 25-15,-11 6-60 16,-5 10-3-16,-11 8 6 16,-6 18-5-16,-3 6 11 15,5 3-18-15,7-3 0 0,13-6-13 16,9-8 13-16,13-14-9 16,13-8-14-16,10-10-37 15,8-16 26-15,10-6 4 16,1-14 30-16,1-8 0 15,0-1 0-15,-6-7 66 16,0-2 24-16,-10 2 24 16,-12-2 6-16,-7 2-51 15,-13 2-21-15,-12 10 15 16,-14 1-52-16,-9 13-11 16,-11 12-7-16,-5 19-62 15,-2 9-129-15,3 9-390 16,-14 44-508-16</inkml:trace>
  <inkml:trace contextRef="#ctx0" brushRef="#br0" timeOffset="-204387.52">11741 17999 2530 0,'-14'0'525'0,"3"0"-390"0,-5 0-135 0,10 6-72 0,14-6-256 0,6 0-196 0,46-6-1046 16</inkml:trace>
  <inkml:trace contextRef="#ctx0" brushRef="#br0" timeOffset="-203606.75">11829 17544 1804 0,'2'-36'210'0,"1"-5"-210"0,17-155-532 0</inkml:trace>
  <inkml:trace contextRef="#ctx0" brushRef="#br0" timeOffset="37178.64">11912 3232 1480 0,'-2'2'9'0,"2"4"-9"0,0-2-97 0,6 2-98 0,28 0-141 0</inkml:trace>
  <inkml:trace contextRef="#ctx0" brushRef="#br0" timeOffset="37360.75">12001 3323 740 0,'-13'15'0'0</inkml:trace>
  <inkml:trace contextRef="#ctx0" brushRef="#br0" timeOffset="39210.87">11188 5552 184 0,'0'0'1043'0,"-2"0"-900"0,-1 0-97 0,-1 0-26 0,1 2 26 0,-1-2 25 15,2 0-41-15,0 0 88 16,0 2-59-16,2-2 28 16,-2 3 10-16,-1-2-40 15,1 1-9-15,-2 4 11 16,1 0-25-16,3-2 17 16,3 0-37-16,6-2 1 15,7 2 42-15,14-1 10 16,21-3 2-16,16-5-3 15,22-3-48-15,13-4 3 0,10 2-21 16,69-5 0 0,-1 2 14-16,-124 11-7 0,-5-4-7 15,49 2-13-15,-13 0 11 16,-17 0-5-16,-14 2 7 16,-14 2 0-16,-21 0-6 15,-11 0-18-15,-10 0-45 16,-14 4 68-16,-8 2 1 15,-18 6 15-15,-17 1-14 16,-13 0 4-16,-14 1 4 16,-13 4-9-16,-5 5-14 15,-72 9-35-15,-26 6-13 16,8 4 47-16,132-34-4 16,9 2 11-16,9-2 8 0,-41 4 15 15,27 0-15-15,25-6 7 16,20-2-6-16,18-4 22 15,17 2-17-15,26-4 12 16,23 2 9-16,25-2-18 16,70 2 2-16,20-2-11 15,-5-4 1-15,-59 0 14 16,-66 4-15-16,-4-2-2 16,-5 2 2-16,47-4 1 15,-11 2 0-15,-14 2 6 16,-15-2-6-16,-19 4 27 15,-14 0-20-15,-17 0 8 0,-6 0 53 16,-6 2-7 0,-10-2-13-16,-5 4 8 0,-12 0-34 15,-9 2 37-15,-2 2-15 16,3-2 1-16,10-4 7 16,16 0-13-16,9-2-14 15,1 0-25-15,5 0 11 16,0 0-22-16,5 0 10 15,-3 2-78-15,4 0-167 16,1 6-219-16,37-2-598 16</inkml:trace>
  <inkml:trace contextRef="#ctx0" brushRef="#br0" timeOffset="75378.95">12242 3114 2070 0,'-12'2'330'0,"6"4"-292"0,-9 2-38 0,4 2-33 0,1 6-9 15,4 2-279-15,6 14-1193 16</inkml:trace>
  <inkml:trace contextRef="#ctx0" brushRef="#br0" timeOffset="80028.57">8218 11560 1699 0,'0'-2'249'0,"0"4"-144"0,-2-2-66 0,-1-2 0 0,3 4 44 0,0-4-13 15,0 2 41 1,0 2-49-16,0-2-1 0,0 0 28 15,0 0-49-15,0 0-10 16,0-2 3-16,3 2-9 16,-1 0 11-16,-7 0-20 15,5 0-14-15,13 4 32 16,-1-2-27-16,7 2 23 16,4 2-1-16,8-2-2 15,3-2 23-15,-3 0-49 16,4-2 8-16,2 2 42 15,-2-2-49-15,1-2 17 16,-1 2-9-16,-6 0-8 0,5 0-1 16,-1-2-6-1,0 0 6-15,8-2 24 0,-5 0-24 16,1 2 0-16,-1 2 0 16,-3-2 8-16,0 2-7 15,-4 0-1-15,-2-2 0 16,-2 2 6-16,-5 0-6 15,0 0-1-15,-4 0 1 16,-1 0 0-16,3 2 1 16,-1-2-1-16,2 0 0 15,1 0 0-15,2 0 0 16,-2 0 0-16,0-2-1 16,2 2 2-16,-2 0-2 15,-1 0 1-15,-2 0 0 16,1 2-2-16,-1-2 2 0,6 2-6 15,-5 0 5-15,4 2 2 16,-2-2 4-16,3-2-5 16,-2 0 0-16,2 2 4 15,-3-2-4-15,3 2 0 16,-6-2-1-16,3 0 2 16,-5-2-6-16,4 2 5 15,1 0 0-15,-3 0 11 16,6 0-11-16,0 0-8 15,0-2 8-15,4 2 0 0,-4-2 3 16,4-2-3 0,-5 4 0-16,2-2 0 0,-4 2 0 15,3 0-7-15,-6 0 7 16,3 0 0-16,-5 2 6 16,-1-2-6-16,4 4 0 15,-4-4-2-15,3 0 2 16,-1 2 0-16,-1-2 0 15,5 0 1-15,-1 2-3 16,4 0 2-16,0 0 0 16,6-2 3-16,2 0-3 15,5 0 0-15,-3 0 0 16,8 0 0-16,-1 0 0 16,-1 0 0-16,0 2 0 15,-1 0-3-15,-3 0 3 0,1 2-1 16,-1-4 0-16,-4 2 1 15,3-4 9-15,-1 0-9 16,6-2 0-16,3 0 3 16,0 0-3-16,5 2-1 15,-2 0 1-15,-1-2 0 16,-2 2 6-16,-1 0-6 16,-4 0 0-16,-1 0 0 15,-3-2 0-15,3 0 0 16,1 0 0-16,2-2 2 15,3 2 1-15,0 2-3 16,5 0 0-16,2 0 4 16,2 0-4-16,-3 0-4 0,-2 0 3 15,-3-4 2-15,-1 4 10 16,-2-2-11 0,2 2 0-16,0 0-2 0,3 0 2 15,0 0-6-15,1 0 6 16,3 0 0-16,5 0 2 15,1-2-2-15,4 2 0 16,-4-2 6-16,5 0-6 16,-6-2-2-16,-3-2 2 15,-6 2 0-15,-1 0 1 16,1 2-1-16,3 0 0 16,0 0-3-16,5 4 4 15,0-2-2-15,5 2 1 16,0 0 0-16,4 2 0 15,3-2 0-15,-5 4 0 0,3-4-1 16,-5-4 1-16,-7 4-1 16,-2-4 1-16,-11 2 0 15,-2 0 8-15,-3 0-8 16,-2-1 0-16,5 0 0 16,4-1 0-16,9 4-12 15,9-4 12-15,9 4 2 16,-1-3 4-16,-1 3-6 15,-9 0 0-15,-5 0 5 16,-7 0-5-16,-6 0-9 16,1 0 9-16,-6 0 0 15,0 0 0-15,3 0 0 0,-1 0 0 16,1-1-3-16,-1-2 4 16,0 2-1-16,-6 1 0 15,-6-2 0-15,2 2 16 16,-7 0-16-16,4 0 0 15,-6 0-2-15,-1 0 2 16,3-2-6-16,-5 2 6 16,-1 0 0-16,1 0 10 15,-6 0-10-15,-4 0 0 16,-3 0 1-16,0 0 8 16,0-2-9-16,0 2 12 15,0 2-10-15,2-4 25 16,-2 2-27-16,0 0 0 15,2 0 20-15,0-2-14 16,0 2-6-16,3 0 10 0,-3 0-8 16,0 0 22-16,-2 0-24 15,0 2 0-15,0-2 25 16,0 0-24-16,0 0 8 16,-2-2 5-16,4 2-14 15,-2 0 27-15,0 0-27 16,0 0 0-16,0 2 17 15,-2-2-17-15,4-2 0 16,-2 2 14-16,0 0-13 16,0 0 24-16,0 0-25 15,0 0 0-15,0 0 18 0,0 0-17 16,0 0-1 0,0 0 8-16,0 0-7 0,0 0 12 15,0 0-13 1,0 0 0-16,0 0 4 0,0 0-3 15,0 0-1-15,0 0 8 16,0 0-7-16,0 0 25 16,0 0-26-16,0 0 0 15,0 0 9-15,0 0-9 16,0 0-5-16,0 0 5 16,0 0 0-16,0 0 9 15,0 0-9-15,0 0 0 16,0 0 4-16,0 0-4 15,0 0 0-15,0 0 0 0,0 0 0 16,0 0 4 0,0 0-4-16,0 0 0 0,0 0 0 15,0 0 0-15,0 0-1 16,0 0 0-16,0 0-79 16,-11 0-196-16,-27-2-454 15</inkml:trace>
  <inkml:trace contextRef="#ctx0" brushRef="#br0" timeOffset="83680.89">9178 12566 1340 0,'0'0'459'0,"0"0"-321"0,0 0-68 0,0 0-17 16,2 0 49-16,0 0-47 15,10-1-4-15,-1-3-3 16,7-2 9-16,1-2-1 16,2 0-28-16,-1 2-16 0,-3-1 47 15,-1 2-40 1,-5 3 4-16,-6-1-11 0,-5 3-8 15,-5 5-4-15,-12 4-12 16,-10 5-1-16,-14 7-1 16,-3-1-20-16,-3 0 34 15,5-4 14-15,6-8 17 16,10-2 16-16,13-2-4 16,7-4-13-16,14 0 38 15,11-4-47-15,18-4-5 16,11-4 4-16,10 2-8 15,0-2-3-15,-4 6-9 16,-6 0 0-16,-8 0 24 16,-15 4-3-16,-11-2 4 15,-8 4-4-15,-8 0 27 0,-4 4 21 16,-10 2-40-16,-9 0-22 16,-4 6 39-16,-7-2-46 15,1-2-2-15,2 0-16 16,4-4-184-16,-5 0-285 15,-53-4-766-15</inkml:trace>
  <inkml:trace contextRef="#ctx0" brushRef="#br0" timeOffset="84913.48">2360 13539 1500 0,'0'0'301'0,"0"0"-136"16,0 0-45-16,0 0-9 0,0-2-21 0,0 2 14 16,2 0-40-16,3 0 46 15,0 0-16-15,8 0 2 16,5-4-3-16,12 0-21 16,7-8-31-16,7-2-28 15,-2-2-12-15,1-2 7 0,-8 6-8 16,-10 4-20-16,-10 6-28 15,-9 4-36-15,-10 6-3 16,-11 6 80-16,-5 6 7 16,-9 4 58-16,0 0-22 15,-2-6 15-15,5-2 3 16,12-7-21-16,7-5-6 16,5-3-27-16,9-1-22 15,12 0-109-15,115-23-439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4T03:45:54.805"/>
    </inkml:context>
    <inkml:brush xml:id="br0">
      <inkml:brushProperty name="width" value="0.05292" units="cm"/>
      <inkml:brushProperty name="height" value="0.05292" units="cm"/>
      <inkml:brushProperty name="color" value="#FF0000"/>
    </inkml:brush>
  </inkml:definitions>
  <inkml:trace contextRef="#ctx0" brushRef="#br0">21056 5891 1720 0,'-2'0'529'16,"2"0"-432"-16,0-2-32 15,0 2 25-15,0 0 19 16,2 0-61-16,0 0-21 0,2 0-27 16,0 2 45-1,-1-2-34-15,0 2 13 16,-1 0 34-16,-2 0-2 16,0 0-8-16,2 6 9 0,1 1-50 15,1 9 83-15,0 9-60 16,3 7-13-16,-4 9 7 15,3 3-5-15,1-10-8 16,-1-8-11-16,5-12 1 16,-1-8 23-16,3-6-23 15,9-6 20-15,9-10 70 16,17-12-5-16,6-12-29 16,9-8-29-16,-1-3-20 15,-6-1 49-15,-7 4-48 0,-7 6-9 16,-8 6 16-16,-10 8-10 15,-6 8-4-15,-9 8-2 16,-2 6 0-16,-5 2-18 16,-4 4-39-1,2-2-86-15,-2 4-104 0,-1 2-240 16,-6 10 171-16,-35 28-377 16</inkml:trace>
  <inkml:trace contextRef="#ctx0" brushRef="#br0" timeOffset="2015.29">14131 8131 1521 0,'0'2'772'0,"0"-2"-592"0,0-2-35 0,0 2 17 0,0 0 75 16,0-2-90-16,0 2-54 16,0-2-49-16,2 0-26 15,-2 2-9-15,0 0-9 16,0 0-71-16,0 2-122 16,-2-2-416-16,-27-6-1213 0</inkml:trace>
  <inkml:trace contextRef="#ctx0" brushRef="#br0" timeOffset="3081.46">15296 7048 1585 0,'-2'0'258'0,"2"-4"-100"0,0 4-35 0,0 0 67 0,2 0-31 0,-4 0 3 16,2 0-40-16,0 0-70 15,2 6-50-15,5 3 49 16,5 4-32-16,1 7 16 15,3 5-8-15,-3-2-5 16,5 1 17-16,-3-2-31 16,-2-1-8-16,1-6 49 15,-6-4-48-15,-1-4 13 16,3 0 4-16,-6-5 9 16,4-2 37-16,1-4 14 15,7-8 0-15,7-4 29 0,6-12-56 16,2-4-9-1,2-3-18-15,1-7 13 0,-3-6-2 16,0-2-35-16,0 4 1 16,-2 4 34-16,-7 12-35 15,-4 6-1-15,-4 8-8 16,-5 7 9-16,-5 5 0 16,-2 0-1-16,-2 4 1 15,0 0-17-15,0 0 17 16,0 0-13-16,2 0 7 15,-2 0 6-15,0 4-8 16,0-4-4-16,0 0-9 16,0 3 5-16,0-3-16 15,0 0-2-15,0 0 11 16,0 0-8-16,0 1 14 16,0-1-34-16,0 0-33 0,0 0 27 15,0 3-57-15,0-3-28 16,2 2 26-16,0 2-31 15,5 1-30-15,-2 4-130 16,4 17-43-16</inkml:trace>
  <inkml:trace contextRef="#ctx0" brushRef="#br0" timeOffset="5216.02">14450 8801 2359 0,'0'-2'548'0,"0"2"-344"0,2-2-68 0,-2 0-11 15,3 0-61-15,-1 2-4 0,2-2-60 16,0 0 11-16,12-4-3 16,4-1-8-16,13-4-1 15,10-1 0-15,-1-1 1 16,5 2-15-16,-7 0 14 15,-7 4-61-15,-10 4-34 16,-8 6-202-16,-13 8-184 16,-12 12 118-16,-15 8 85 15,-15 10-283-15,-7-5 526 0,3-4 36 16,8-10 514 0,11-10-290-16,10-6 1 0,12-4 4 15,3-2-31-15,3-4-55 16,17-4-91-16,11-6-41 15,12-2 13-15,5-4-24 16,2-2-252-16,69-34-378 16</inkml:trace>
  <inkml:trace contextRef="#ctx0" brushRef="#br0" timeOffset="7833.75">13389 10885 1543 0,'-9'0'300'0,"1"0"-103"0,-6-3-68 0,3 3-12 0,2-4-50 15,2 2-46-15,5 2-14 16,2-2-7-16,2 2-93 0,5 0-54 15,-2-2-32-15,10-8-461 16</inkml:trace>
  <inkml:trace contextRef="#ctx0" brushRef="#br0" timeOffset="11364.94">7710 11871 1020 0,'2'0'464'0,"-2"0"-356"0,0 0-55 0,0-2-4 0,0 0 53 0,0 2 15 0,-2 0-61 16,2 2 5-16,-2-4-2 16,2 2-20-16,2 2-8 15,-2-2-26-15,0 0 4 16,0 0 24-16,0 0-11 15,0 0 25-15,0 0 19 16,0 0 15-16,0 0 0 16,0 0-33-16,0 0 1 15,0 0 49-15,0 0-58 16,0 0-17-16,0 0-4 16,0 0-13-16,20-6 21 0,6-2 29 15,8-2-25-15,9-6 32 16,3-2-55-16,-1-2-8 15,-1 2 1-15,-4 2 0 16,-11 3-1-16,-6 5-36 16,-15 5-169-16,-8 10-83 15,-11 11-90-15,-67 79-77 16</inkml:trace>
  <inkml:trace contextRef="#ctx0" brushRef="#br0" timeOffset="11531.62">7765 12011 1179 0,'-11'4'510'16,"7"-2"-338"-16,-9 6 19 15,13-12-4-15,11-4-86 16,14-10-46-16,12-8 8 16,13-4 15-16,7-2 5 0,-4 0-73 15,-5 4 7 1,-9 4 32-16,-3 4-1 0,-11 8-19 16,-8 1-29-16,-3 10-204 15,-8 19-318-15</inkml:trace>
  <inkml:trace contextRef="#ctx0" brushRef="#br0" timeOffset="12482.07">9485 11765 1991 0,'3'2'321'0,"-3"-4"-198"0,0 2-54 0,0 0-25 0,2-4 41 0,3 1 7 16,1-1-4-16,3 3 37 15,7-5-58-15,-1-1-16 16,6 0 38-16,5-1-41 16,3 0-6-16,7-9-20 15,2 2-10-15,9-6 9 16,-1 1-21-16,-5-2 0 0,5 2-21 15,-10 2-4 1,-7 4-64-16,-7 4-71 0,-11 6-112 16,-7 2-202-16,-37 30-197 15</inkml:trace>
  <inkml:trace contextRef="#ctx0" brushRef="#br0" timeOffset="12749.47">9577 11959 1736 0,'3'-2'542'16,"-2"-4"-299"-16,15-4-121 15,9-8 41-15,12-8 50 0,13-4-97 16,0 0-55 0,6-4-23-16,0 4-7 0,-4 0 22 15,-6 5-53-15,-6 5 9 16,-9 2 7-16,-6 9-16 15,-11 0-39-15,-8 7-114 16,-6 6-127-16,-8 10-38 16,-11 6 43-16,-5 7-82 15,-10 1-177-15,1-2 252 16,-61 22 24-16</inkml:trace>
  <inkml:trace contextRef="#ctx0" brushRef="#br0" timeOffset="16432.55">8519 14113 1715 0,'0'-2'370'0,"2"2"-169"0,2-4-103 0,12-6 52 0,7-7 21 0,9-2-35 15,9-12-19-15,1-1-42 16,3 0 21-16,-1-2-63 16,-3 2-24-16,-1 4-9 15,-9 4-10-15,-7 6-170 16,-10 12-111-16,-17 12-250 15,-61 82 194-15</inkml:trace>
  <inkml:trace contextRef="#ctx0" brushRef="#br0" timeOffset="16582.29">8572 14203 1538 0,'-20'20'368'0,"5"-4"-68"16,-12 10 18-16,11-12-63 0,12-6-108 16,10-8-32-16,17-4-61 15,17 0-7-15,15-10-4 16,14-6-43-16,3-8 0 15,-1-6-12-15,-4 2-314 16,31-40-531-16</inkml:trace>
  <inkml:trace contextRef="#ctx0" brushRef="#br0" timeOffset="19299.27">17197 14297 1515 0,'0'0'288'0,"-2"-4"-112"0,2 2-62 0,0-2 3 0,0 0 15 0,0 2-44 0,0 0-31 0,2-2 74 0,-4-2-40 15,2 6-2-15,0-2-25 16,0 2-20-16,-2 2 11 15,2 0-55-15,-2-2 9 16,-1 4-9-16,-8 8 11 16,-6 16-7-16,-10 12 17 15,0 20-7-15,2 7 11 16,9-3-25-16,5 0 0 16,18-12-10-16,2-6 10 0,9-10-32 15,6-8-8 1,5-7 1-16,7-16 22 15,5-6 4-15,-4-12-2 16,1-1-2-16,-7-12 17 0,-8 0-6 16,-6 2 6-1,-13 2 19-15,-8 4 21 0,-11 2-40 16,-8 10 9-16,-14 2-19 16,-6 8 10-16,-8 4-18 15,-3 8-110-15,9 2-155 16,13-2-86-16,-2-2-1462 15</inkml:trace>
  <inkml:trace contextRef="#ctx0" brushRef="#br0" timeOffset="19683.75">17896 14004 1893 0,'-2'0'616'0,"2"0"-322"0,0 3-118 0,-2 2-100 0,2 22-32 0,0 14 58 0,-4 20-9 0,-1 15-59 15,1 6-11-15,0 5 44 16,-4 3-66-16,2 0-1 16,-1-4 0-16,-1-8-8 15,-2-10-35-15,-1-7-92 16,-4-11-161-16,-28 40-400 15</inkml:trace>
  <inkml:trace contextRef="#ctx0" brushRef="#br0" timeOffset="19999.14">18336 14530 2252 0,'-2'0'489'0,"2"0"-309"16,-2 0-111-16,-5 0-3 15,7 4-43-15,-1 6-22 16,-1 16 37-16,0 14-31 15,2 4-7-15,4 2 8 0,6-2-7 16,-2-4-2 0,1 1 1-16,-4-11-171 0,2 2-75 15,-7-10-244 1,-3 4-287-16</inkml:trace>
  <inkml:trace contextRef="#ctx0" brushRef="#br0" timeOffset="20348.93">18596 14592 2201 0,'-6'8'452'0,"3"2"-307"15,-5 4-94-15,8 4-2 16,8-2-49-16,5-2 0 16,8-8 22-16,6-6-21 15,6-6 8-15,0-10 18 16,-4-2-18-16,-2-6 78 16,-10 2-10-16,-3 0-13 15,-9-2 50-15,-7 12-45 16,-15-4-37-16,-6 10-11 0,-16 6-11 15,-7 4-20 1,-4 10-7-16,0 8-121 0,7 0-81 16,16-2-418-16,18 8-1234 15</inkml:trace>
  <inkml:trace contextRef="#ctx0" brushRef="#br0" timeOffset="20649.21">19427 14419 2504 0,'4'-1'336'0,"8"-3"-213"0,11-9-123 0,14 2-114 0,5-6-120 0,52-19-338 15</inkml:trace>
  <inkml:trace contextRef="#ctx0" brushRef="#br0" timeOffset="20815.57">19643 14602 2187 0,'27'-10'651'0,"4"-6"-402"0,34-16-91 15,11 0-98-15,6-8-60 16,-6 0-8-16,-13 3-325 15,14-43-920-15</inkml:trace>
  <inkml:trace contextRef="#ctx0" brushRef="#br0" timeOffset="21298.93">20900 14520 1981 0,'-2'-2'975'0,"0"0"-698"0,-3-6-98 0,1 4-128 0,1 2-51 0,3-2-132 0,3 0-458 16,-1-14-418-16</inkml:trace>
  <inkml:trace contextRef="#ctx0" brushRef="#br0" timeOffset="21667.03">21426 14066 679 0,'-2'-1'1886'15,"-5"1"-1424"-15,-2 0-355 0,-4 15-82 16,-2 18-11-16,-8 13-13 16,3 12 25-16,7 0-26 15,15-8 0-15,17-7 13 16,8-10-5-16,14-7-7 15,-1-12 4-15,2-7 10 16,-5-11 13-16,-2-4-19 16,-10-9 17-16,-8-1 82 15,-13 7-17-15,-8-2-19 16,-14 1-36-16,-20 8-30 16,-18 7 12-16,-4 6-18 15,-3 5-72-15,8 3-52 16,12 1-361-16,-42 10-1132 15</inkml:trace>
  <inkml:trace contextRef="#ctx0" brushRef="#br0" timeOffset="66520.98">10150 11907 1678 0,'-5'0'305'0,"3"0"-133"0,-5-4-47 0,2 2-28 0,3 2 8 0,0-2 29 0,2 2-20 0,0-2-18 0,2 2 7 16,-2-2-41-16,2 0-23 16,-2 2-24-16,2-2 3 15,4-2 7-15,5-6-25 16,11-4 0-16,12-12 8 0,8-8-8 15,5 4 0-15,-3 0-1 16,-6 5-72-16,-12 7-34 16,-5 7-92-16,-13 7-41 15,-8 12 22 1,-10 10 73-16,-15 14 49 0,-8 5 12 16,-7 8 55-16,-1-5 29 15,6-8 12-15,1-6 15 16,7-6 45-16,14-8 45 15,9-8 36-15,4-4-22 16,2 0-59-16,3-2-3 16,5-6-69-16,11-4 0 15,6-4 20-15,6-4-13 0,2-2-6 16,-1 6-1-16,-7-2-140 16,-3 10-143-16,-4 10-92 15</inkml:trace>
  <inkml:trace contextRef="#ctx0" brushRef="#br0" timeOffset="66667.6">10123 12033 1675 0,'-2'-2'336'16,"4"0"-101"-16,-2 1-139 0,4-6-95 16,10-1-1-16,5-2-51 15,6-8-184-15,38-42-595 16</inkml:trace>
  <inkml:trace contextRef="#ctx0" brushRef="#br0" timeOffset="73128.8">10027 11678 1150 0,'0'0'94'0,"0"4"-94"0,7 10-217 0</inkml:trace>
  <inkml:trace contextRef="#ctx0" brushRef="#br0" timeOffset="73367.45">10048 11730 1638 0,'0'0'301'0,"0"0"-187"16,-4 3-94-16,8-3-10 16,-4 2-20-16,2 6-55 15,-2 2-65-15,2 34-212 16</inkml:trace>
  <inkml:trace contextRef="#ctx0" brushRef="#br0" timeOffset="73551.08">10087 11835 1701 0,'0'0'292'15,"0"0"-235"-15,0 0-57 16,0 6-195-16,-10 22-550 15</inkml:trace>
  <inkml:trace contextRef="#ctx0" brushRef="#br0" timeOffset="73767.98">10089 11861 1806 0,'3'0'261'16,"-3"0"-249"-16,0 0-12 16,0 4-198-16,0 6-600 15</inkml:trace>
  <inkml:trace contextRef="#ctx0" brushRef="#br0" timeOffset="78401.48">8853 13315 784 0,'-2'0'298'0,"2"0"-13"0,0 1-60 0,0-2-73 0,0 1-43 16,-2 0-14-16,2-3-19 15,2 3-20-15,-2-3-1 0,0 3 43 16,0 3-38-16,0-3-23 16,0 0 26-16,0 0-13 15,0 0-20-15,0 0-23 16,13-14 7-16,3 0 11 15,11-4-25-15,6-8 11 16,5-2 11-16,-3 5-14 16,1 5-8-16,-5-3 0 15,-2 5 6-15,-6 4-27 16,-8 4-56-16,-6 8-151 16,-9 14 20-16,-39 65-14 0</inkml:trace>
  <inkml:trace contextRef="#ctx0" brushRef="#br0" timeOffset="78567.89">8880 13449 1503 0,'13'-8'216'16,"1"0"-91"-16,17-12-37 16,2-2 16-16,5-4-52 15,0 2-31-15,-1 2-6 16,-6 1 15-16,-2 6-30 15,-8 7-96-15,-13 9-606 16</inkml:trace>
  <inkml:trace contextRef="#ctx0" brushRef="#br0" timeOffset="84485.27">18260 13253 1767 0,'0'0'239'0,"0"-2"-139"0,0 2-53 0,2 0 13 0,-2 2-54 0,0-2 15 0,4 0 25 0,1 0 26 16,2 1 20 0,6-1-14-16,-2 3-21 0,7-3 45 15,6-3-56-15,1 0-5 16,8-5 2-16,1-3-14 16,3 0-5-16,-1-2-24 15,-1 3 1-15,-2 1 7 16,-6 2-8-16,-10 5-21 15,-6 2-57-15,-11 9-105 16,-16 10 30-16,-10 9-80 16,-16 8 5-16,-10-1 176 0,0-1 52 15,4-8 1 1,8-4 100-16,18-10 19 0,6-4 46 16,11-8-17-1,12-2-91-15,11-4 20 16,11-4 6-16,13-8-12 0,14-4-19 15,2-2-32-15,0 0-3 16,2 1-18-16,-9 4 0 16,-10 5-24-16,-10 1-4 15,-16 9-293-15,-24 14-239 16</inkml:trace>
  <inkml:trace contextRef="#ctx0" brushRef="#br0" timeOffset="85753.78">17177 13275 1482 0,'0'0'341'0,"0"0"-182"0,0 0-92 0,0 0-26 0,0-3-2 0,2 3-9 0,-2 0 36 15,2 0-21-15,0-1 43 16,10-4-40-16,-1 0 26 16,9-2-11-16,3 1 0 15,1-2 9-15,-2-2-47 16,3 1-25-16,-8 0 33 15,3 4-27-15,-9-2-12 16,-1 5 4-16,-6 0-13 16,-4 4-4-16,-4 3-76 15,-12 8 1-15,-13 7 16 16,-9 10-44-16,-8 1 31 0,-1-5 91 16,5-6 18-16,5-4 24 15,10-6-5-15,14-2-28 16,9-6 50-16,6-2-58 15,9-4 0-15,11-4 14 16,5-4-4-16,11-2 17 16,2-4-22-16,-2 2 3 15,-2 2 57-15,-7 1-66 16,-10 4 11-16,0 3-1 16,-11 2-4-16,-6 4-9 15,-4 0 3-15,-4 5 0 16,-9 4 12-16,-6 0-12 15,-8 8 8-15,0-2-7 16,2-4 5-16,8-1 32 16,9-6-38-16,6-2 0 0,4-2-21 15,4 2-66-15,8-2-33 16,5 0-72-16,48-11-114 16</inkml:trace>
  <inkml:trace contextRef="#ctx0" brushRef="#br0" timeOffset="87968.1">22088 12515 1015 0,'0'0'307'0,"0"0"-86"0,-3 0-77 0,3 0-53 0,0 0-13 0,0 0 44 16,0 0-17-16,0-3-12 15,0 3 51-15,0 0-26 16,0 0-25-16,0 0-1 15,0 0-53-15,3 0 39 16,-3 3-67-16,2 8-10 16,3 10 79-16,-1 11-41 15,-2 6-11-15,-2 4-13 16,0-2-3-16,2-6 20 16,0 0-32-16,0-8 0 15,1-5 0-15,-1-12 1 16,-1-3 0-16,-1-6-1 15,3 0 6-15,-3 0 28 0,0-1-13 16,3-4-1-16,2 0 41 16,-1-12-32-16,9-6-14 15,5-8-11-15,11-7 7 16,11-10 32-16,11-6-43 16,14-9 2-16,10 2 26 15,8-4-2-15,2 1 2 0,-3 6 10 16,-4 4-28-1,-7 3 74-15,-11 10-69 16,-8 6-9-16,-8 6 39 0,-5 8-25 16,-13 7-1-16,-6 0-8 15,-6 8-1-15,-5 3 31 16,-5 0-41-16,-2-1 0 16,-2 4 6-16,0 0-6 15,0 4 1-15,-2-4-3 16,0 0 13-16,2 0-20 15,-2 0 9-15,-1 3-39 16,1 0-17-16,-7 1-137 16,-7 4-441-16,-71 17-853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4T03:59:02.171"/>
    </inkml:context>
    <inkml:brush xml:id="br0">
      <inkml:brushProperty name="width" value="0.05292" units="cm"/>
      <inkml:brushProperty name="height" value="0.05292" units="cm"/>
      <inkml:brushProperty name="color" value="#FF0000"/>
    </inkml:brush>
  </inkml:definitions>
  <inkml:trace contextRef="#ctx0" brushRef="#br0">14991 10495 1617 0,'-2'0'280'0,"0"0"-115"0,-3-2-46 0,1 2-56 0,4 0 40 0,0 0 25 15,2-2-10-15,-2 2-4 16,2 0-54-16,-2 0-48 16,0-2-12-16,5 4-178 15,-1 2-274-15,16 32-276 16</inkml:trace>
  <inkml:trace contextRef="#ctx0" brushRef="#br0" timeOffset="198.98">15475 10587 2070 0,'0'-1'330'0,"-2"1"-228"15,0-3-102-15,-1 3-136 16,-2 0 14-16,1-1 13 15,-3-2 2-15,-22 6-229 16</inkml:trace>
  <inkml:trace contextRef="#ctx0" brushRef="#br0" timeOffset="2201.94">7648 12218 2089 0,'-2'-2'314'0,"2"2"-139"16,0-6-71-16,-2 4-1 15,2 0-68-15,0-2-35 16,0 2-81-16,0-2-115 0,0-1-119 15,-6-8-196 1</inkml:trace>
  <inkml:trace contextRef="#ctx0" brushRef="#br0" timeOffset="2415.73">7646 12202 2005 0,'-2'-2'335'0,"-2"0"-122"16,4-2-68-16,-2-3-26 15,2 6-68-15,2-1-36 0,2-2-15 16,-2-3-63-16,2 0-104 16,-2 1-149-16,5-14-188 15</inkml:trace>
  <inkml:trace contextRef="#ctx0" brushRef="#br0" timeOffset="2599.25">7663 12128 1858 0,'0'0'356'16,"0"-2"-148"-16,0 2-43 16,2-3-40-16,-2 2-23 15,2-3 34-15,3 1-55 16,-2 2-36-16,3-5-45 0,3 2-24 15,-1-3-118-15,8 3-200 16,-3 4-183-16,16 11-398 16</inkml:trace>
  <inkml:trace contextRef="#ctx0" brushRef="#br0" timeOffset="2733.48">7794 12141 1787 0,'0'0'264'15,"0"0"-21"-15,0-1-60 16,0-3-75-16,5-4-108 16,-2-5-134-16,3 2-215 0,5-14-848 15</inkml:trace>
  <inkml:trace contextRef="#ctx0" brushRef="#br0" timeOffset="2950.42">7823 12005 1883 0,'0'0'324'0,"-2"-2"-32"16,2 2-97-16,0-2-69 16,-2-2-19-16,4 2-65 15,-2 2-42-15,2 0-126 0,0-2-224 16,0-2-149-1,12-10-542-15</inkml:trace>
  <inkml:trace contextRef="#ctx0" brushRef="#br0" timeOffset="3184.89">7827 11987 1603 0,'-8'2'297'0,"1"-2"-158"16,-6 2 38-16,-1 0-27 15,6 0-6-15,6-2-22 16,0 0-52-16,4 0 7 16,4-4-11-16,9-2-39 15,12-6 10-15,10-2-32 16,2-4-5-16,3 2-24 16,-6 6-111-16,-3-2-84 15,-6 6-104-15,-7 2-35 0,-9 18-446 16</inkml:trace>
  <inkml:trace contextRef="#ctx0" brushRef="#br0" timeOffset="49702.01">11041 15980 962 0,'-2'-4'688'0,"0"1"-476"0,-3 2-40 0,-1-3-38 0,5 4 16 0,-1-5-24 15,0 5 3-15,-1-4-15 16,3 4 3-16,0-1-35 16,0 1-22-16,3 0 20 15,-3 0-38-15,0 0-17 16,0 0 5-16,2 0-19 16,-2 0 9-16,2 1-20 15,-1 3 0-15,2-4 37 16,0 5-37-16,0-5 1 15,-1 4 15-15,2-4-4 16,0 1 18-16,3 2-24 16,-3 2-5-16,-3 0 38 15,2-5-25-15,1 0 2 16,-2 0 7-16,0 0-13 0,2 0 11 16,5 4-21-16,5-4 0 15,1 4 21-15,14 0-21 16,4 2-1-16,9-2 1 15,8 0 0-15,-3-4 11 16,1 1-11-16,2 2 0 16,6-3 10-16,4 0-10 15,4-4-1-15,7 4-5 16,10-8 12-16,5 2 0 0,5 2-6 16,3-4 0-1,-3 2-5-15,1-2 5 0,-14-1 0 16,1 4 0-16,-6-3 0 15,-7-2 23-15,1-3-23 16,0 5 1-16,-1 2 2 16,6-2-3-16,1 0-12 15,6 2 11-15,-2 6 1 16,0-4-3-16,-4 4 3 16,-4-4 0-16,-9 4 6 15,-4-4-6-15,-9 2 0 16,1 0 0-16,-2 0 1 15,-2 2 4-15,-2-4-5 16,-2 0 0-16,0-6 4 16,-4 6-4-16,7 0 0 0,-3-2 8 15,4 0-7-15,5 4 8 16,-5-2-9-16,-1 0 2 16,-5 4-2-16,-7-4 1 15,2 0-1-15,-2 2 21 16,-4-2-19-16,5 0 29 15,-3 4-23-15,2-4 1 16,-2 4 28-16,0-2-26 16,-10 2 5-16,2 0 2 15,-12 0-10-15,-2 0 14 16,-5 0-22-16,-2 2 1 16,2-2 32-16,-2 0-32 15,0 0 11-15,-2-2 5 0,0 2-16 16,-1 0-2-1,-6 2-36-15,-20 6-134 0,-125 28-694 16</inkml:trace>
  <inkml:trace contextRef="#ctx0" brushRef="#br0" timeOffset="54353.1">10164 16659 1402 0,'0'0'530'0,"0"0"-372"0,-1 0 76 0,1 0-44 0,0 0-23 0,0 0-14 0,1-4-20 0,-1 4-13 0,3 0-40 15,-3 0-32-15,3 0 24 16,-3 0-50-16,4 0-8 16,5 4-13-16,11 0 26 15,6 2 23-15,15-2-44 0,5-4 12 16,4 0-14-1,1-10-4-15,-9 6-7 0,-8 0-41 16,-10 4-140-16,-13 0-363 16,-19 18-309-16</inkml:trace>
  <inkml:trace contextRef="#ctx0" brushRef="#br0" timeOffset="54552.21">10374 16790 1885 0,'0'0'479'16,"-2"8"-215"-16,-2 10-18 16,0 4-51-16,-3 10-81 0,0 0-34 15,0 6-59 1,-1-6-9-16,-6 4-12 0,5-6-24 16,-2-6-198-16,7-2-429 15,8-8-713-15</inkml:trace>
  <inkml:trace contextRef="#ctx0" brushRef="#br0" timeOffset="54908.6">10646 16982 1853 0,'0'4'496'16,"-2"4"-252"-16,2 6-88 16,-2 0-42-16,2 8-87 15,2 0-15 1,0-4 9-16,7-5-19 0,9-8 31 16,3-5 10-16,7 0 1 15,6-9 56-15,-5-5-13 16,2-3-36-16,-9-1 24 15,-10 4-3-15,-10 0 24 16,-7 2-55-16,-11 2-40 16,-3-4 35-16,-11 2-36 15,-6 8-11-15,-3-2-39 16,10-2-95-16,4 0-184 16,21-42-514-16</inkml:trace>
  <inkml:trace contextRef="#ctx0" brushRef="#br0" timeOffset="55185.15">11008 16615 1808 0,'0'-4'474'15,"2"4"-204"-15,0 0-75 16,0 0-37-16,2 8-11 0,1 6-42 16,-2 8-2-16,3 10-37 15,-3 8-30-15,-3 5-3 16,2-1-33-16,2-4 0 16,5-4-18-16,-5-10 7 15,2-2-89-15,0-2-166 16,-2-10-64-16,-2 2-499 15</inkml:trace>
  <inkml:trace contextRef="#ctx0" brushRef="#br0" timeOffset="55385.75">10972 16888 2035 0,'7'-4'475'0,"1"-2"-205"0,13-2-84 16,0 0-92-16,6-2-49 16,-4 0-39-16,1-6-6 15,-1 6-166-15,23-30-550 16</inkml:trace>
  <inkml:trace contextRef="#ctx0" brushRef="#br0" timeOffset="56051.65">11337 16888 2014 0,'0'0'548'0,"0"0"-305"0,-3-6-130 15,1 2-7-15,0 0-37 16,0 0 12-16,-4 0-40 16,1 0-20-16,-1 4 19 15,-8 4-40-15,-1 12-7 16,-6 8 5-16,-1 6-7 16,7-2-52-16,5 2-73 15,7-4-29-15,11-12-7 0,3-4 56 16,1-2 17-16,10-16 97 15,-2-2 16-15,5-8 5 16,-4-4 23-16,0 0 2 16,-8 0 26-16,-6 8-7 15,-5 6-50-15,-2 4 73 16,-8 4-62-16,2 12-25 16,-2-2-1-16,-1 12-93 15,7-4-48-15,10 0 8 16,3-10-17-16,8-8 42 15,-1 0 49-15,3-8 59 0,2-6 39 16,-4-4 69 0,2-8 105-16,-5 4 18 0,-3-6-40 15,-5-2 14-15,-3 2-80 16,-5-2-46-16,-3 2-17 16,1-3-28-16,0 4 16 15,-4 0-50-15,1 9 1 16,3 6-2-16,0 10-4 15,2 2-10-15,-2 14 9 16,0 13 2-16,0 9 2 16,-2 8-31-16,4-2-18 15,0-2 38-15,6-6-22 16,-4-2-7-16,4-6 14 16,1-12-28-16,-1 0-32 15,2-10-68-15,-2-4-147 0,28-32-308 16</inkml:trace>
  <inkml:trace contextRef="#ctx0" brushRef="#br0" timeOffset="57701.56">11988 16924 1137 0,'-3'0'676'0,"-1"-4"-451"0,-1 2 18 0,3-2-32 0,2 4-23 0,0 0-7 0,0 0-61 16,0 0-37-16,2 0-13 15,5 14-52-15,-2 8 9 16,2 18 5-16,1 14-31 16,1 8 30-16,3 5-29 15,-4-5 3-15,1-2-4 16,1-8-2-16,-2-12-24 0,1-12-5 16,-5-10-65-16,-1-10 25 15,-3-4 4-15,-3-16 51 16,-1-6 9-16,-5-10 6 15,1-8 0-15,-6-4 4 16,1-8 2-16,-6-6 9 16,2-4-1-16,1-9-14 15,7 3 21-15,9 4-1 16,7 10-19-16,8 10-1 16,5 12-3-16,5 6-11 15,4 10 10-15,4 20-17 16,3 2 21-16,4 16 0 15,-2 0-5-15,-2 10 5 16,-9 0 0-16,-7-4-3 0,-9 2 3 16,-9-2 0-16,-6-1 10 15,-10-8 19-15,-6-5 2 16,-4-1-17-16,-3-3-7 16,-2-10 31-16,2-8-38 15,0-4-19-15,8-11-115 16,0-3-206-16,13-14-112 15,21-58-580-15</inkml:trace>
  <inkml:trace contextRef="#ctx0" brushRef="#br0" timeOffset="58038.57">12415 16842 1974 0,'8'0'349'0,"0"0"-104"0,17 2-83 0,8 6-72 0,3 6-42 0,-1 4 22 0,-6 8-40 0,-8 4 0 0,-8 6-4 0,-9 0-10 0,-6-8 11 0,-7 2-19 15,-4-12 7-15,1-4 6 16,-1-14-8-16,-3-4 43 16,6-10 19-16,3-14-36 0,5-6 12 15,6-8-36-15,7-2-15 16,12-4 0 0,3 8-26-16,10 8-101 0,2 0-145 15,51 6-398 1</inkml:trace>
  <inkml:trace contextRef="#ctx0" brushRef="#br0" timeOffset="58441.93">12897 16936 978 0,'4'0'875'0,"2"0"-636"16,8 0-34-16,2-4-77 15,2 0 35-15,-5 0 13 16,1-2-80-16,1-2-9 16,-6-2-11-16,-2 2-14 15,-3 0-37-15,-2-2 14 16,-4 2-18-16,-4 2 44 15,-4-2-58-15,-9 12 4 16,-4 6 2-16,-6 2-11 16,-2 10-3-16,4 6 1 0,5 2-5 15,11 2-5-15,6-6-13 16,10 2-7-16,6-10 21 16,5-1 1-16,8-12 8 15,5-5 0-15,2-5-34 16,5-12-110-16,4-1-336 15,63-44-208-15</inkml:trace>
  <inkml:trace contextRef="#ctx0" brushRef="#br0" timeOffset="59037.16">13389 16842 1911 0,'-15'10'476'0,"-1"8"-278"16,-13 8-96-16,0 6-36 15,0 4-35-15,9-6-23 16,2-2 14-16,10-6-21 16,5-10-1-16,8-2-6 15,6-14 6-15,7-2 9 16,3-16-1-16,7-8 23 15,-2-10-4-15,3-4 23 16,-4-2 32-16,-5-2 14 16,2-6-24-16,-8-5 38 15,-4 5-59-15,-3-4-29 16,3 0 13-16,-6 10-11 16,-2 12-8-16,-4 8-4 0,2 12-12 15,-4 12 3-15,4 4-3 16,-10 16-3-16,-1 16-10 15,0 8 13-15,0 22-1 16,6 6-7-16,1 2-13 16,10 3 20-16,3-7-25 15,5-4-27-15,3-12 26 16,-1-14 15-16,3-14 11 16,-2-8 1-16,3-14 0 15,5-6 38-15,-3-16-11 16,4-4 1-16,-5-6 2 0,-6-4-1 15,-3 6-14-15,-8 4-15 16,0 12 0-16,-4 4-3 16,-2 10 3-16,4 2-21 15,0 6 21-15,7 4-6 16,3 6-21-16,-1 0-99 16,-3-4-180-16,6-4-243 15,-1-6-242-15</inkml:trace>
  <inkml:trace contextRef="#ctx0" brushRef="#br0" timeOffset="59259.41">13686 16659 2410 0,'0'-4'635'0,"2"4"-401"0,2-4-142 0,3-6-52 0,5 6-40 16,0-4-110-16,1 4-455 0,24-6-496 0</inkml:trace>
  <inkml:trace contextRef="#ctx0" brushRef="#br0" timeOffset="59702.18">13960 16784 1976 0,'-14'14'361'16,"1"0"-196"-16,-14 16-45 16,3 2-97-16,8 0-17 15,7-6-6-15,9-4-8 16,6-8 8-16,13-2 14 15,5-12-8-15,7-12 30 16,5 2-23-16,-5-12-12 16,2 0 12-16,-4-4 7 0,-6-6 74 15,-4-2 37 1,-2-4-22-16,-2 3 16 0,-6-9-67 16,-2 2-20-16,-1 4-17 15,-2 0 15-15,4 4 4 16,1 8-17-16,-5 6-11 15,-2 8 51-15,0 8-36 16,-2 4-27-16,-2 8 0 16,0 10 1-16,-7 12 13 15,5 10-14-15,-1 10 0 16,5-4-21-16,2 2 11 16,5-3-19-16,4-9 10 15,-2-4-1-15,0-6 7 16,0-8-52-16,2-6-68 15,-2-2-190-15,-7-24-405 0</inkml:trace>
  <inkml:trace contextRef="#ctx0" brushRef="#br0" timeOffset="59868.67">14091 16699 1867 0,'21'-16'573'0,"0"6"-336"0,22-18-42 0,8 2-71 0,-2 4-37 0,-2 0-37 0,4 0-50 0,-4 0-333 0,31-14-633 16</inkml:trace>
  <inkml:trace contextRef="#ctx0" brushRef="#br0" timeOffset="60102.75">14441 16745 2039 0,'-3'13'513'15,"6"5"-306"-15,-1 8-114 16,7 2-23-16,2 2-62 0,4-6-8 15,-1-8-22 1,-5-2-212-16,-2-14-119 16,2-26-426-16</inkml:trace>
  <inkml:trace contextRef="#ctx0" brushRef="#br0" timeOffset="60269.23">14508 16527 1913 0,'0'0'828'16,"0"0"-510"-16,0 0-99 15,1 0-156-15,3 2-50 0,-4 4-13 16,2 2-314 0,6 10-964-16</inkml:trace>
  <inkml:trace contextRef="#ctx0" brushRef="#br0" timeOffset="60835.31">14669 16790 2047 0,'4'-6'279'0,"0"6"50"16,5 0-115-16,3 0-70 15,-10 10-12-15,-2 4 3 16,-9 8-27-16,-5 10-69 16,-1-2-27-16,-3-2 26 15,6-6-38-15,8-6-6 16,4-10-6-16,3-6 4 15,5-6 8-15,12-12 0 16,2-8 1-16,7-6 6 16,-2-2-7-16,-4-2-19 15,2 8 19-15,-10 2 0 16,-5 8 3-16,0 5-3 16,-8 9-11-16,3 8-1 15,-3 9 8-15,2 1-1 16,0 8 4-16,4 0 2 0,0-4-2 15,3-4-15-15,-2-6 9 16,0-4 5-16,0-4 2 16,2-8 0-16,-3-4 12 15,0-6-11-15,-2-2 21 16,3-1-22-16,-2 2 0 16,2-3 11-16,0 5-4 15,-1 11-13-15,2-2 6 16,5 12 0-16,1 5-6 15,-1 5 6-15,10-1-96 16,42 10-607-16</inkml:trace>
  <inkml:trace contextRef="#ctx0" brushRef="#br0" timeOffset="62002.73">15367 16589 1687 0,'-8'-2'291'0,"1"0"-57"0,-4-4-2 0,2 6-101 0,-2-4 1 0,5 4-27 0,-2 0-26 0,-3 4-17 0,-2 2-26 0,-5 14 16 0,0 12-46 15,-1 8 12-15,5 9-18 16,9-3-11-16,14-2 4 16,9-12 4-16,7-6-59 15,8-12 38-15,1-14-9 0,1-14 8 16,5-16 25-16,-4-6 0 16,-2-10 13-16,-7-3 5 15,-10 1-18-15,-3-2 36 16,-1 0-10-16,-9-6-11 15,-4-4 9-15,-2 4-18 16,0 1 15-16,4 11-21 16,2 12 0-16,1 14 30 15,2 4-29-15,2 14-2 16,1 14-10-16,6 18 11 16,2 12 21-16,-2 23-21 15,-1 9 0-15,3 4-8 16,-3 14 1-16,3 13-50 0,9 51-62 15,-20-102-109-15,11 48-27 16,-3-19 59-16,3-19 116 16,0-26 80-16,-4-16 20 15,-2-20 79-15,2-14 48 16,-5-8 3-16,-5-12-11 16,-6-2-89-16,-11-4-40 15,-11 0 19-15,-12-3-29 16,-5 11 2-16,1-2 19 15,3 16-3-15,10-4 63 16,11 14-3-16,14-6-8 16,18 2-38-16,17-10-32 15,17-4-15-15,14 0-179 16,130-50-289-16</inkml:trace>
  <inkml:trace contextRef="#ctx0" brushRef="#br0" timeOffset="63286.81">16317 16393 1690 0,'0'0'496'0,"0"0"-288"0,0 0 31 0,-2 8-133 0,2 14 17 0,0 6-39 0,2 16-13 0,2 0-20 0,6 2-36 0,-4-2 19 0,5-4-34 16,-7-5-10-16,1-8 10 15,-5-9-74-15,-5-5-92 16,-6-7-91-16,-5-12 20 16,1-7 137-16,-3-9 100 15,3-6 45-15,3-8 21 16,4-2-6-16,-1-2 4 16,9 2 16-16,9-2 16 15,7 2-23-15,5 6-28 16,14 4-25-16,4 6-4 15,1 4-16-15,0 14-1 16,-1 4-6-16,-6 10 7 0,-4 12-8 16,-2 4 8-1,-12 6 0-15,-4 2 7 0,-11 2-6 16,-13-4 14-16,-3-4 27 16,-4-6-6-16,-4-2 32 15,1-6-61-15,6 0-7 16,7-10 18-16,6 0-18 15,4-4-21-15,9 2 4 16,7-2-1-16,6 0-7 16,5-2-23-16,4 2 4 15,-2 2 43-15,-5 6-8 16,-2 5 8-16,-6 5 1 16,0 4 0-16,-8 6 11 0,-5 2-10 15,-6 2 22 1,-3-6 40-16,-9 2-14 0,-6-6 5 15,-3-4 20-15,-1-8-4 16,-3-2 44-16,5-4-54 16,1-8-30-16,7-4 2 15,1-2-32-15,7-8-30 16,9-8-122-16,11-2-128 16,8-6-308-16,68-39-1346 15</inkml:trace>
  <inkml:trace contextRef="#ctx0" brushRef="#br0" timeOffset="64669.99">17155 16585 1981 0,'-5'-2'658'0,"1"2"-390"0,-11 0-38 0,-2 10-122 0,-2 4-54 0,-3 8-36 0,-5 8 36 0,8-2-54 0,6 3-6 16,7-5 5-16,4-7 1 15,4-2-7-15,0-3 1 16,7-10 6-16,-1-4 7 16,6-4-7-16,6-10 0 15,-2-8 15-15,2 0-4 16,0-5-11-16,-6-1-1 0,-1 6-16 15,-5 8 11-15,-2 6-24 16,-4 8-7-16,-4 8-22 16,-4 10 7-16,0 6-19 15,-1 11-7-15,3-3-3 16,13-6 17-16,-3-4-4 16,6-8 34-16,-1-4 34 15,2-6 24-15,-4-4 24 16,2-8 20-16,3-6-10 15,1-4 29-15,1-4-45 16,-1-2-18-16,1 2-4 16,-3-1-20-16,-1 5-5 15,5 0 3-15,-4 10-34 16,1 8 35-16,3 4-14 0,-1 10 7 16,2 4 8-16,2 4 1 15,-2-4 5-15,-5 5 0 16,-2-9-6-16,-6-2 51 15,0-8-17-15,-5-4 31 16,0 0 13-16,0 0-14 16,0-8-14-16,0 0-23 15,2-11-18-15,4-4-18 16,5-4-21-16,7 1-41 16,5-6-7-16,2 10-24 15,3 8 35-15,0 6 52 0,-3 12-5 16,0 14 1-1,-2 8 13-15,-2 6 4 0,0 4-4 16,1 0 6-16,-2-9 0 16,0-9-1-16,-2-14 12 15,4-4 11-15,-2-4-16 16,5-10 3-16,-3-4 20 16,2 0-4-16,-3 0-7 15,-1 1-1-15,-7-1-2 16,1 4-3-16,-6-4-12 15,1 0 0-15,0 2 0 16,0 2-2-16,0 4-7 16,0-2 8-16,-5 6 1 0,-2 6-6 15,1-4 6-15,-6 4 0 16,-1 0 7 0,-3 0 23-16,-6 0-10 0,-1 4-1 15,-3 0-18-15,-8 10 45 16,-1 0-46-16,-1 12 0 15,0 2 5-15,10 2-5 16,3 2-12-16,9-5 11 16,5-9-19-16,11 0 11 15,1-10-15-15,3-2 3 16,5-10 21-16,3-2 1 16,-1-2 5-16,0-10 9 15,1-5-13-15,-6-3 29 16,1 2-30-16,-7 2 1 0,-1 0 8 15,-6 12-9 1,0 6-1-16,-2 4-1 0,-2 10-20 16,2 2 3-16,3 11 18 15,2 0-59-15,0-1-2 16,3 1 11-16,1-9 29 16,7-6 20-16,-5-4 2 15,8-8 25-15,-5-4-5 16,1-11 7-16,4 1 29 15,-5-4-13-15,1 0-19 16,-6 4-14-16,0 4-4 16,-6 0 7-16,-1 10-14 15,5 4-18-15,-4 4 17 16,6 10 0-16,2 4 1 16,5 8 0-16,-3-2 7 0,-1 2-1 15,1-3-6-15,-3-11 0 16,-4-6 3-16,1-2 24 15,0-8 5-15,-2-6 7 16,2-2-26-16,-1-2 44 16,9 0-57-16,-2 0 0 15,3 1 7-15,7 4-7 16,0 0 0-16,2 0-18 16,2 4-102-16,-2 1-356 15,29-10-770-15</inkml:trace>
  <inkml:trace contextRef="#ctx0" brushRef="#br0" timeOffset="65719.16">14214 15757 1426 0,'2'0'372'0,"-2"-4"-132"0,0 4 29 0,2 0-100 0,-2 0-7 0,0 0-22 0,0 0-38 0,0-4-27 0,0 8-9 0,0-4-30 0,0 0-6 16,2 0-5-16,5 0 44 15,4 4-13-15,7-4-10 16,18 0 22-16,17 0-34 0,21 0-5 16,24-4-26-1,83 0 4-15,35-2 7 0,13-2-14 16,-59-4-2 0,-2 2 2-16,15-4 1 0,0-4 9 15,0 6-10-15,-17-2 1 16,-14-4 7-16,-9 0-7 15,-16 1-1-15,-74 8 0 16,-2 0 0-16,-12 5 11 16,38-10 2-16,-17 5-5 15,-17-1 44-15,-12 3-31 16,-5 1 0-16,-1-2 3 16,-9 2-6-16,-5 2 2 15,-7 0-20-15,-2 4 9 16,-4 0-29-16,0 0 20 0,-4 0-57 15,-7 4-67-15,-19 2-157 16,-120 24-786-16</inkml:trace>
  <inkml:trace contextRef="#ctx0" brushRef="#br0" timeOffset="67618.25">11293 15057 1563 0,'0'0'348'0,"0"0"-149"0,2-2 35 0,-2 2-124 0,2 0-49 0,-2 0-14 0,0 0-17 16,0 0 52-16,2-2 7 15,-2 2-5-15,4 0 18 16,-1-2-54-16,6 0-14 15,4 2 4-15,10 0-22 16,1-2 14-16,3-2-30 16,1 4 6-16,-3-6 11 15,2 0-16-15,-7-4-1 16,0 2 8-16,-9-2-7 0,0 0 13 16,-7 2-14-1,-2-4 0-15,-4 6 26 0,-4-2-19 16,-9 0-6-16,-8 6 23 15,-6 2-24-15,-10 6 18 16,-9 8-15-16,-8 8 4 16,0 8 13-16,4 6-19 15,-4 8-1-15,6 5 1 16,11 1-1-16,12 2 0 16,7-2 0-16,17-4 0 15,11 2 1-15,11-8-1 16,10-4 0-16,14-6 2 15,5-12-1-15,2-8-2 16,-2-6-84-16,-3-12-128 16,-3-2-129-16,-4-8-201 0,28-22-796 15</inkml:trace>
  <inkml:trace contextRef="#ctx0" brushRef="#br0" timeOffset="67937.81">11594 15280 924 0,'-7'4'1242'0,"-2"2"-916"0,-11 10-110 0,-5 16-110 0,-1-2-52 0,5 10 42 0,4-6-60 0,13-4-10 0,6-4-1 16,11-4-8-16,5-8 19 15,9-8-17-15,6-6-5 16,-2-2 28-16,3-10-42 16,-5-2 10-16,-12 0 4 15,-5-4 25-15,-6 0 22 16,-8-4-7-16,-12 0-45 16,-5 0 20-16,-8-4-29 15,-4 2-10-15,2 6-58 16,4 6-94-16,12 0-135 15,5-2-459-15</inkml:trace>
  <inkml:trace contextRef="#ctx0" brushRef="#br0" timeOffset="68238.6">11881 15288 1872 0,'20'2'359'0,"0"6"-106"16,25 0-92-16,3 10-55 15,4 2 4-15,-15 2-4 16,-6 4-64-16,-12 0 5 16,-15-2-26-16,-8-2-20 0,-10-6 25 15,-1-6 1-15,-6-6 27 16,6-10-24-16,-3-2 0 15,5-10 36-15,9-8-62 16,6-10-4-16,11 0-19 16,5-4-116-16,11 0-231 15,55-32-445-15</inkml:trace>
  <inkml:trace contextRef="#ctx0" brushRef="#br0" timeOffset="68607.39">12460 15232 495 0,'4'0'1826'16,"3"-2"-1597"-16,7 4-59 15,7 6-104-15,4 6-14 16,0 12 49-16,-3-2-28 16,-6 4-4-16,-5-4-52 15,-6 2-5-15,-8-8 3 16,-7 0-9-16,2-6 1 16,0-6 11-16,1-6-7 15,-1-6 52-15,7-10-12 16,2-8-32-16,2-6 26 15,9-6-27-15,1-4-9 0,3 1-9 16,1 2-26 0,3 11-65-16,1-1-164 0,27-9-382 15</inkml:trace>
  <inkml:trace contextRef="#ctx0" brushRef="#br0" timeOffset="69402.67">13013 15316 2040 0,'6'-4'504'0,"3"-2"-244"16,11 2-125-16,5-8-93 15,4-2-17-15,-4 1-25 16,-10-2 31-16,-2 1 35 16,-8 2-9-16,-5-2 32 15,-7 6-23-15,-6 3-44 16,-10 5-13-16,-2 5-1 16,-8 7 6-16,0 8-14 15,6 6-23-15,3 0-8 16,12 6-83-16,10-4-35 15,9-2-14-15,9-4 13 16,8-6 88-16,0-6 31 0,5-6 28 16,2-8 3-16,4 0 0 15,-7-10 7-15,3 0-7 16,-2-4 2-16,-2 2 10 16,0 2-12-16,-9-4-17 15,-1 4 17-15,-5 2-79 16,-3-2-38-16,-3 2 16 15,3-2 49-15,-2 4 51 16,-5 6 1-16,0-2 51 16,-2 6 32-16,-2 10 4 15,-4 4 13-15,-8 16-26 0,-1 6-64 16,-1 2 4-16,5 0-14 16,9-2-41-1,13-10 19-15,2-6 5 0,9-8 17 16,5-8 2-1,4-14 7-15,5-6 27 0,1-8-12 16,2-6 44-16,-1-10 31 16,-5 4 1-16,-8-8 41 15,-6-2-12-15,-7 2-57 16,-4-5 15-16,-5 3-48 16,-8-2-28-16,-3 4 22 15,-2 8-14-15,6 2 7 16,-3 20-12-16,5 8-13 15,0 2-2-15,2 18-1 16,0 14 2-16,0 12-18 0,2 16 14 16,0 2-44-16,3 1-36 15,1-7-102-15,-3 2-72 16,-3-10-210 0,-20 42-104-16</inkml:trace>
  <inkml:trace contextRef="#ctx0" brushRef="#br0" timeOffset="69565.2">13551 15226 2175 0,'10'-14'601'0,"3"6"-406"0,16-10-32 0,4 1-77 0,5 7-28 0,-5-2-31 0,4 2-27 0,3-2-95 0,64-34-607 0</inkml:trace>
  <inkml:trace contextRef="#ctx0" brushRef="#br0" timeOffset="70238.45">14762 15077 2030 0,'-2'0'333'0,"2"2"-42"0,0 12-179 16,0 16-55-16,4 10-13 15,-2 9-43-15,1 1 7 16,-1-6-8-16,2-6 12 16,-8-8-2-16,2-12-10 15,-1-8 0-15,-1-8 12 16,0-6 24-16,-6-8-18 16,-1-12-18-16,-7-12 9 15,5-4 5-15,1-8-13 16,-3-6 5-1,7 0 19-15,0-3-7 0,8-1 0 0,8 4-18 16,5 4 8 0,9 10-10-16,5 14 2 0,-2 8-7 15,3 14 1 1,-4 8 6-16,5 14-11 0,-4 12 10 16,-4 12 2-16,-8 6 20 15,-7-2-14-15,-17 2 17 16,-6-8 23-16,-8-9-10 15,-6-4-8-15,-4-4-19 16,-4-11 4-16,6-2-28 16,4-9-83-16,8-2-197 15,2-38-413-15</inkml:trace>
  <inkml:trace contextRef="#ctx0" brushRef="#br0" timeOffset="70589.56">15109 15218 2028 0,'19'-6'520'0,"-2"6"-217"0,20 0-72 16,4 10-124-16,-1-2-58 0,-9 12-13 0,-16 6-4 0,-7 0-26 0,-12-4 25 0,-8 0-20 0,-3-4-5 0,-6-4 28 0,1-6-2 15,0-6-14-15,7-6 9 16,2-10-12-16,2-8 25 16,11-6-32-16,9-8-8 15,5-4 13-15,10-4-13 16,5-5-48-16,10 7-126 15,-1 10-579-15,43-10-838 16</inkml:trace>
  <inkml:trace contextRef="#ctx0" brushRef="#br0" timeOffset="71469.36">15575 15227 1851 0,'9'-1'378'0,"0"-7"-84"16,6-2-108-16,3-4-61 15,0-3 11-15,-2-1-14 16,-3 4-22-16,-4-4-35 16,-6 2-35-16,-9 6 21 15,-2 0-35-15,-15 8-8 16,-1 10-8-16,-7 6 6 15,2 8-18-15,7 8-26 16,5 7-85-16,16-3-18 16,8 0-51-16,10-4-12 15,8-12 44-15,10-8 44 0,3-8 65 16,3-6 18-16,-2-4 13 16,-1-10 20-16,-5 0 6 15,-4 1 18-15,-4-2 34 16,-9 1-38-16,-5-4 12 15,-4 4-32-15,-5-5 0 16,-2 5 0-16,0 2-1 16,-2 10 1-16,-1-2 8 15,-1 8 76-15,-10 10 7 16,-1 2-8-16,-12 10-34 16,-2 6 1-16,-2 7-37 15,2-7-13-15,10 2-10 16,2-8-12-16,11 0 20 0,6-14-25 15,4 2 8 1,10-10 19-16,1-4 25 0,10-8-5 16,-1-8 10-16,5-2-20 15,-2-8 70-15,2-2 26 16,-2-8-17-16,-7-1 8 16,-3-3-35-16,-3 0-23 15,-3-2-6-15,-2 2-32 16,0-2 50-16,-5 6-50 15,-1 10 9-15,-3 8 11 16,2 12-12-16,-2 6-9 16,-2 12-4-16,-5 14 4 0,3 14 0 15,-6 14 0-15,8 2-17 16,6 0-20 0,6 0-25-16,1-2-17 0,1-6-5 15,5-9 42-15,1-11 28 16,-1-8 14-16,6-14 0 15,-1-6 26-15,3-10 11 16,3-9 10-16,-5 0 2 16,-3-4-8-16,-11-4 20 15,-3 6-37-15,-6 7 2 16,-2 8-8-16,0 8-9 16,-2 8-9-16,-1 8 0 15,3 4-8-15,2 8-4 16,4 2-19-16,1-10-70 15,3 3-58-15,-1-7-129 0,5-10-256 16,7-12-1143-16</inkml:trace>
  <inkml:trace contextRef="#ctx0" brushRef="#br0" timeOffset="71655.86">16283 14951 2116 0,'3'-2'565'0,"-3"2"-386"0,6 0-158 0,4 2-21 0,0 2-284 0,28 4-407 0</inkml:trace>
  <inkml:trace contextRef="#ctx0" brushRef="#br0" timeOffset="72171.07">16526 15091 1977 0,'-10'10'483'16,"-2"0"-297"-16,-8 12-40 15,-2 4-91-15,6 1-10 16,5-4-10-16,9 0-26 15,6-5-8-15,7-5-1 0,5-6 1 16,9-5 42-16,6-6-34 16,-2-6-1-16,2-4 7 15,-4-4 3-15,-5-4 61 16,-4 4 7-16,-7-5-32 16,-3 5 37-16,-3 2-49 15,-2 10-19-15,-3-2-12 16,0 8-10-16,0 4-2 15,0 4-3-15,2 6 4 16,4 4 1-16,3 5-1 16,5-5-15-16,6-6 14 15,0 2 0-15,7-8 0 0,-3-6-10 16,3-2 11 0,2-6 2-16,-5-5-2 0,5-1 0 15,-7-4 0 1,-1 0 9-16,-8 0-8 0,-5 6-1 15,2 2 0-15,-8 2 17 16,-2 8-17-16,2 0-20 16,-4 8 4-16,2 0 5 15,-2 6-26-15,0-1-28 16,2 2-56-16,2-2 31 16,0-8-59-16,2 3-41 15,-1-3-98-15,-3-11-78 16</inkml:trace>
  <inkml:trace contextRef="#ctx0" brushRef="#br0" timeOffset="72344.23">16856 14893 2406 0,'0'-2'637'0,"0"0"-386"0,3 0-109 0,1-6-86 0,5 2-44 0,2 2 10 0,9 0-22 0,-2-2-160 0,26-14-593 0</inkml:trace>
  <inkml:trace contextRef="#ctx0" brushRef="#br0" timeOffset="72853.06">17077 14919 2193 0,'0'0'518'0,"0"0"-200"15,2 4-158-15,-2-4-68 16,-2 8-1-16,0 10-20 16,-3 14 22-16,-1 12-54 0,-4 0-38 15,8 6 52-15,2-6-53 16,4 2 0-16,8-5 0 16,-1-7 12-16,2-6-23 15,5-12 11-15,-1-2 0 16,8-12-15-16,-7-4 15 15,3-2-42-15,-8-14-27 16,-5 0-82-16,-8-8-154 16,-4-2-31-16,-9 2 47 15,-12-6 121-15,-4 11 99 16,0 2 69-16,-2 6 33 16,4 8 51-16,12 2 18 15,10 3 22-15,5 0-13 16,12 0 12-16,7 0-22 15,11 0-58-15,6 0-43 0,1-6-1 16,1-2-269-16,-5 2-233 16,30-14-1105-16</inkml:trace>
  <inkml:trace contextRef="#ctx0" brushRef="#br0" timeOffset="73019.84">17328 15200 1953 0,'0'12'548'0,"3"2"-322"16,1 12-43-16,6-2-58 16,2-2-43-16,1 4-2 15,3-8-65-15,2-10-15 16,-6-6-207-16,3-34-437 0</inkml:trace>
  <inkml:trace contextRef="#ctx0" brushRef="#br0" timeOffset="73187.57">17382 14997 2016 0,'0'-2'868'16,"0"2"-574"-16,0-2-108 16,2 2-124-16,0 2-61 15,5 2-2-15,4 4-9 16,3 0-482-16,19 6-399 0</inkml:trace>
  <inkml:trace contextRef="#ctx0" brushRef="#br0" timeOffset="73439.25">17634 15252 1305 0,'-7'6'1045'0,"3"-1"-694"16,-3 8-85-16,2-5-83 16,1-4-116-16,8-2-13 15,5-4-15-15,7-6 20 0,13-9 14 16,9-2-28 0,5-12-30-16,-1 5 40 0,-5-2-55 15,-3 2 0-15,-8 4-36 16,-7 4-129-16,16-14-703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2:15:18.504"/>
    </inkml:context>
    <inkml:brush xml:id="br0">
      <inkml:brushProperty name="width" value="0.05292" units="cm"/>
      <inkml:brushProperty name="height" value="0.05292" units="cm"/>
      <inkml:brushProperty name="color" value="#FF0000"/>
    </inkml:brush>
  </inkml:definitions>
  <inkml:trace contextRef="#ctx0" brushRef="#br0">1612 5897 1547 0,'0'0'249'0,"0"0"-183"0,-2 2-48 0,2-2 6 0,0 0 27 0,0 0 7 0,0 0 7 16,0 0 35-16,0 0-2 15,0 0-13-15,0 0-25 16,2 0-3-16,-2 0-30 16,2 0-12-16,0 0 11 15,3 6-25-15,5-4 17 16,13 4 20-16,8 0 1 16,11 0 0-16,10 4-6 15,1-4-8-15,5 0-16 16,5 2-3-16,-3-4 0 15,5 0-6-15,-5-1-1 0,0 1 1 16,0-3 0-16,-5 5 17 16,-8-2-17-16,-7 0-1 15,-11 3 0-15,-11-6-7 16,-7 1 11-16,-7 0-3 16,-4-2 0-16,0 0 0 15,-2 0-15-15,2 0-66 16,-4 0-69-16,-7 5-28 15,-7-1-158-15,-59-4-818 16</inkml:trace>
  <inkml:trace contextRef="#ctx0" brushRef="#br0" timeOffset="506.18">1639 6090 1624 0,'0'0'265'0,"0"0"-173"0,0 0-49 0,0 2 52 0,-3-2 40 0,3 0-54 0,0 0-23 0,0 0 10 16,0 0 2-16,3 0-29 16,-1 0 2-16,2 4-2 15,9-3-7-15,10 8 52 16,10-1-7-16,11 4-28 16,8-4-36-16,6 2 17 15,2-6-14-15,2 0 6 16,-1-4-23-16,-8 0 5 15,-2 0 1-15,-10-2 2 16,-10 2 2-16,-12-2 4 16,-7 2 4-16,-8 0-4 15,-4 0 0-15,-2 2 15 16,2-2 9-16,-2 0-15 16,2 2-23-16,-2-2 13 0,-1 0-13 15,6 0 5 1,-3 0-6-16,0 0 0 0,0 0-25 15,0 0-158-15,2 2-281 16,-16 0-318-16</inkml:trace>
  <inkml:trace contextRef="#ctx0" brushRef="#br0" timeOffset="4048.57">2863 9340 1104 0,'0'0'296'0,"-2"-2"-215"0,2 2-57 0,0 0 7 0,-2 0-2 0,2 0 55 0,-2 0-48 16,2-2 25-16,-2 0 8 15,-2-2 2-15,4 4-32 16,-3 0 25-16,3-2-11 16,0 2-19-16,0 0-19 15,0 0 15-15,0 0 23 16,0 0-14-16,0 0 7 16,3 0-13-16,-1 0-13 15,6 0-13-15,11 0 14 0,5 0 0 16,7 0-20-1,7 0 11-15,0 0-6 0,-1-2-5 16,-1 0 6-16,-2-2-7 16,-6 0-6-16,-5 2 4 15,-5 0-17-15,-11-2-61 16,-7 4-55-16,-9 6 12 16,-14-2 29-16,-6 4-124 15,-20 4-143-15,0-2 109 16,-2 2 142-16,2-4 110 15,7 0 126-15,4 1 18 16,9-6-3-16,12-1 5 16,5-2-2-16,10 0-36 0,2 0-69 15,6 0-26 1,4 0-1-16,3 0 20 0,5 0-11 16,-1-2 6-16,6 0 0 15,-3 1-17-15,0 1 7 16,-4-3-5-16,-3 3 4 15,0 0-5-15,-4 0-4 16,-2 0-2-16,-3 0-4 16,0 0-1-16,2 0 0 15,-4 0-9-15,2 0-86 16,7-6-265-16</inkml:trace>
  <inkml:trace contextRef="#ctx0" brushRef="#br0" timeOffset="6333.56">5317 9250 1041 0,'0'-2'296'0,"0"4"-164"0,0-4-30 0,0 2-27 0,0 0-18 0,0 0 7 0,-2 0 8 0,4 0-16 0,-4 0-4 0,2 0-1 15,0 0-12 1,0 2-4-16,0-4-10 0,0 4-1 16,0-4 54-1,0 2-24-15,0 0-7 0,0 0-8 16,0 0-18-16,0 0 3 16,0 0 0-16,0 0-2 15,8 0-16-15,4 0 8 16,-1-2 1-16,4 0-14 15,10 2 0-15,-3-2 8 16,3 0-9-16,0 2 1 16,-2-4 0-16,2 8-1 15,-4-4-13-15,-6 0 13 16,-4 0-1-16,-4 0-23 0,-5 2-27 16,-6 0-39-16,-6 2-2 15,-9 4 85 1,-12 2-22-16,-9 2-10 0,1-2 15 15,1-2 24-15,5-2 0 16,6-2-6-16,10-2 6 16,7 2 0-16,4-4 6 15,10 0-6-15,1 0-28 16,4-4 8-16,8 0 20 16,6 2 11-16,2-2-2 15,4 0 1-15,-6 2-4 16,-2 0 2-16,-1 0 11 15,-9 2 11-15,-5-4 12 16,-3 4 5-16,-3 0-4 0,0 0 2 16,-3 0 2-16,1 0-16 15,0 0-10-15,2 0-10 16,-2-2-11-16,0 2-42 16,-2-2-146-16,-3 2-16 15,-9-6-498-15</inkml:trace>
  <inkml:trace contextRef="#ctx0" brushRef="#br0" timeOffset="12853.87">13788 9385 1186 0,'0'-3'300'0,"0"3"-160"0,-2 0-92 0,0 0 31 0,0-4 38 0,-1 4-18 0,3 0-18 16,-2 0-7-16,2 0-8 16,-2-2-11-16,2 4 5 15,0-2-13-15,0 0-14 16,2 0-6-16,0 0 19 15,5 4-5-15,8-1-1 16,12 2 14-16,16 1-3 16,15 4-3-16,-1 1-25 15,8-2-14-15,0 4-9 16,-7-6 10-16,-1 1-10 0,-8-1 0 16,-4-1-9-16,-7-1-36 15,-4 2-158-15,-12-1-107 16,-11-2-4-16,-32 1-568 15</inkml:trace>
  <inkml:trace contextRef="#ctx0" brushRef="#br0" timeOffset="13278.84">13684 9585 1472 0,'2'0'303'0,"0"0"-188"0,0 0-88 16,7 2 18-16,3-2 39 16,7 2 66-16,10 0-39 15,4 0-46-15,7 2-31 16,5-2 1-16,-1 0 4 15,6 0-8-15,-4-2 5 16,1 0 17-16,-3 0-4 0,-1 0-4 16,-7 2-7-1,-7 0-7-15,-7 0 5 0,-11-2-16 16,-6 0 14-16,-5 2 11 16,0-2 18-16,-3 0-12 15,3 0-9-15,0-2-16 16,0 2-10-16,-2 0-11 15,2 0-5-15,0 2-2 16,0-2-23-16,2 0-163 16,3 0-157-16,24 10-236 15</inkml:trace>
  <inkml:trace contextRef="#ctx0" brushRef="#br0" timeOffset="19070.37">16337 9151 973 0,'0'0'172'0,"0"0"-119"0,-2 3-42 0,2-3-10 0,0 2 4 0,2-2-4 0,-4 0 60 0,2 0 46 0,-2 0 49 15,0 0-17-15,2-2-25 16,-2 2-13-16,-2 0-47 15,2-3 19-15,0 2-13 16,0 1 23-16,0-2 32 16,0 0-34-16,-1 0-19 15,3-2-5-15,0 4 3 16,-2-2-2-16,2 0-28 16,0-2 30-16,0 0-3 15,2-6 9-15,1-2-22 16,1-6-13-16,0-6-1 15,6-2 3-15,-2-2 15 16,-1-9-24-16,-3 1 3 16,-2-6-13-16,1-6-7 15,-3-8-7-15,-7-10 0 0,1-5 0 16,-5-5 2 0,1 2-1-16,2 8 5 15,1 6-5-15,3 11 0 0,-1 9 12 16,-2 4 1-16,3 6-9 15,2 6-5-15,-3 4 0 16,3 4 17-16,2 4-10 16,-2-2-5-16,0 0 11 15,2-2-4-15,-2 0-9 16,4 8 1-16,-2 2 3 16,0 2 7-16,2-2-10 15,-4 2 11-15,2 2-12 0,0 0 9 16,0-2 0-16,-2 2 2 15,2 0 2-15,-3 2-5 16,3 0-2 0,-2 0-6-16,2 0 1 0,-3 0-1 15,3 2-9-15,-3-2-8 16,3 2-16-16,-1 0-145 16,-12 4-128-16,-45 18-382 15</inkml:trace>
  <inkml:trace contextRef="#ctx0" brushRef="#br0" timeOffset="20389.9">16270 7932 1412 0,'-2'0'536'0,"2"-1"-403"0,-3 1-28 0,3 0-7 0,0 0-44 0,-3 1-17 0,3-1-22 0,0 0 8 16,0 3 11-16,-3 1 1 15,-6 7 2-15,-2 10 1 16,-5 9 5-16,-7 2-11 15,4 2-10-15,-1 0-4 16,-1-4-10-16,2-4-7 16,5-6 0-16,5-4 1 15,3-10-1-15,2 0 8 16,4-6-8-16,0 0 6 16,0 0 4-16,2 0-10 15,-2-2-1-15,2-4-13 16,2-4-22-16,3-4 11 15,5-6 24-15,3-2 3 16,1-2-3-16,1 0-6 0,6-2-6 16,-6 2 10-1,3-1 1-15,-4 2 1 0,2 3 0 16,-5 2 0-16,-2 7 6 16,-4 6-5-16,-1 1 9 15,-6 2-3-15,5 4-7 16,-2 2-9-16,5 1 9 15,5 9 12-15,8 4-11 16,-1 7 1-16,4-1-1 16,-2 2-1-16,5-2 1 15,-4 2 0-15,-2-2 13 16,-2-2-13-16,1-2 0 16,-7-2-1-16,-1-2 1 0,-2-4 0 15,-3 0 0 1,-3-6 0-16,1-4 0 0,-3 0 5 15,-2-2 5 1,3-2 7-16,-3 2 4 0,0 0 28 16,0 0 2-16,-3-2 7 15,1 2-13-15,2 0-2 16,-3 0-13-16,1 0-1 16,0 0-9-16,-2-2-15 15,-11-4 11-15,-4-4-16 16,-14 2 10-16,-5-4-11 15,-7 6-8-15,1 2 8 16,-3 2-12-16,3 0 12 0,-1 2 0 16,5-2 0-16,7 2 1 15,6 0 0-15,5 2 1 16,12-2 3-16,4 0-4 16,4 2-2-16,2-2-5 15,0 0-3-15,0 0 9 16,0 0-1-16,2 0-5 15,-2 0-2-15,0 0 7 16,0 0 0-16,0 0 0 16,0 0 1-16,0 0 0 15,-2 0-1-15,2 0 1 16,0 0 0-16,0 0 0 0,0 0 0 16,0 0-2-1,0 0-5-15,0 0-8 0,0 0-21 16,0 0-45-1,0 0-41-15,0 0-32 0,0 0-146 16,-2 12 27-16,-12 8-816 16</inkml:trace>
  <inkml:trace contextRef="#ctx0" brushRef="#br0" timeOffset="37784.92">2360 12308 1575 0,'-2'-2'343'0,"2"2"-134"0,0-4-71 0,-2 2-5 0,2 0-29 0,-2 0 4 0,2 2-12 0,0-2-17 0,0 0-13 16,0 2-7-16,0 0-11 0,0 0-8 0,-2 0-23 16,0 6-17-1,-8 12-9-15,-10 8 9 0,-2 10 1 16,-5 10 10-16,-4 2-10 16,4 1 4-16,3-5-5 15,2-4 0-15,1-8 1 16,8-4-1-16,-1-4 0 15,-1-6-21-15,8-6-37 16,5-6-31-16,0-6-1 16,6-2 9-16,1-8 33 15,2-4 8-15,6-10 17 16,-2-10 23-16,4 2 0 0,2-4-9 16,-2-4-9-1,1 0 18-15,1 1 9 0,1 3-8 16,0 2 0-16,-5 4 5 15,-2 8 13-15,3 4 25 16,-5 4-14 0,-5 6 6-16,0 4-18 0,-4 0-2 15,3 8-16-15,-1 2-21 16,2 8 21-16,6 10 7 16,5 12 8-16,-1 6 2 15,-1 6-2-15,3 5-9 16,-3-3-6-16,0-2 1 15,5-4-1-15,-7-2 1 0,0-4 0 16,-2-2-1 0,-5-2-21-16,-2-1-149 0,-6-8-89 15,-23 8-359 1</inkml:trace>
  <inkml:trace contextRef="#ctx0" brushRef="#br0" timeOffset="38034.39">2267 12647 1792 0,'2'-2'375'0,"0"-2"-209"0,7 0-80 0,5 2-47 0,-1 0-24 0,9 2 0 0,3 2-14 0,6 2 11 0,9 2-12 16,5-2-51-16,5-2-261 15,85-6-1423-15</inkml:trace>
  <inkml:trace contextRef="#ctx0" brushRef="#br0" timeOffset="38410.51">2828 12597 1550 0,'-4'0'269'16,"-1"0"-154"-16,-9 2-58 15,-3 4 20-15,-1 2 50 16,-7 4-11-16,6 2-41 16,-6 2 6-16,3 2-18 15,2 4-6-15,4-6-20 16,5 2-17-16,7 0-20 16,2-6 1-16,4 2 9 15,2-6-2-15,1 2-7 16,5-2 0-16,4-2 1 0,8 3-2 15,0-8-49 1,7 2-96-16,3-3-172 16,46-21-227-16</inkml:trace>
  <inkml:trace contextRef="#ctx0" brushRef="#br0" timeOffset="38836.78">3149 12633 1311 0,'-5'-4'464'0,"1"4"-349"0,-7-2-62 0,-3 2-11 0,-3 2 12 0,-6 6-15 0,-2 2 40 0,-3 4 35 0,2 4-45 0,1 2-7 0,2 0 5 15,10-2-25-15,4 2-28 16,5 2-2-16,4-4-11 16,4 3 0-16,8-10 6 15,1 3-7-15,7-6 0 16,3 0-45-16,8-6-107 16,0-4-112-16,51-16-326 15</inkml:trace>
  <inkml:trace contextRef="#ctx0" brushRef="#br0" timeOffset="40502.56">3414 12637 1776 0,'0'0'333'0,"-2"2"-214"16,-3 8-94-16,1 10 19 15,-4 4-11-15,-4 8-18 16,7 2-9-16,8 3-6 16,6-5 1-16,2-5 0 15,4-3 1-15,6-3-1 16,-4-7 0-16,5-9 8 15,-3-2-8-15,5-7-1 0,-6-5 1 16,2-6 0-16,-7-6 0 16,-4-1 14-16,-4-4 0 15,-3 0 5-15,-2-2-4 16,-2 2 10-16,-3 4-2 16,-2 6 46-1,3 4-22-15,2 4-39 0,-1 6 8 16,6 0-2-16,-3 2-15 15,2 4-29-15,-2 4 11 16,2 2 18-16,0 4 1 16,2 2-1-16,2 0 1 15,2 0-1-15,5-5 6 16,-1-2-6-16,1-3 9 16,3-3 0-16,-1-6-9 15,5-1 15-15,3-4 13 16,-4-4-14-16,6-2 2 15,-7-4 5-15,0 0-6 0,-4-2-4 16,-8 0 14 0,-4 2-5-16,-2 4 4 0,-2 0-9 15,-4 6-15-15,-1 0-7 16,2 2 1-16,-2 6-29 16,-6 0 34-16,4 6-14 15,-2 6-4-15,5 6-16 0,-2 4 4 16,8 2-5-16,3 0-3 15,8 2 12-15,3-2 1 16,7 0-2 0,4-1-7-16,0-8-1 0,-1 2 27 15,-4-4 3-15,-2-4-3 16,-3-1-4 0,-1-5-11-16,-3-3-30 0,0 0 1 15,1-3 8 1,-2-1 21-16,6-3-52 0,0-4 25 15,-2-2-24-15,1-5 9 16,-5 0-5-16,0 0 38 16,-1 0 18-16,1 6 15 15,-2 4 5-15,-2 2 3 16,1 4-8-16,-1-2 1 16,0 4 7-16,4 0 7 0,-3 0 1 15,-3-2-2-15,3 0 20 16,-3-2-7-16,3 0 41 15,0-2-16-15,-1-2-17 16,-1 2 38-16,-5 0 4 16,-3 0-2-16,-3-2 18 15,-3 4-50-15,-5 4-42 16,-5 0-1-16,-3 8 0 16,-5 6 0-16,4 6 0 15,2 2-23-15,2 4 22 16,8-1-8-16,2-6 3 15,9-2 0-15,4-6 5 16,6-3 1-16,1-5 0 16,5-6 7-16,1-2 8 15,3-5 0-15,0-7-7 0,-2 1-2 16,2 0-5-16,-7-2 6 16,-2 2-6-16,-6 6-1 15,-2 2 0-15,-1 6-15 16,-4 4-23-16,-1 10 10 15,-2 4 20-15,-1 4 8 16,1 4-1-16,3 1 0 16,4-3-5-16,5-4-4 15,7-4 9-15,3-4 0 16,6-9-1-16,1-1 2 16,7-6 0-16,1-2 0 15,3-6 9-15,-4-1-8 16,-2 0 0-16,-8-3 0 0,-6 2 5 15,-3 2 2-15,-10-2-7 16,-2 4 4 0,-6 0-5-16,2 4-1 0,0 2-28 15,4 6-17 1,4 0-26-16,-2 6-45 16,6-2 40-16,2 0 46 15,6 2 5-15,4-4-4 16,3-2 11-1,1-2 13-15,2-4 5 16,-5-2 0 0,-1-6 1-16,-7-2 13 0,-4 4 56 15,-2-2 5-15,-5 8 46 0,-2 2-12 0,0 4-33 0,-2 8-75 16,-2 16 0-16,-6 14 22 16,-3 18 18-16,-3 17 4 15,3 13 8-15,2 18-1 16,-1 73-33-16,21 11 47 15,-6-146-23-15,-6-8-27 16,-3 28 4-16,-9-20 16 16,-12-21 5-16,-4-13-1 15,-3-16 12-15,1-19 18 16,4-14 8-16,6-12-17 16,8-7-32-16,8 2-16 15,7-1-10-15,14 1-2 16,1 4-1-16,14 4-11 15,8 4-66-15,13 4-160 0,8 2-106 16,96-56-604-16</inkml:trace>
  <inkml:trace contextRef="#ctx0" brushRef="#br0" timeOffset="41816.28">6204 12306 1981 0,'2'0'523'0,"-4"0"-343"0,2 0-19 0,2 2-103 0,-2 12-56 0,0 10 40 0,0 12 12 16,0 6-3-16,2 2-24 15,5 3-11-15,0-3 1 16,2-2-16-16,-5-10 0 16,0-4-1-16,-1-6-11 15,-1-4-146-15,0-2-106 16,-2-8-213-16,-9-6-182 16</inkml:trace>
  <inkml:trace contextRef="#ctx0" brushRef="#br0" timeOffset="42067.43">6131 12390 717 0,'0'0'1204'15,"4"-2"-949"-15,11-2-123 16,6 2-19-16,10-2 8 0,6 8-2 15,3-2-38-15,3-2-39 16,-1 2-26 0,-2 0-14-16,-1-2-2 0,-8 2-182 15,-6-2-194 1,-8 8-568-16</inkml:trace>
  <inkml:trace contextRef="#ctx0" brushRef="#br0" timeOffset="42201.39">6310 12537 1575 0,'7'-2'460'15,"5"0"-377"-15,10-1 13 16,6 2-50-16,9-6-28 16,3 7-18-16,-3-1-125 0,55-12-239 15</inkml:trace>
  <inkml:trace contextRef="#ctx0" brushRef="#br0" timeOffset="42661.55">6944 12362 1690 0,'0'0'559'0,"0"2"-417"16,-7 4-19-16,0 8 5 15,-6 0-38-15,-1 9-48 16,-3-4-23-16,1-2-10 16,0-6 0-16,6 0-8 15,2-5 4-15,6-5-4 16,2-1-1-16,0 0 0 15,2-1-26-15,0-4-19 16,6-4-34-16,0-4 1 16,5-5 46-16,1-1 32 15,-3 1 2-15,3 3-1 16,-5 5 29-16,-5 4 22 16,-2 4-2-16,-2 4-31 15,0 4-13-15,2 6-1 16,-2 8 14-16,2 5-2 0,-2 4-10 15,3 0-6 1,1 4-1-16,1 0-2 0,2-1-97 16,-3 0-112-16,-4-2-137 15,-27 24-424-15</inkml:trace>
  <inkml:trace contextRef="#ctx0" brushRef="#br0" timeOffset="42836.71">6819 12759 1158 0,'6'-4'686'0,"1"2"-510"16,11-6-4 0,2 0-34-16,0 2-22 0,2 0-29 15,-2 0-56-15,5-2-31 16,-3 2-18-16,5 0-97 16,2 0-140-16,58-22-423 15</inkml:trace>
  <inkml:trace contextRef="#ctx0" brushRef="#br0" timeOffset="43350.78">7679 12414 1783 0,'-2'-4'461'15,"2"2"-266"-15,-5-6-30 16,2 2-63-16,1 0-36 16,-2-4 16-16,-5 4-13 15,5 0 6-15,-8 2-28 16,-5 2-28-16,-8 2-7 15,-8 4-6-15,-5 6 11 16,3 4-5-16,-1 4 0 16,12-2-12-16,5 5-5 0,9 2-5 15,12 0-5-15,13 0-21 16,7 0 9-16,12-1-14 16,3-2-20-16,4 0-8 15,-3-4 7-15,-11 0 17 16,-4 0 23-16,-11-2 16 15,-5 0 6-15,-10-2 0 16,-3 0 0-16,-4 0 17 16,-7 0 1-16,-8-2 3 15,-6 0-6-15,2-4-5 16,-4-4-1-16,2-2-7 16,4-4 7-16,10 0-4 15,3-4-5-15,9-2-115 16,5-4-339-16,31-34-685 0</inkml:trace>
  <inkml:trace contextRef="#ctx0" brushRef="#br0" timeOffset="43758.13">7917 12516 1263 0,'0'-1'599'0,"-5"1"-434"0,3-3 21 0,-2 2-51 0,0-2-29 0,-7 6-31 0,-3 1 29 0,-11 2-11 0,-4 10-14 0,0 2-11 16,0 2-28-16,8-2-10 16,4 4-16-16,11 0-14 15,8 0 0-15,6 0 0 16,13 0 0-16,4-4-41 0,8-6-137 15,7-2-112 1,3-6-67-16,61-16-735 16</inkml:trace>
  <inkml:trace contextRef="#ctx0" brushRef="#br0" timeOffset="44132.75">8240 12547 1458 0,'-2'-6'467'0,"2"2"-348"16,0-4 49-16,-2 1 13 15,0 4 28-15,-3 3-53 16,-6 2-71-16,-7 6-49 16,-4 2-10-16,-5 6-2 0,0 6 1 15,10 2-23 1,5 0-2-16,12 4-2 0,7-2 2 15,7-2 0-15,5-2-7 16,1-10-1-16,5 0 2 16,-5-8-12-16,2-2-1 15,-2-2-2-15,1-4 1 16,-8-4 14-16,-2-4 6 16,-4-2 8-16,-3-4 7 15,-8-4-5-15,-6 2-10 16,-3-2 0-16,-7 2-1 15,1 6-20-15,-4 0-58 16,5 8-143-16,5 0-233 16,-3-4-412-16</inkml:trace>
  <inkml:trace contextRef="#ctx0" brushRef="#br0" timeOffset="44451.55">8427 12539 1879 0,'11'2'272'15,"3"0"-67"-15,17 10-37 16,0 2-76-16,-2 8-31 0,-2 2-4 16,-7 0-6-1,-6-2-9-15,-10-2-4 16,-2-6-19-16,-6-4-2 15,-3-4-4-15,-2-4-11 0,2-2 29 16,-1-4 16 0,1 0-10-16,4-4-5 0,3-8-32 15,7-2-9-15,11 0-54 16,11-6-86-16,12 4-130 16,3 4-213-16,61 4-1207 15</inkml:trace>
  <inkml:trace contextRef="#ctx0" brushRef="#br0" timeOffset="44779.7">8857 12751 1423 0,'5'0'478'0,"1"0"-340"16,8 0 73-16,5 2-85 16,2-4-39-16,4 2-13 15,4-4 7-15,-3-6 0 16,-2 2-30-16,-3-2 6 15,-3-2 4-15,-12 2 20 16,-4-2-9-16,-8 2-26 16,-10 4-46-16,-3-2-1 15,-11 8 1-15,-3 4 0 16,6 8-18-16,0 4 12 16,9 0-4-16,7 6-5 0,11 0 15 15,11 0-24 1,7 0 23-16,11-4-37 0,9-4-5 15,0-2-89-15,-3-6-182 16,48-7-290-16</inkml:trace>
  <inkml:trace contextRef="#ctx0" brushRef="#br0" timeOffset="46949.68">7376 13303 1571 0,'0'-2'329'0,"0"-1"-167"0,0-1 16 0,0 1-67 0,0 1 17 0,0-4-7 16,0 3 4-16,0 3-8 15,0 0-26-15,0 0-19 16,0 0-21-16,-2 0-16 15,-5 9-26-15,-9 7 10 16,-15 18 11-16,-11 18 0 16,-12 12-10-16,-4 10-10 15,0 2-1-15,2-1-1 16,10-5 1-16,1-8-4 16,7-8-4-16,1-8-1 15,1-8 0-15,5-2 2 0,2-7-2 16,2-1 8-16,7-10-2 15,2 1-6-15,4-2 1 16,4-9-1-16,5-2 3 16,3-2 6-16,0-4-16 15,2 0 7-15,0 0-44 16,2-2-77-16,5-4-127 16,41-46-473-16</inkml:trace>
  <inkml:trace contextRef="#ctx0" brushRef="#br0" timeOffset="47918.86">7409 13226 1563 0,'0'0'295'0,"0"0"-131"0,0 0-4 0,0 3-52 0,0-3-31 0,0-3 28 0,0 3-18 0,0-1-14 16,0 1-7-16,-4 1-16 0,8-1-20 15,-4 0 9 1,0 0-8-16,0 0 10 15,0 0-4-15,0 0 2 16,0 0-12-16,0 0-27 0,0 0 11 16,0 14 19-16,2-1 4 15,0 3-11-15,5 6 4 16,5 6-8-16,3 12 4 16,10 10 2-16,6 8-1 15,6 10-9-15,8 4-6 16,4-2-7-16,5 3 5 15,-3-7-6-15,2-10-1 16,-6-6 1-16,-5-10 0 16,-4-12 5-16,-9-3 2 15,-4-7-8-15,-12-8-6 16,-6-2 5-16,-5-7 1 0,-2-1 1 16,0 0 7-16,-2 0 26 15,2 0-5-15,0 0 10 16,-2-1 6-16,2-3-9 15,0 4-5-15,0 0-30 16,0-3 3-16,2 6-4 16,-2 1-42-16,0-4-66 15,0 0-405-15,-18-25-1545 16</inkml:trace>
  <inkml:trace contextRef="#ctx0" brushRef="#br0" timeOffset="49518.32">6634 13954 532 0,'-2'0'1032'0,"2"-6"-828"0,0 4-75 0,0-2-25 0,0 1-25 0,2 0-5 0,0 1 32 16,-2 2-19-16,2-2-1 15,-2 2 20-15,0-2-11 16,0 2 5-16,0 0-17 16,0-4-32-16,0 4-11 15,0 0-1-15,0 0-1 16,0 0 1-16,0 4-17 16,-2-4-20-16,0 9-2 15,-8 9 0-15,0 9 15 16,-9 10-9-16,6 3 6 15,5 0-12-15,-2-8 1 0,4-2 5 16,1-4-5-16,3-6-1 16,0-2 0-16,0-6 0 15,2-6-1-15,-2-2-5 16,2-4 5-16,0 0 1 16,2 0-2-16,0-2-4 15,2 2 5-15,5-4-6 16,1 0 6-16,0-2 1 15,-1 4-1-15,1-2-10 16,3 2-10-16,5 0-24 16,6-2-1-16,4-2 13 15,6 2-2-15,0 0 16 16,0 0-4-16,-9 2 14 16,0-2 9-16,-7 2 0 15,-5-2 0-15,-3 2 0 0,-6 2 7 16,-2-2 8-16,-4-4 3 15,0 0-4-15,-5-8-14 16,-2 0 7-16,-6-2 14 16,-1-2 6-16,1 4-7 15,-4 1-4-15,7 4 10 16,-7-1-14-16,6 6-2 16,-1-5-10-16,-5 4 0 15,3-3-1-15,-7 2-5 16,2-5-9-16,-2 5-16 15,3 2-44-15,3 3-87 16,3 2-101-16,-6 16-195 16</inkml:trace>
  <inkml:trace contextRef="#ctx0" brushRef="#br0" timeOffset="50583.94">7796 14121 1727 0,'3'0'291'0,"0"-2"-192"0,3 2 14 0,5-4-53 0,3 4-18 16,-1 0-14-16,-3 0 14 0,2 4 35 0,-1-4-14 0,-5 4 15 0,6-2-8 0,-1 2-10 0,9 2-12 15,5 4 0-15,8 0-18 16,5 4-6-16,4-2-13 15,1 6 2-15,-5-6-13 16,-3 4 6-16,-10-4-6 16,-3-2 0-16,-11-6 0 15,-4 0 6-15,-7-4-6 0,0 0 9 16,0-4 8 0,-2 4 4-16,2-2 36 0,2-6-11 15,2-2-28-15,1-4-9 16,2-2-7-16,1-2-2 15,1-2-2-15,3 0 1 16,3-2-17-16,1 1 7 16,1 3 2-16,-1 3 0 15,-3 7 5-15,1-2 4 16,-3 2 0-16,0 2 0 16,-5 2-1-16,0 1 1 15,-2 3-6-15,-6 0 5 16,2 0 1-16,-2 0-1 0,-1 0-16 15,0 3 4-15,-5 1 13 16,-5 2 12-16,-8 2 2 16,-1 2-5-16,-7-2-9 15,-2 3 2-15,-5 0-2 16,-6 3 0-16,-5 0-114 16,-8 2-185-16,-106 28-317 15</inkml:trace>
  <inkml:trace contextRef="#ctx0" brushRef="#br0" timeOffset="51945.62">6113 14686 2025 0,'0'4'330'16,"-3"0"-213"-16,-1 10-24 0,-1 8-41 0,0 6-16 0,-1 4-19 0,8-2-16 0,-2-3 7 0,4-5-4 0,-4-8-4 0,0-8 0 0,4-4 10 15,-4-2-9-15,0 0 5 16,0-2-6-16,0-10-7 15,0 0-73-15,1-14 59 16,4-6 20-16,4 0 0 16,4-7 0-16,11-3-1 15,10-2-5-15,9 4-19 0,3 4 20 16,1 6 0 0,-3 14 6-16,-10 6 1 0,-12 8-1 15,-5 8-11-15,-11 12 11 16,-12 6 15-16,-9 10 8 15,-9 2-10-15,-12 2-3 16,-8-6-10-16,-1-6-2 16,-1-4 1-16,3-4 1 15,5-5 0-15,5-3 1 16,10-6 6-16,15-3 5 16,5-1-12-16,6 0-4 15,5-1-1-15,13-2 5 0,5 3 9 16,3 3-3-16,7 1-4 15,-3 7 5-15,1 2 2 16,-8 3-1-16,1-2 2 16,0 1-2-16,-5 2-7 15,-2-5 5-15,-3 2-6 16,2-4-40-16,-1 0-215 16,49-6-259-16</inkml:trace>
  <inkml:trace contextRef="#ctx0" brushRef="#br0" timeOffset="52767.91">8220 14736 1839 0,'0'0'485'0,"2"0"-258"0,-2 0-1 0,3 4-128 0,-2 4-53 0,2 2 40 0,0 7 10 0,-1 5-29 0,0 0-18 0,2 6-23 0,1-6-24 16,-3 4 13-16,2-6-13 16,-4-2 5-16,0-6-6 15,0-2-9-15,-2-6 9 16,2 0-6-16,-2-4 0 16,-5-6 6-16,-1 0 20 15,-6-6-20-15,-4-8 0 16,9-6 0-16,5-2-21 0,12-8-16 15,10 1 2 1,5 7 16-16,6 2 4 0,0 8 13 16,0 8 2-16,-3 0 0 15,-8 6 6-15,0 4-6 16,-11 2 0-16,-3 2 0 16,-6 8 18-16,-4 2 22 15,-15 4 13-15,-6 4-7 16,-15-3-31-16,-11-1-7 15,-3-6-2-15,0-2-6 16,9-2-14-16,12-2-161 16,-14-6-639-16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2:16:26.138"/>
    </inkml:context>
    <inkml:brush xml:id="br0">
      <inkml:brushProperty name="width" value="0.05292" units="cm"/>
      <inkml:brushProperty name="height" value="0.05292" units="cm"/>
      <inkml:brushProperty name="color" value="#FF0000"/>
    </inkml:brush>
  </inkml:definitions>
  <inkml:trace contextRef="#ctx0" brushRef="#br0">15138 7778 1769 0,'-2'-4'312'0,"2"0"-162"0,-2 0 35 0,2-2-100 0,2 2-31 0,-2 2-4 0,0 0-5 16,0 2 12-16,0-2 3 16,2 4-21-16,-2 0-25 15,-2 2-14-15,2 8 0 16,0 10 12-16,2 8 18 16,-2 15 11-16,5 1-22 15,1-2-18-15,8-8 0 0,-3-8 0 16,5-10 8-1,10-12-8-15,10-10 29 0,13-12 0 16,17-14 3-16,11-7-18 16,0 0-14-16,-1 1 11 15,-7 0-1-15,-9 3-4 16,-6 5 3-16,-8 0-9 16,-9 12 0-16,-11 2 14 15,-12 6-15-15,-10 6 0 16,-4 4-39-16,-4 6-97 15,-8 8-130-15,-3 6-266 16,-68 37-1202-16</inkml:trace>
  <inkml:trace contextRef="#ctx0" brushRef="#br0" timeOffset="1514.95">11887 9693 1384 0,'-6'-4'637'0,"1"4"-458"0,-1-4-82 0,2 4-2 0,1-2-55 0,3 2 26 16,0 0 3-16,0 0-3 16,0 0 17-16,0 0-7 15,3 0-16-15,-1 0-22 16,0 0-29-16,7 2-9 16,9-2 0-16,8 0 18 15,19-2 2-15,15 0-13 16,2 0 2-1,3-2-3-15,-5 0-6 0,-6-2 1 0,-10 4 0 16,-9 2-1 0,-12 0-9-16,-14 2-51 15,-9-2-57-15,-11 4 33 16,-10 2 43-16,-14 0 23 16,-9 2-10-16,-8 0 8 0,-2-4 20 15,8-2 0-15,4-2 12 16,8-2-5-16,5 0-5 15,12 2 5-15,3-2-7 16,5 2-18-16,9 0-105 16,9 0-222-16,36-4-792 15</inkml:trace>
  <inkml:trace contextRef="#ctx0" brushRef="#br0" timeOffset="2804.62">14876 9701 1533 0,'-1'0'358'0,"-1"-2"-212"0,-2 2-4 0,4 0-59 0,2 0-41 0,-2 0 25 0,2 0-14 0,0 0-35 15,-1 0-3-15,8 0-3 16,1 0 10-16,11 2 22 16,8-2-16-16,4 0-5 15,3 0-16-15,-1-2 2 16,-2 2-8-16,-6 0 3 16,-4 0-4-16,-10-2 0 15,-9 2-2-15,-4 0-23 16,-8 0-16-16,-9 0 20 15,-12 2 21-15,-8 2 14 0,-7 0-13 16,1 0 38-16,7 0 9 16,15-2 9-16,9-2-30 15,5 0-27-15,10 2-49 16,7 4-245-16,44-4-1451 16</inkml:trace>
  <inkml:trace contextRef="#ctx0" brushRef="#br0" timeOffset="10717.64">18612 8474 1839 0,'0'0'240'0,"0"0"-162"0,0 0-6 0,2 4 6 0,0-8 8 0,-2 4-5 0,0 0-14 0,3-2-1 16,-1 2-3-16,0 2 18 15,-2-4-19-15,4 0-10 16,1 0-1-16,2-2-7 15,4-2-22-15,9-2-20 16,2 0 14-16,7 2-16 16,4 0 10-1,-2-2-10-15,0 2 0 0,-2 4-6 16,-8 0-44-16,-4 2-53 16,-7 0-125-16,-6 2-47 15,-4 2 20-15,-6 4-70 16,-33 20-311-16</inkml:trace>
  <inkml:trace contextRef="#ctx0" brushRef="#br0" timeOffset="11016.68">18633 8592 1606 0,'0'0'287'0,"3"0"-193"15,-3 0-47-15,0 0 43 16,3 0 27-16,-1 4 24 15,-2-4-32-15,4 0-23 16,3 0-26-16,-1 0-11 16,10 0-7-16,0-4-12 15,8 0-7-15,1 0-2 16,4-2-12-16,-4 0-8 16,0-2-1-16,0 4-7 15,-4 2 7-15,-4 0-1 0,-5 0 1 16,-4 2-6-16,-5 0-11 15,-3 0-43-15,0 0-76 16,-5 0-134-16,-6 14-264 16</inkml:trace>
  <inkml:trace contextRef="#ctx0" brushRef="#br0" timeOffset="16565.68">18336 9324 1092 0,'-2'0'590'0,"2"0"-496"0,0 0-64 0,0 0 12 0,0 0-3 0,2 0 12 0,-2-2 15 0,2 2-34 0,0 2-11 15,5-2 0-15,1 0 13 16,4 2-4-16,3 0 9 16,-1 0-25-16,1-2 28 15,8 4-18-15,1-4 1 16,5 2-8-16,9 2-7 16,2-2-10-16,7 0 12 15,2 0-11-15,6 0-1 16,4 2 15-16,-1-2 0 0,4 4-15 15,-2-3 11-15,2 1 8 16,1-1-8-16,-1-1 7 16,-4 0-9-16,-2 0-9 15,-3 0 0-15,-4 5 10 16,-5-6-9-16,-1 1 8 16,-5 2-7-16,-5-2-1 15,-6 0 10-15,0 2-11 16,-9-1 11-16,6 0-10 15,-8-3 1-15,1 2 5 16,2-2 5-16,-6 0-12 0,5 2 3 16,-10-4-3-16,0 2-6 15,-5 0-3-15,-6 0-29 16,-2 2-157-16,-10-2-142 16,-66-7-1055-16</inkml:trace>
  <inkml:trace contextRef="#ctx0" brushRef="#br0" timeOffset="17536.36">14514 9154 1311 0</inkml:trace>
  <inkml:trace contextRef="#ctx0" brushRef="#br0" timeOffset="24536.03">20493 9196 1442 0,'-3'0'682'0,"3"-2"-592"0,0 2-42 0,0 0 53 0,0 0-26 0,0 2-30 0,3-2 36 15,-3 0-30-15,0 0-5 16,0 0-25-16,2 2-21 16,0 6-5-16,4 10 5 15,1 8 17-15,2 12-1 16,0 2 5-16,2 2-13 16,-5-2-7-16,2-7 0 15,-6-8 5-15,0-4-6 16,-2-7 0-16,0-6 0 0,0-4 0 15,0-2 0-15,0-2 0 16,-2-2 11-16,2 0 5 16,-4-6-13-16,-2-11-3 15,0-4-24-15,2-9 6 16,-3-9 17-16,3-5-22 16,4-6-13-16,2-4-21 15,0 0-1-15,9 2 14 16,-2 10 23-16,4 5-13 15,8 15-43-15,-2 8 35 16,2 2 42-16,-1 8 0 16,-3 6-15-16,-3 5 2 15,-3 4-7-15,-5 11 20 16,-3 6 13-16,-6 6 5 0,-1 1-3 16,-2-1 20-16,-1-3 7 15,-2 0-5-15,-4-9 1 16,-1-4 13-16,-1 0-27 15,-6-6 10-15,2 0-19 16,-4-4-15-16,3-6-27 16,0 0-73-16,2-6-139 15,-15-24-249-15</inkml:trace>
  <inkml:trace contextRef="#ctx0" brushRef="#br0" timeOffset="24951.57">20884 9256 1986 0,'3'0'287'0,"-1"0"-227"0,7 2-44 0,2 4-5 0,7 4 7 0,-3 8-12 0,1 6 36 0,-5 2-3 0,-5 2-38 16,0 1 26-16,-6-3-19 15,-2-8-3 1,-4-3-5-16,2-6 0 0,2-5 4 15,-3-3 19-15,3-2 26 16,-2-5-13-16,0-9-31 16,4-3-5-16,6-6 0 15,7-2-6-15,10-4 5 16,6 2-32-16,6 4-22 16,1 4-53-16,-1 8-99 15,35-4-254-15</inkml:trace>
  <inkml:trace contextRef="#ctx0" brushRef="#br0" timeOffset="25349.07">21372 9382 1662 0,'10'-4'270'0,"-2"4"-199"16,7-2-11-16,8 0 28 15,-5-4 34-15,-1 1-7 16,-3-6-23-16,-5 3-23 16,-5 0-15-16,-4 0-5 15,-2 0-5-15,-6 0-16 0,-4-4-27 16,-5 6 8-16,-4 6 2 15,-4 4-4-15,0 6-5 16,-4 8-1-16,2 6 9 16,8 2-10-16,9-2-2 15,3 2 1-15,16-3 1 16,2-4 0-16,7-1 5 16,9-5-5-1,4-1-5-15,7-8-93 0,-1-2-113 16,3-6-91-16,63-20-370 15</inkml:trace>
  <inkml:trace contextRef="#ctx0" brushRef="#br0" timeOffset="25998.97">21852 9322 849 0,'-7'-2'1064'16,"-3"4"-904"-16,-5 0-98 15,-9 4 22-15,-3 6 46 16,-7 6-4-16,-1 0-37 16,6 4-43-16,11-1-17 15,9-6-29-15,9-1-12 0,11-1-1 16,9-8-2 0,5-1-20-16,6-4-1 0,2-5 8 15,-1-4 28-15,1-5 4 16,-4 1 2-16,-6-8 8 15,-1-3 8-15,-9-2 8 16,-4-6 23-16,0-2 20 16,-9-2-28-1,-4 0-13-15,-6-4 13 0,2 6 3 16,-4-3-29-16,3 5-4 16,5 4 0-16,0 6-15 15,4 4 0-15,0 10 5 16,0 6-5-16,0 2-22 15,-2 10-11-15,-1 14 30 16,1 10-3-16,2 12 7 0,5 7-1 16,8-1 16-16,5 0-16 15,9-4-4-15,-1-1 4 16,3-14 11-16,0-1-11 16,-5-10 0-16,1-11 8 15,-7-5-8-15,-1-9 1 16,0-4 14-16,2-8 2 15,-3-5-16-15,-3-3 19 16,-1-2-1-16,-8 5-2 16,-2 0-16-16,-2 8-2 15,-2 6-4-15,2 4 4 16,2 6-21-16,0 4-13 16,5 10 35-16,-1 4 0 15,6 2 0-15,1-1 0 16,-1-4-1-16,-4-6-45 15,-1-4-173-15,-1-4-231 16,23-19-117-16</inkml:trace>
  <inkml:trace contextRef="#ctx0" brushRef="#br0" timeOffset="26182.09">22255 9176 2105 0,'-2'0'303'0,"-1"2"-219"0,1-2-16 0,0 2-10 0,0 0 34 0,0 2-37 0,-1 4-25 0,0-2-30 0,6 2-69 0,4 4-252 0,29 12-322 16</inkml:trace>
  <inkml:trace contextRef="#ctx0" brushRef="#br0" timeOffset="26819.15">22484 9394 1818 0,'-15'9'327'0,"4"2"-229"0,-14 10-70 15,7-2 4-15,7-1 8 16,7 0-8-16,10-1-26 16,5-3 9-16,14 0 12 15,4-6 15-15,8-7-6 16,6-2-23-16,-3-5-11 16,-2-6 3-16,-3-6-4 15,-3-4 16-15,-8-2 5 16,1-2 4-16,-8-6 11 15,-1-3 14-15,-11-3-1 16,-5 0-2-16,-3-4 1 16,-7 2 22-16,5 6-10 15,2 6-29-15,1 8 11 0,0 3 4 16,2 12-23-16,-2 3-24 16,2 4-14-16,-2 7-17 15,-1 16 22-15,1 11 8 16,0 8 1-16,4 4 0 15,5 0-1-15,7-4 0 16,3-1-27-16,3-6 5 16,3-9 14-16,-2-7 2 15,0-13-7-15,-6-8-17 16,1-7 1-16,-3-4 3 16,1-7 16-16,-3-4 10 15,-5-3 0-15,-3 3 0 16,-3 4-10-16,-3 8-10 15,3 6-10-15,-1 7 11 0,2 2-1 16,7 9 16 0,-2 3 5-16,5 5 10 0,7-3-8 15,-3-1-2-15,-1-4-49 16,-1-3-60-16,-6-8-91 16,-2 0-49-16,-5-21-123 15</inkml:trace>
  <inkml:trace contextRef="#ctx0" brushRef="#br0" timeOffset="27015.95">22830 9111 1745 0,'2'0'509'0,"7"3"-470"0,6-3 3 0,7 4 38 16,3 0-5-16,-5-2-12 0,3 0-42 0,-4-2-21 0,4-4-84 16,39-17-366-16</inkml:trace>
  <inkml:trace contextRef="#ctx0" brushRef="#br0" timeOffset="48167.77">10773 13465 1244 0,'0'0'287'0,"-2"0"-182"0,4-2-20 0,-2 2 25 15,2 0-7-15,1 0 11 0,-1 0-1 0,-2-2-29 0,5 0 28 16,2-2-34-16,5-2-21 15,7 0-24-15,5 2-13 16,1-2-10-16,10 0-4 16,3 2 0-16,4-2-6 15,3 0 1-15,-3-2-1 16,-2 4-1 0,-2 0-6-16,-10 2 7 0,-7 2 2 15,-11 0-2-15,-7 0-7 16,-3-2-1-16,-6 4 1 15,-5 2 7-15,-10 2 15 0,-8 4-3 16,-6 0-12-16,-3-2 0 16,7-2-16-16,6-4-34 15,5 2-124-15,14-2-88 16,22-8-1072-16</inkml:trace>
  <inkml:trace contextRef="#ctx0" brushRef="#br0" timeOffset="49068.43">14323 13485 1633 0,'0'-2'310'0,"0"2"-169"0,-3 0-46 0,6 0-11 0,-3-2-11 0,0 2 29 0,2 0 0 0,-2 0-16 0,3-2-28 16,1 2-26-16,5-4-20 16,9 0 0-1,3 2-11-15,13-2 6 0,2 2-6 16,2-2-1-16,-3 4 0 16,-1-2 0-16,-3 2 1 15,-9-2-1-15,-9 2 0 16,-8 0-17-16,-10 2-12 15,-5 2-7-15,-15 2 18 16,-11 2-39-16,-7 0 24 16,1-2 33-16,1-4-8 15,5 2 8-15,9-2 0 16,7 0-9-16,9-2-69 16,9 4-98-16,26-2-178 0</inkml:trace>
  <inkml:trace contextRef="#ctx0" brushRef="#br0" timeOffset="52184.27">10740 13659 1759 0,'2'0'273'0,"-4"0"-165"0,4 0-63 0,-2 0-8 0,2 0-1 0,3 0 38 0,-1 0 44 0,3 0-29 16,-2 0-34-16,1 3-5 15,1-3 5-15,2 6-16 16,2-1-19-16,-2 6-1 16,2 7-2-16,2 6-6 15,3 6-10-15,0 6 13 16,6 0-14-16,0-4-9 15,7-4 8 1,5-6-19-16,-3-8 14 0,0 2-17 16,1-6-7-16,-9 2 3 15,6-10 5-15,-2 2-2 16,2-1 0-16,7-3-2 16,1-3-2-16,6 1 17 15,-1-2-8-15,3-1-53 16,-1-4-8-16,-2 3 34 15,1-2-1-15,-1 0 10 0,1 0 26 16,-1-2-4 0,2-4 5-16,4 0 10 0,1 0-1 15,2-2-20-15,-2 4 21 16,5 0-7-16,3 6 7 16,4 4 11-16,6 4-1 15,2 2-10-15,-1-4-12 16,-3 2 6-16,-5 0-48 15,-6 0 30-15,-6 0 24 16,0 2 8-16,-11 0-7 16,-6 0 0-16,-12 2-1 15,-6 0 1-15,-7 6 13 16,-4-2 18-16,3 2 2 0,-5 2-19 16,3-2 6-1,-1 4 8-15,2 0-10 0,0 4-19 16,7 6 40-16,1 2 37 15,-1 1 35-15,-3-3-77 16,-2-10-28-16,-2-4 2 16,-4-6-7-16,2-4-1 15,-2-2 8-15,0-2 2 16,-2 2 2-16,2 0 1 16,0 0 16-16,0-2 19 15,2-2-5-15,2 0-23 16,-1-8-20-16,1 2 5 0,-2 0-6 15,5 2-6 1,0-2-18-16,6 2 3 16,-2-2-40-16,1-2 10 15,0 2 6-15,7-3-3 0,-6 4-2 16,5-5 29-16,-3 1 6 16,-1-1-4-16,1 5 11 15,-1-4-2-15,-1 5 9 16,5 0-6-16,-3-2 5 15,8 6 1-15,1-2-18 16,12 6 11-16,4 0 8 16,9 4 0-16,9 0 18 15,5 4-18-15,-1-2 1 16,0 0 5-16,3 0-6 0,2 0 2 16,3 3-1-1,5 0 0-15,4 5 11 0,4 4-3 16,0-1 9-16,-2 2-4 15,0-1 5-15,-2 3 4 16,-4-10-5-16,-6 3-3 16,0-5 3-16,-7-5-8 15,-3 4 1-15,-8-8-10 16,-4-4 10-16,-3-2-4 16,-4 2-6-16,5 4 14 15,3 0 13-15,6 0-13 16,2 2-9-16,-2-2-4 0,-2-2-1 15,4-2-1 1,-4-4 1-16,2-5-1 16,-2 2 0-1,9-6 0-15,-8 4-1 16,-1-1-10-16,-12-3 11 16,-7 2 2-1,-10 2 5-15,-11 1 2 16,-5 4 41-16,3-2-5 15,-6 0-6-15,4-2-5 0,-1 2 11 16,-3-2 9-16,-1-2 0 0,4 4-9 16,-1-8-18-16,1 4-12 0,5 6-4 15,-6-8-2-15,3 8-3 16,-3-2 3-16,4 0-8 16,-2 0 8-16,-1-2 0 15,-1 2-3-15,2-2 5 0,-4 2-2 16,0-7-8-16,-1 6 13 15,1-3 2-15,0 3 5 16,-4 6 0-16,0-1-7 16,0 3 1-16,-4 2-5 15,4-2-8-15,-2 3 6 16,2 0-7-16,0 0 9 16,2 0-9-16,-2 0 5 15,0 0-4-15,0 0-2 16,0 0 9-16,-2-1-9 15,2-2 0-15,-2 2-6 16,-1-2-14-16,1 3 2 0,2-1 2 16,0 2-34-1,0-1-35-15,-2 0-59 16,-2 0-47-16,-4 0-58 0,-2 0-75 16,-26 4-560-16</inkml:trace>
  <inkml:trace contextRef="#ctx0" brushRef="#br0" timeOffset="53766.05">11565 14905 1473 0,'0'-4'332'0,"0"4"-167"0,-3 0-92 0,3 0-17 0,0 0 2 0,0 0 38 0,0 0-1 0,3 0 22 0,-3 0 1 0,2-2-22 16,-2 2-28 0,2 0-11-16,2 2-24 15,5-4-14-15,5 2 1 0,13-2 4 16,8-4-12-16,11 2 6 15,8-4-8-15,6 2-10 16,-2 2-7-16,-8 0-145 16,-8-2-345-16,18-2-313 15</inkml:trace>
  <inkml:trace contextRef="#ctx0" brushRef="#br0" timeOffset="54021.81">11837 14915 1851 0,'0'0'371'15,"0"0"-226"1,0 2-98-16,0 8-28 0,0 12 32 16,0 10 18-16,-3 8 50 15,-2 0-49-15,3 4 1 16,0-4-40-16,0-3-16 15,2-6-15-15,-3 1 0 16,1-7-103-16,2-5-230 16,2 6-345-16</inkml:trace>
  <inkml:trace contextRef="#ctx0" brushRef="#br0" timeOffset="54433.97">11992 15230 1381 0,'0'0'551'0,"0"0"-413"15,0 0-45-15,0 2-33 16,3 0-43-16,-3-2 46 0,2 2 4 16,2 2 14-16,0-4-3 15,3 4 9-15,7-4-1 16,-1 0-34-16,3-4-16 16,1-2-13-16,-1-1-8 15,-1 2-9-15,1-8 1 16,-7 8 7-16,0 1 4 15,-9-1 12-15,-3 0-5 16,-3 1-25-16,-5 0 0 16,-9 4-8-16,-2 0 0 15,-8 0-29-15,2 5-43 16,6 3-143-16,3 1-158 16,15 0-626-16</inkml:trace>
  <inkml:trace contextRef="#ctx0" brushRef="#br0" timeOffset="54783.03">12338 14941 1851 0,'-3'-2'510'0,"1"0"-278"0,0-2-113 0,2 4-55 0,0 2-25 0,0-2 8 0,0 2 25 15,-2 6-23-15,0 14 40 16,0 6 10-16,-1 14-44 15,0 4-29-15,6 0-26 16,2 2 4-16,-1-3-13 16,0-4-31-16,-1-6-166 15,-8-9-256-15,-19 6-107 16</inkml:trace>
  <inkml:trace contextRef="#ctx0" brushRef="#br0" timeOffset="54986.74">12161 15123 1841 0,'5'0'460'0,"4"-4"-392"15,14-4-41-15,3 4-21 16,8 2-6-16,6-2-21 15,-3 0-165-15,57-6-296 16</inkml:trace>
  <inkml:trace contextRef="#ctx0" brushRef="#br0" timeOffset="55650">12687 15127 1627 0,'-2'-2'800'0,"0"2"-585"0,-5 0-137 0,-1 7-63 16,-11 6-14-16,-3 5 6 15,-2 5 8 1,6 0-6-16,7 0 8 0,11-3-10 16,4-2-6-16,7-4 0 15,5-4 8-15,4-6 0 16,2-8-9-16,5-6-4 16,0-6-29-16,-8-4 1 15,0-1 7-15,-1-1 13 16,-9 3 1-16,-7 2 1 15,0 7-20-15,-6 5-41 16,-1 6 5-16,-5 7 27 16,-2 11 9-16,5-1 2 15,5 0-4-15,6-2 5 16,7-2 21-16,1-4-8 16,1-2 14-16,5-8 10 0,-1-8 5 15,2 0-7-15,0-6-8 16,1-4 15-16,1-6-9 15,-6-5 0-15,3 1 57 16,-5-4 1-16,-4 0 17 16,-2-2 9-16,-5 6-19 15,-4 2 37-15,2 8 4 16,-4 10-22-16,1 6-51 16,-2 8-39-16,1 2-16 15,-2 12 16-15,1 6 2 16,5 4 4-16,7-4-6 15,6 2-1-15,7-4 1 16,3-2 7-16,-1-6-7 0,0-2-6 16,0-5-156-1,-1-8-185-15,25-25-493 0</inkml:trace>
  <inkml:trace contextRef="#ctx0" brushRef="#br0" timeOffset="58687.56">13557 15039 1850 0,'0'0'458'0,"2"-2"-284"0,4 0-78 0,1-4-52 0,5 2-17 0,-2 0 31 0,-1-4-2 16,0 6-1-16,-5-2-19 16,3 4-27-16,4-4-9 15,-4 0-51-15,2 4-172 16,-4 4-112-16,1 6-323 0</inkml:trace>
  <inkml:trace contextRef="#ctx0" brushRef="#br0" timeOffset="58835.68">13520 15155 1913 0,'6'-1'361'0,"0"-2"-220"16,5 2-120-16,9-2-21 15,-5 1-7-15,4 2-61 16,-9 0-133-16,26-8-334 15</inkml:trace>
  <inkml:trace contextRef="#ctx0" brushRef="#br0" timeOffset="60732.21">14260 15105 1640 0,'0'0'316'0,"0"0"-178"0,0 0-75 16,2 0-15-16,-2 0-6 0,5 0 56 0,-5 0-1 16,3 0-29-16,-3 0-20 15,4 0-24-15,2 4 1 0,6 0 7 16,1 8 4-1,12-1 3-15,4 4-14 0,9-1-8 16,11 3-5-16,6-4-11 16,7 0 0-16,1 1-1 15,1-4-9-15,-2 2-4 16,-1-6 12-16,1-4-29 16,-8 0 5-16,-3-4 8 15,-7 0 8-15,-1-4 8 16,-5 2 0-16,-7-4 0 15,-2 2-6-15,-10 2 7 16,0-5 0-16,-8 5 0 16,0 0 2-16,-4-1-2 15,2-1 2-15,-3-6 4 0,1 2 1 16,0-3-5-16,-5 1-2 16,0-2 0-16,-2 4 0 15,-2-8-4 1,-4 2-7-16,-4 4 11 15,-3 0 7-15,0 0-6 0,-7 2-1 16,-5-2 9-16,-8-2-9 16,-5 4 0-16,-9-4-1 15,-6 0-13-15,-7 2 14 16,-9-4 5-16,-1 4-4 16,-3 0-1-16,-3 4 1 15,0 6-3-15,3 4-2 16,6 2 4-16,6 4 2 15,13 0-2-15,9 2-7 16,13 0 6-16,4 0-14 0,10-4-3 16,6 4 3-16,4-4-5 15,6 0 20-15,0 4-1 16,4 0 1-16,2 4 0 16,6-2-2-16,-3-2-14 15,3-2-28-15,0 0 4 16,0 0-50-16,-3-2-72 15,24 4-207-15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2:17:46.613"/>
    </inkml:context>
    <inkml:brush xml:id="br0">
      <inkml:brushProperty name="width" value="0.05292" units="cm"/>
      <inkml:brushProperty name="height" value="0.05292" units="cm"/>
      <inkml:brushProperty name="color" value="#FF0000"/>
    </inkml:brush>
  </inkml:definitions>
  <inkml:trace contextRef="#ctx0" brushRef="#br0">11983 7233 1183 0,'-7'-6'479'0,"7"0"-344"0,-2-6-98 0,4 3-37 0,5 4-80 0,0-1 23 0,0 2 36 0,-3 4 12 0,-2 0-42 0,-2 1-40 0,-2-1 26 16,0 3 46-16,0 1 19 16,-5-2 0-16,2 0-9 15,-4 0-17-15,3-4-28 16,-14-2-229-16</inkml:trace>
  <inkml:trace contextRef="#ctx0" brushRef="#br0" timeOffset="707.99">11729 7343 913 0,'-2'-6'588'0,"2"-4"-375"0,-7-4-64 0,7-2-46 0,0 6 11 0,3 0-67 0,-3 2-14 0,0-3-3 0,0 4 12 0,-3-4 27 15,-1 0-35-15,4 3-34 16,-2 0 0 0,0 4-18-16,4 2-36 0,-2-1-12 15,6-1-103-15,7 3 11 16,8-3-101-16,59-16-1007 16</inkml:trace>
  <inkml:trace contextRef="#ctx0" brushRef="#br0" timeOffset="924.63">11881 7335 1636 0,'0'-4'269'0,"0"8"-170"0,0-8-33 16,2 4-29-16,-2 0 26 16,0-2-13-16,2 2 20 15,0 0 25-15,1-2 4 16,-3 2-20-16,1-2-26 15,-1 2-44-15,6 0-9 16,-6-2-30-16,4 4-98 16,0-2-62-16,5-2-16 15,34-4-300-15</inkml:trace>
  <inkml:trace contextRef="#ctx0" brushRef="#br0" timeOffset="3804.49">15494 6367 1074 0,'0'0'362'0,"0"0"-137"0,0-3-50 0,-4 2-35 0,4 1-59 0,0-3 9 0,0 3-17 15,0-1 13-15,0 1-34 16,0 0-4-16,0 0-19 15,0 0 20-15,0 0 11 16,4 0 6-16,-4 1 17 16,0-2-14-16,0 1-17 15,0 0-1-15,3 0-7 16,-3 0-29-16,-3 0 6 16,3 0-20-16,0 0 9 15,0 0-4-15,12 8 3 16,-8-5-8-16,5 5 0 15,1 3 11-15,3-4 0 16,0 6-3-16,-2-1 0 16,7-1 0-16,-2 2 4 0,1 1 5 15,3-2-9-15,-2 2 2 16,0-2-11-16,-2 2 6 16,-3-4-5-16,1 0-1 15,-4 0 0-15,1 0 2 16,1-2-2-16,-1 2 4 15,0 0-2-15,0 0 7 16,2 0-4-16,1 0-5 16,-1-2 0-16,5 4 0 15,-5-2 11-15,-2 2-11 16,3-2-1-16,-3 4 0 16,3-4 0-16,-3 2 1 15,1 0 0-15,0 0 0 0,-1 1 4 16,3-2-4-16,-3 1 0 15,1 2 0-15,0 3 0 16,7-3 4-16,-4 2-4 16,7 2-1-1,-4-2 1-15,0 2 3 0,-1 0 7 16,-1 0-10 0,-1-4 1-16,1 2 0 0,2-4 0 15,-2 6-1-15,4-2 0 16,2-2-1-16,0 4 1 15,3 0 8-15,0 0-8 16,-4-4 0-16,4 0 0 16,-5-2 1-16,3 2-1 15,-6-1-4-15,4-2 4 0,-4 0 1 16,-1 0 8-16,1-1-16 16,-3 2 7-16,-1 1 0 15,5-1 0-15,-5 0 0 16,8 1 1-16,-3-2-1 15,1 5 6-15,2-2-6 16,1-2-1-16,-2 4 1 16,2-6 1-16,-4 4 7 15,-3-4-8-15,2-4 0 16,-9 4-1-16,1-4 0 16,-5-2 1-16,1 4 2 15,0-4 4-15,1-2-5 0,-4 0 0 16,3 2 7-1,-3-4-2-15,0 2-5 16,0 0 7-16,-2 0-1 16,2 0 14-16,-2 2-20 15,2-4 6-15,-2 2 4 0,3-2-4 16,-1 2 5-16,-2-2-12 16,3 2 0-16,-1 0 0 15,-2 0 2-15,2 0 4 16,0 0 10-16,1 0-16 15,-1-2 0-15,-2 0 1 16,0 0 0-16,0 0-1 16,0 2 1-16,0-2 1 15,0 0 20-15,0 0-22 16,0 0 12-16,0 0 2 0,0-2 4 16,4 2 15-16,-4 0-24 15,-4-2 12-15,4 2-8 16,0 0 7-16,-2-2-13 15,-1 2-6-15,-1-6 0 16,-6-6 13-16,-7-10-14 16,-10-8-13-16,-6-6-5 15,-8-8 17-15,-3-2-14 16,0 0-2-16,3 3 16 16,4 7 1-16,7 0-1 15,1 6-6-15,3 2 6 16,4 2 2-16,-3 4-3 0,5-2 2 15,-7-2-22-15,0 2 10 16,1-2 3 0,-3 1 3-16,0 6 0 0,7-4 6 15,-3 1 1-15,8 4-1 16,3 0 0-16,-3 4 1 16,5 0 0-1,1 2-1-15,-1 0 2 0,1 2-2 16,3-4 5-16,-7 0-5 15,1 0-7-15,3-2 7 16,-1 4 0-16,1-2 1 0,5 2 0 16,1 0-1-1,-2 2 0-15,3-2 1 0,-3 4-1 16,1-6 0-16,-4 6-1 16,4-6 2-1,-5 4-2-15,-2-4 0 16,1 2 1-16,-1-2-8 0,2 2 7 15,0-1 1-15,-5 2-1 16,3-2-6-16,2 5 6 16,-7-4 1-16,5 2-1 15,-1-2 1-15,-6 0-1 16,2-4 1-16,0 2 0 16,-1-2-1-16,0 2 1 15,4 2 6-15,4 2-6 16,4 4 0-16,1 0 1 0,3 4 5 15,1-2-5 1,0-2 0-16,-3 4 12 0,3-2-13 16,0 0-2-1,-1 2 2-15,1 0-1 16,0 2 1-16,2 0-1 0,0 0 1 16,0 0 1-1,0 0-1-15,0 0 0 0,0 0 2 16,0 0 5-16,0 0-6 15,0 0 0-15,0 0 0 16,0 0 0-16,2 2 1 16,-2-2 4-16,-2-2-6 15,2 2-1-15,0 0-1 16,0 0 2-16,0 0 0 16,0 0 0-16,0 0 7 0,0 0-6 15,0 0 0-15,0 0 6 16,0 0-7-16,0 0 1 15,0 0-1-15,0 0 0 16,0 0-1-16,0 0-131 16,4 10-371-16,-4 6-27 15,-4 10-977-15</inkml:trace>
  <inkml:trace contextRef="#ctx0" brushRef="#br0" timeOffset="4387.92">15011 6128 745 0,'0'0'809'0,"0"-2"-647"0,-2 2-86 0,2 0-16 0,0 0-42 0,0-2-10 0,0 2-1 0,0 0 11 16,2 0-18-1,3 2-77-15,-1-2-50 0,14 2-250 16</inkml:trace>
  <inkml:trace contextRef="#ctx0" brushRef="#br0" timeOffset="5076.74">17308 7343 2170 0,'-2'-2'465'0,"2"0"-306"0,0-2 56 0,2 0-91 0,-1 2-83 0,6 2-30 0,-5 0-10 0,-2 0 0 0,0 0 14 0,0-2 6 0,0 2-6 15,0 0-14-15,-2 0 13 16,2 0-14-16,0 2-39 15,0-2-56-15,0 0-28 16,-7 2 8-16,14-2-2 16,-14 4 4-16,7-2-25 15,7 0-46-15,-5 2-56 0,8 2-271 16</inkml:trace>
  <inkml:trace contextRef="#ctx0" brushRef="#br0" timeOffset="6662.35">21305 8408 1860 0,'-2'0'448'0,"2"0"-314"0,0 0 13 0,0-2-42 0,2 2-62 0,-2 2-32 0,0 0-11 0,0 4 0 0,0 4 11 15,0 6-11-15,-2 0 9 16,0 0-8-16,0 2 13 16,0 0 5-16,0-2-10 15,-3-2 8-15,5 0 4 16,0-8-9-16,0 0-12 15,0-4 12-15,5 2 0 16,1-4 16-16,12-6 20 16,20-4 21-16,22-10 5 15,22-6-20-15,19-10-27 16,8 2-8-16,7-5-18 16,0 8 5-16,-14 3-6 15,-11 4-1-15,-22 7-8 0,-24 8 7 16,-18 0 1-16,-16 8-52 15,-9 1-59-15,-6 1-89 16,-1-1-96-16,-11 6-81 16,-44 6-462-16</inkml:trace>
  <inkml:trace contextRef="#ctx0" brushRef="#br0" timeOffset="8560.42">15038 7203 1755 0,'0'0'254'0,"-2"-3"-115"0,4 2 2 0,-2-1-46 0,0 0-65 0,3 2-22 0,-3 0-8 0,0 0-9 0,0 0-56 0,2 2-110 0,4 0-32 15,25-2-527-15</inkml:trace>
  <inkml:trace contextRef="#ctx0" brushRef="#br0" timeOffset="9575.98">17607 6306 1435 0,'0'0'542'0,"-2"-2"-440"0,0 0 33 0,2 0-22 0,0 0-38 0,0 2-21 0,0 0 19 16,0 0-5-16,0 0-47 16,0 0-21-16,0 0-31 15,0 2-131-15,-5 2-132 16,-24 22-287-16</inkml:trace>
  <inkml:trace contextRef="#ctx0" brushRef="#br0" timeOffset="11892.34">15051 7493 240 0,'0'0'1099'0,"0"-1"-888"16,2-2-74-16,5-3-50 0,5 0-8 0,-2-1-23 0,3-2-10 0,1 1-10 15,5-2-1-15,-4 2-13 16,9-2-14-16,-1-2 8 15,10 0 8-15,7-2-7 16,4-6 14-16,10 0-8 16,10-4-5-16,11-2-8 15,4-2-8-15,8-2 4 16,9-5-2-16,6 2-3 16,12-6-1-16,67-16 0 0,8-2 1 15,-135 43-1 1,-6 0 9-16,49-10-9 0,-18 4 6 15,-12 4-5-15,-15 4 0 16,-15 0 0-16,-12 4-1 16,-12 2 1-1,-6 2 54-15,-4 2 31 0,-1-2-17 16,-2 2 12-16,2-4-6 16,-2 4-24-16,0 0-3 15,0-2-3-15,2 1 6 16,-4 0-9-16,2 3-9 15,0 0-21-15,0 0-5 16,0 0 1-16,2 0-7 16,-2 0 0-16,0 0 5 0,0 0-6 15,0 0 1-15,2 0 0 16,-2-2 4-16,2 2-4 16,-2 0 10-16,0 0 1 15,2-2-12-15,5-2 1 16,-2 2-2-16,0 0-22 15,-3 2-103-15,-2 0-205 16,-19 8-446-16</inkml:trace>
  <inkml:trace contextRef="#ctx0" brushRef="#br0" timeOffset="18059.43">22736 6056 1260 0,'0'0'268'0,"-3"-2"-80"0,3-2-35 0,-4 0-35 0,4 1-67 0,4-1 20 0,-4 0 7 15,0 3-8-15,-4-4-7 16,4 4-4-16,-2 1 11 16,2-3 10-16,-2 3-16 15,2 0-5-15,0 0-5 16,0 0-11-16,2 0-5 15,-4 0 1-15,2 0-12 16,-3 0-21-16,3 0 8 16,0 0-14-16,0 3-10 15,-2-2-13-15,2 8 5 16,-2 7 17-16,0 4-9 16,-2 6 10-16,-1 2-1 15,0 2 2-15,5 0 7 0,-2 4-8 16,2-4 1-16,-2-2-2 15,2-2 1-15,0 2 0 16,0-2 1-16,0-4-1 16,0-4-1-16,2 3-12 15,-2-6 13-15,0-1 0 16,-2 1 0-16,2-3 1 16,-2-2 0-16,2 4 0 15,0 0 1-15,-3 2-1 16,3 2 2-16,0-6-3 15,-2 4 0-15,2-4 0 16,0 0 2-16,0 0-2 0,0 2 0 16,0-2 4-16,-6 4 2 15,6 0-12-15,-2-2 6 16,-1 3 0 0,1-2 8-16,2-3-8 0,-4 4-8 15,4-4 8-15,-3 1 0 16,1-1 11-16,0-1-11 15,2-1-9-15,-3 5 9 16,1-4 11-16,2 3-11 0,-2 1 1 16,0-1 1-16,0 0-2 15,0 0 7-15,-1 2-5 16,1-2-1-16,-2-4 7 16,-1 0-8-16,5 0 0 15,0-4 11-15,-2 2-5 16,2 2-6-16,0-2 16 15,-3 4-16-15,3 2 13 16,-2 4-5-16,0 0-8 16,0-4 1-16,2-2 4 15,-2-2 4-15,2 4-9 16,2-5 0-16,-2 0 1 16,0 0 1-16,2-4-1 15,-4 5 5-15,2-2-5 16,-2 6 7-16,2-1-1 0,-2 1-6 15,-1 0 0-15,1-2 1 16,0-2-1-16,2-2 0 16,0-4 5-16,0 0-5 15,-2 0 0-15,2 0 1 16,0-1 4-16,-2 4 4 16,2-1-1-16,-2-2 8 15,-1-2-7-15,3 2-1 16,0-2 3-16,0 4 0 15,-3-4 5-15,3 0-5 16,0-2-2-16,0 0 1 16,0 2-5-16,0-2 6 15,0 0-5-15,0 2-1 16,0 0 5-16,-4 0-1 0,4 2 2 16,0 4-3-1,0-6 0-15,-2 2-3 0,2-2-6 16,-2-2 0-16,4 0 17 15,-2 2-5 1,-2-2-6-16,4-2-5 0,-2 2-1 16,-2 0-41-16,0-2-184 15,-50-22-512-15</inkml:trace>
  <inkml:trace contextRef="#ctx0" brushRef="#br0" timeOffset="97253.3">22720 5992 768 0,'-2'0'678'0,"0"0"-459"0,0-3-104 0,2 3-59 0,-2 0 56 0,2-1-28 0,0 1 50 16,-2-3 5-16,4 3-31 0,-2-1 11 15,2 1-8 1,-2 0-9-16,0 0-12 0,0-3-18 16,0 3 0-16,0 0-17 15,-2-2 8-15,4 2-13 16,-2 0-10-16,0 0-8 15,0 0-4-15,0 0-2 16,0 2-16-16,0-2-5 16,0 0-5-16,0 0-14 15,-2 14 14-15,-3 5 7 16,-2 6 1-16,3 11-8 16,-1 5 0-16,5 3 0 15,0 0-1-15,2 2 2 16,1-2-2-16,-1-2-7 15,0-4 8-15,3-2 1 16,-5-1-1-16,5-1 1 0,-5-4 0 16,2 0-1-16,-2 4 1 15,-2-2-1-15,2 2 1 16,-3-2 5-16,3-4-5 16,0-2 4-16,-2 2-5 15,2 3-1-15,0-1 1 16,-3-4-1-16,3-2 2 15,0-2-1-15,0-2 1 16,0-4-1-16,0 0 1 16,3 2 10-16,-3-4-11 0,5 4 0 15,-1 2 0 1,2 0 7-16,-1 0-7 0,-1-6 0 16,0 1 0-1,-1-8 1-15,-3-1-1 0,3 0 6 16,-3-2-5-1,0 0 0-15,2 2 0 0,0-2-1 16,0 2 1-16,-2-2-1 16,2 0 0-16,-2 0 8 15,2 0-8-15,0 0 1 16,-2 2 4-16,0-3-5 16,0-2 1-16,3 2-1 0,-3-3-1 15,0 1 1 1,-3 2 1-16,3 0-1 0,0 5 0 15,0 1 0-15,0-1-6 16,-2 2 6-16,2-5 6 16,2 2-5-16,-2-3 0 15,3 3 0-15,-1 0-1 16,-2-1 1-16,2 3-1 16,0 0 0-16,0-1 0 15,1 2 0-15,-3-2 2 16,3 0-2-16,-3 0 6 15,0-2-6-15,0-2 1 16,2 2-1-16,-2 0 1 16,2 0-1-16,-2-2-1 15,0 4 1-15,0 2 0 16,0-2 0-16,0-2 0 0,-2 2 0 16,2-4 0-16,0-4 1 15,-2 2 6-15,2-4-6 16,0 2 0-16,0-2 8 15,0 2-1-15,-3 0-2 16,3-2-5-16,-3 0 7 16,-1-6-1-16,0 0-7 15,-3-2-7-15,-4-6-29 16,-3 2 8-16,2-2-8 16,0 0 0-16,-3-2 7 15,3 3 2-15,1 0 0 16,2-1 5-16,-2 4-2 0,4 0 10 15,1-1 13 1,4 4 1-16,-3 3 0 16,1-1 1-16,2 2-1 15,0-1 1-15,-1 2 8 0,0 0-3 16,-3 0-5-16,4 1 13 16,0-4-7-16,2 3 7 15,0 0 13-15,0 1-2 16,0-1-7-16,2 2 8 15,-2-2-11-15,0-2-14 16,0 4 8-16,-2 0-8 16,2 2 1-16,0-2 2 15,0 2-4-15,-3 0 0 16,3-2-10-16,0 4 10 16,0-2 6-16,-2 0-6 15,2 0 0-15,0 0 1 16,0 0 0-16,0 0-1 15,2 0 0-15,1 2-1 16,-6-4-7-16,3 2-4 0,0 0 11 16,0 0 1-16,0 0-13 15,0 0 13-15,5 15 0 16,-3-5 0-16,7 5 0 16,0 7 8-16,2 4 0 15,5 2-7-15,-1 5-2 16,1-3 1-16,1-4 0 15,-5-4 0-15,-3-6 6 0,-1 0-5 16,-1-6-1-16,3 0 0 16,-6-6 1-16,-2 0 0 15,0-4-1-15,-2 2 1 16,0-2 0-16,0-2 0 16,0 2 8-16,0 0 0 15,0 0-1-15,0 0-7 16,2-2 0-16,-2 2 5 15,2-2-6-15,1 0-1 16,1-2 1-16,-2-2-1 16,0 4 1-16,4-2 0 15,-4 4 1-15,4-4-1 16,-2-2 0-16,3-4 0 0,5 0 1 16,1-6-1-1,5 2 0-15,-1-4 1 0,6 0 0 16,-1 0-1-16,0 1 0 15,-2 2 0-15,1-2 1 16,-8 8-1-16,-3-4 0 16,2 8 0-16,-8 0 1 15,1 4-1-15,-1-2 0 16,-2 3 0-16,-2 0-8 16,0 0 2-16,3 0-1 15,-3 0 5-15,5 3-4 16,-1-3 6-16,0 0 6 15,5 0-6-15,-3 0 1 16,-1 0-1-16,2 0 2 16,-3 0-1-16,-1 0 0 0,-3 0 5 15,-3 0-6 1,-3 0-18-16,-4 0 18 0,-7 0 0 16,-5 0 9-16,-5-3-9 15,-4 3 1-15,-1 0 6 16,-1 0-7-16,2 0 1 15,-2 3 5-15,1-3-6 16,-1 1 0-16,-5 4-1 16,2-1 0-16,3 1 1 15,9-2-1-15,1 1 1 16,9-2 0-16,8-1 0 16,2-1 1-16,4 0 4 15,0 0-4-15,0 0-1 16,0 0 0-16,2-1 0 0,-2 1 1 15,2 0-1 1,-2 1 0-16,0-1 7 0,0 0-6 16,-2 0 4-16,2 0-4 15,-2 0 8-15,-1-1-4 16,3 1-4-16,-6 0-1 16,2 1 0-16,-4-1 1 15,-3 3-1-15,1-3 0 16,-2 4 0-16,3-3-5 15,3 2 4-15,1 1 1 16,1-2 0-16,-1-2 0 0,5 2 1 16,0-2-1-1,5 0-15-15,-1 0-26 0,3 0 5 16,1 2 13 0,11-2 22-16,5 1 1 0,4-2-15 15,7 1-24-15,-4-4 1 16,0-2 11-16,-5 2 17 15,-6 0 2-15,1 0 8 16,-13 2 1-16,-3-1 8 16,-3 2-3-16,-4 2 5 15,-3-2-1-15,-1 2 34 16,0-2-22-16,-11-2-11 16,5 3 0-16,-5-4-11 0,0 4-7 15,-3 0-95 1,-3-1-137-16,2 1-142 0,-35-6-524 15</inkml:trace>
  <inkml:trace contextRef="#ctx0" brushRef="#br0" timeOffset="100577.14">12273 13325 1629 0,'0'-2'485'0,"0"2"-348"0,0 0-13 0,0-2-46 0,-2 2-31 0,2 0-20 0,0 0 1 0,0 0 29 16,2 0-13-16,-4 0-28 16,2 2-14-16,0-2-2 15,0 0-17-15,0 2-158 16,-2 10-347-16</inkml:trace>
  <inkml:trace contextRef="#ctx0" brushRef="#br0" timeOffset="102260.65">9668 14937 1613 0,'-2'0'330'0,"2"0"-49"0,2-2-65 0,-4 2-62 0,4 0-73 0,-2 0-39 0,0 0-7 15,0 0-2-15,0 0 0 0,2 0-5 0,-4 0-5 16,2 0-1-16,14-2-11 15,1 2 4-15,12-2 6 16,14-6 1-16,9 2-2 16,11-2-2-16,-1 0-12 15,2 0 1-15,-4 4-5 16,-4 2-2-16,-4-6 0 16,-7 6 0-16,-17 0-9 15,-7 2-19-15,-13 0-49 0,-8 0 1 16,-9 2-83-1,-7 0 37-15,-16 6 29 0,-5-4-1 16,-11 4 58 0,0 2 36-16,0-4 1 0,0-2 24 15,-2 0-8-15,5 0-2 16,3 0-2-16,3 0 7 16,9 0 14-16,11-2 19 15,9-2-8-15,12 0-29 16,3 0-16-16,6-2 0 15,4 2 15-15,10 0 5 16,8 0-7-16,6-2-5 16,5 0 1-16,10-2-8 15,0 0-1-15,-6 0 1 0,1-4 5 16,-3 4-6-16,-3 2-1 16,-10-6 1-16,-11 6-95 15,-9 2-49-15,-11 2 59 16,-14 2-52-16,-8 2 95 15,-12 2-15-15,-10 4 0 16,-1-2 57-16,-1-2 20 16,2-2 26-16,5-2-4 15,8 0-16-15,12-4 2 16,5 4 13-16,12-4-10 16,4 0-31-16,3 0 9 15,8-4 0-15,0 4-7 16,5 0-2-16,7-4-20 0,1 2-181 15,33-6-124 1</inkml:trace>
  <inkml:trace contextRef="#ctx0" brushRef="#br0" timeOffset="105044.15">20975 15169 845 0,'0'-4'539'0,"4"4"-363"0,-2 0-89 0,6-2 12 0,3 2-36 0,-1 0 0 16,-2 0 9-16,-1 0-15 15,-3-4 12-15,0 4-3 16,0 0-11-16,-4 0-4 16,4 0 6-16,0 0 5 0,7-4-8 15,5 3 6 1,3-3-9-16,2-1-14 0,4 1-2 15,-2-4-13 1,8 4 2-16,1-2-9 0,-1 2-7 16,-6-2-8-16,-1 2 0 15,-3 2 1-15,-4 0-1 16,-5 2 2-16,-6 0-2 16,-6 0 6-16,-2 0 15 15,0 0-3-15,-6 0-18 16,-7 0 0-16,-14 0-12 15,-15 6-134-15,-20 2-185 16,-13-2 13-16,6 1-164 16,-1-2 173-16,12 5 308 15,12-3-109-15,19 2 131 0,13-3-42 16,19-2 17-16,18 5 3 16,8-5-2-16,11-4 3 15,7 1 66-15,5-1 27 16,3-1 3-16,-4 1-36 15,-1-4-20 1,-4-2 31-16,-5 3-2 0,-10-1 27 16,-5 0-96-16,-1-6-173 15</inkml:trace>
  <inkml:trace contextRef="#ctx0" brushRef="#br0" timeOffset="107426.43">15182 16491 1477 0,'-4'0'740'0,"2"0"-503"0,0-2 26 0,2 0-68 0,0 2-84 0,2 0-57 0,0-2-39 0,2 2 34 0,4 0-20 16,7-4-28-16,8-4 19 16,12 2-13-16,5 2-7 15,5-8 0-15,-5 6 0 16,-5-2 0-16,-6-2 1 16,-13 6 8-16,-7 0-9 15,-9 4 0-15,-6 0 0 16,-13 4 0-16,-14 0 27 15,-11 6-15-15,-12-6 0 16,-4 4-11-16,0-6-1 16,-1-2-95-16,3 0-268 15,-82-14-694-15</inkml:trace>
  <inkml:trace contextRef="#ctx0" brushRef="#br0" timeOffset="108748.53">10818 15227 716 0,'-5'0'277'0,"-1"3"-241"0,-5 1-19 0,-10 6 1 0,4-6-3 0,-5 2 13 0,3 2 2 15,0-4 9-15,3-2-9 16,3 2-22-16,-1-4 5 16,8 4-13-16,1-4 0 15,3-4-32-15,2 2-124 16,2-10-350-16</inkml:trace>
  <inkml:trace contextRef="#ctx0" brushRef="#br0" timeOffset="110410.72">9842 15027 903 0,'-2'0'264'16,"2"2"-125"-16,-4 0-86 0,2-2-2 0,-1 0 55 0,0 2 38 0,0-2-31 0,3 0-7 15,-1 0-34-15,-1 0 8 16,2 0-19-16,-5 0-2 0,5 0-5 15,5 0 3 1,-5 0 22-16,0 0 7 16,2 0 5-16,-1 0 5 15,8 2-58-15,-1 2 1 0,6 4-8 16,14 0-4-16,13 2-10 16,10-2-5-16,11-4-11 15,5-2 13-15,7-4-14 16,-5 0 0-16,-5-4-3 15,-4 2 2-15,-8 4 1 16,-15-4-6-16,-10 4 5 16,-11-4-5-16,-9 4 6 15,-5 0 1-15,-4 0 5 16,0 4 11-16,-3-4 17 0,0 0 8 16,1 0 11-1,0 0-11-15,1 0-17 0,1 0-10 16,2 0-7-1,0 0-8-15,2 0-5 0,3 0-88 16,8-4-202-16,7 2-250 16,90-32-535-16</inkml:trace>
  <inkml:trace contextRef="#ctx0" brushRef="#br0" timeOffset="111562.35">11064 14923 2005 0,'-4'0'375'16,"1"0"-171"-16,2 0-106 0,2 0-98 0,-1 0-105 0,7 0-53 0,-3 0-13 0,0 0-16 0,5 0 23 15,26 4-101-15</inkml:trace>
  <inkml:trace contextRef="#ctx0" brushRef="#br0" timeOffset="115026.5">20873 15316 1636 0,'0'0'266'0,"-2"0"-121"15,2 0-97-15,0 0-24 0,0 0-24 0,0 0 0 0,0 0 1 0,0 4 9 16,0-4-9-16,2 0 0 16,0 0 62-16,3 0-7 15,-1 4-20-15,6-4 19 16,8 6-8-16,12 2-13 15,11-4 2-15,9-4-3 16,8 0-16-16,5 0 1 16,1-10-11-16,-1 4 4 15,-1 0 25-15,-6-2-2 16,-9 0 10-16,-9 6-11 0,-9-2-9 16,-14-2-5-16,-8 4 7 15,-4 2 2-15,-3 0-4 16,-3 0-24-16,-2 0 0 15,-3 2-118-15,-5 0-58 16,-57 2-194-16</inkml:trace>
  <inkml:trace contextRef="#ctx0" brushRef="#br0" timeOffset="117750.29">15030 16601 931 0,'-6'0'919'0,"4"0"-753"0,-2 0-10 0,4 0-76 0,0-4-46 0,2 4-33 0,-2 0-1 15,0 0-1-15,0 4 1 16,-2-4 9-16,2 0-8 16,-2 0-1-16,2 0 13 15,0 0 2-15,0 0 11 16,2 0 1-16,-2 0-6 16,0 0-6-16,0 0 15 15,0 0-20-15,-11 4 1 16,6-2-2-16,-2 2 3 15,3 0 0-15,2-4 0 0,0 4 0 16,2-4 4-16,-5 4 2 16,3-4 12-16,0 0 5 15,0 0-8-15,0 2-5 16,2-2 5-16,-3 0-25 16,6 0-1-16,-1 0 13 15,0 0-1-15,2 0 16 16,3 0-1-16,3 2-17 15,7 0-10-15,8-2 11 16,1 0-4-16,8 0-7 16,-1-2-1-16,3-2 1 15,-3 4 8-15,-4-4-9 0,0 0 0 16,-4 0 0 0,-10 0-1-16,-7 4 1 0,-2 0 1 15,-6 0-1-15,-2 0 0 16,-2 0-3-16,0 0-27 15,0 0 30-15,-3 0 15 16,1 4 9-16,-8-4-13 16,1 0-10-16,-1 4 0 15,1-4 10-15,0 0-11 16,-1 4 0-16,-6 0-5 16,3-2 4-16,-2 2-7 15,9 0-2-15,1 0 10 16,7-4-2-16,2 0 1 15,2 0-11-15,0 0-6 16,2 0-48-16,5 0 6 0,9 0 49 16,4-4 11-16,7 4 0 15,2-6-11 1,-2 2 4-16,0-4-16 16,-2 4-7-16,-5-2-25 0,1 2-91 15,-6 0-104-15,4-10-263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4T03:21:08.118"/>
    </inkml:context>
    <inkml:brush xml:id="br0">
      <inkml:brushProperty name="width" value="0.05292" units="cm"/>
      <inkml:brushProperty name="height" value="0.05292" units="cm"/>
      <inkml:brushProperty name="color" value="#FF0000"/>
    </inkml:brush>
  </inkml:definitions>
  <inkml:trace contextRef="#ctx0" brushRef="#br0">2122 7182 1983 0,'0'0'363'0,"0"0"-195"0,0 0-92 0,0 3-20 0,0-3 5 15,0 0-4-15,0 1 59 16,0-1-67-16,0 0-2 16,0 3 17-16,2-3-5 15,5 4-16-15,6 0-8 16,12-1-35-16,10 4 59 15,12-1-52-15,6-1-6 16,8-5-1-16,-1 3-2 16,-9-3-169-16,-7 4-296 15,-10 4-50-15,-31 32-111 16</inkml:trace>
  <inkml:trace contextRef="#ctx0" brushRef="#br0" timeOffset="150.16">2343 7375 1477 0,'-5'-2'495'16,"5"4"-190"-1,0-2-52-15,2 0 68 0,2 0-160 16,2 0-53-16,0-2 7 16,10 0-35-16,6 2-35 15,11-2 24-15,6 0-69 16,3 0 0-16,10-4-255 16,127-36-765-16</inkml:trace>
  <inkml:trace contextRef="#ctx0" brushRef="#br0" timeOffset="1617.22">11928 7321 1570 0,'0'0'502'0,"0"0"-391"0,0 0-84 0,0 0 80 0,2 0-35 16,2 0 28-16,9 0-35 15,6 2-35-15,5 2-3 16,5-2-8-16,3 4-19 16,-1-2 30-16,0 0-30 15,-5-2-14-15,-2 2-58 16,-5-2-189-16,-3 0 0 16,-10 0-19-16,-8 4-17 15,-12-4 273-15,-1 4 24 16,-3 0 133-16,0 2 77 15,5-2-18-15,6-2 8 16,5 0-77-16,4 0-90 16,5 4 40-16,6 2-40 15,11 2-33-15,92 2-276 0</inkml:trace>
  <inkml:trace contextRef="#ctx0" brushRef="#br0" timeOffset="5453.01">10491 8899 1804 0,'0'0'381'0,"0"0"-270"16,0 0-84-16,0 0 29 0,0 2-19 0,0-2 10 15,0 0 46-15,0-2-39 16,0 2 9-16,2 0-26 16,-4 0-11-16,2 0 58 15,20 0-41-15,1-2 13 0,22-2-17 16,15-2-33 0,11-2 25-16,4 0-31 15,4 2 0-15,-6 4-9 0,-9-2 9 16,-8 6-147-16,-12 0-183 15,-7 22-260-15</inkml:trace>
  <inkml:trace contextRef="#ctx0" brushRef="#br0" timeOffset="5599.67">10711 9028 1993 0,'0'0'469'15,"2"0"-338"-15,10 0-109 16,41 1 232-1,-8-1-185-15,4 0 4 0,13 3-73 16,-4-3-48-16,4 1-522 16,67-24-823-16</inkml:trace>
  <inkml:trace contextRef="#ctx0" brushRef="#br0" timeOffset="7984.64">7897 10203 1899 0,'0'0'376'0,"0"-3"-238"0,0 3-54 0,0 0-3 0,2 0-66 16,5 0 26-16,6-1-23 15,5-2-17-15,9 0 36 16,2-4-37-16,4 3-12 16,1 3-122-16,30-4-407 15</inkml:trace>
  <inkml:trace contextRef="#ctx0" brushRef="#br0" timeOffset="8134">7868 10369 555 0,'0'0'1720'16,"0"0"-1445"-16,0 0-181 0,9-2-50 16,7-2-43-16,8 0-2 15,12-4-6-15,6 2-290 16,60-18-787-16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2:19:58.044"/>
    </inkml:context>
    <inkml:brush xml:id="br0">
      <inkml:brushProperty name="width" value="0.05292" units="cm"/>
      <inkml:brushProperty name="height" value="0.05292" units="cm"/>
      <inkml:brushProperty name="color" value="#FF0000"/>
    </inkml:brush>
  </inkml:definitions>
  <inkml:trace contextRef="#ctx0" brushRef="#br0">10607 11708 1398 0,'-5'-1'270'0,"2"-2"-135"16,-3 2-22-16,4 1 17 15,-1-3-1-15,3 3 5 16,0 0-34-16,3 0-8 0,-3 0-17 15,0 0-21 1,0 0 0-16,0 0-11 0,0 0-17 16,0-2-25-1,2 2 6-15,-2 2-5 16,2-2-2-16,0 0-15 0,5 0 3 16,9 3 12-16,8-2 15 15,7 2-3-15,9-2-5 16,5 2 2-16,2-2-9 15,0 5-8-15,-1-2 8 16,4-1-3-16,1 2 3 16,0 0-1-16,-4 0-7 15,-3-2 7-15,-1 1-12 0,-3-3 12 16,-5 2-5-16,-6-1-3 16,-4-1-12-16,-10 2 7 15,-5-3 2-15,-4 1 0 16,-4-1 12-16,-4-1 11 15,-2 2-11 1,4-1-1-16,-2 0-32 0,-4-1-75 16,-2-2-102-16,-3 0-61 15,-7 0-34-15,-38-1-472 16</inkml:trace>
  <inkml:trace contextRef="#ctx0" brushRef="#br0" timeOffset="415.53">10816 11805 1206 0,'0'0'297'0,"0"0"-156"0,0 0-36 0,0 2-32 0,2-2 14 0,1 5-9 0,5 0 6 0,7 1 27 16,8 0-10-16,10 0-50 16,10-2 1-16,6 0 16 15,9-4 1-15,-5 0-47 16,1-2 25-16,-8 0-23 16,-1-2 4-16,-9 0 7 0,-5 2-7 15,-6 2-5 1,-6 0-1-16,-10 0-8 0,-4 2-2 15,-5-2 15-15,0 0 25 16,-2 0-10-16,-1 4-12 16,0-4-4-16,3 0-10 15,-1 0-11-15,1 0-5 16,0 0-18-16,-3 0-73 16,1 2-203-16,-27 0-308 15</inkml:trace>
  <inkml:trace contextRef="#ctx0" brushRef="#br0" timeOffset="14997.1">20294 12651 40 0,'-2'-2'1582'0,"2"2"-1333"0,-3 0-123 0,3 0-48 0,0 0-33 0,0 0 20 0,0 0 47 0,0 0-2 15,0 0 142-15,0-2-162 16,0 2-11-16,0 0-32 15,3 0-28-15,-3 0-13 16,2 0-6-16,2 0 13 16,8 0-4-16,9 0 12 15,14 0-21-15,4-2 7 16,-1-2-1-16,2 4-9 16,-1 0 4-1,-6-2-2-15,-2 4 2 0,-9-4-1 16,-2 4 0-16,-8-2-13 15,-6 0 5-15,-8 0-8 16,-5 0-16-16,-13 4 15 16,-17 2 17-16,-15 2 1 0,-10-2 16 15,-3 2-16-15,9-4 13 16,7-2-8-16,9 0 6 16,13-2 4-1,12 0 4-15,11 0-1 0,6 2-4 16,2-2-13-16,11-2 19 15,12 2-11-15,11 0 5 16,9-2-14-16,0 2-1 16,-5 0 1-16,-8 0-10 15,-7 0 9-15,-14 0-1 16,-5 0 1-16,-8 0 1 16,0 0-1-16,-6 0 0 0,-5 2 0 15,-12 0 22 1,-4 2-12-16,-6 2 2 15,6-4 41-15,12-2-11 0,7 2-17 16,2-2-25-16,6 0 0 16,6 2-60-16,-2 0-234 15,25-18-731-15</inkml:trace>
  <inkml:trace contextRef="#ctx0" brushRef="#br0" timeOffset="22292.68">17085 13511 1137 0,'-2'0'478'0,"2"0"-373"0,-2 0-63 0,2 0-16 0,2 0-13 0,-2 0 40 0,2 0 31 0,-2 0 4 15,0 0-5-15,3-2 22 16,-6 2-20-16,6 0-35 16,-3 0-14-16,0 0-6 15,0 0 9-15,0 0-2 16,0 0 11-16,0 0-19 16,2 0-4-16,0 0 2 15,1 0 3-15,6-2 8 16,-1 0-10-16,4 0-8 0,3-2-2 15,1 2-8 1,6 0 2-16,5 0-6 0,2 0-5 16,4 2 0-16,3-2 6 15,3 0-5-15,4 0-1 16,1 0 0-16,4 2 0 16,-2-2-1-16,1 2 1 15,1 0 0-15,0 0 0 16,-4 0 0-16,-1 0-1 15,-7 2 0-15,-5-2 0 16,-4 0 0-16,-8 0 1 16,-9 0 0-16,-6 0-1 15,-4 0-1-15,0 0-41 16,-2 0-102-16,-8-2-75 16,-3 0-60-16,-41-2-225 15</inkml:trace>
  <inkml:trace contextRef="#ctx0" brushRef="#br0" timeOffset="23182.77">17208 13529 933 0,'0'0'773'0,"0"0"-591"0,0 0-67 0,0 0-25 0,2 0-16 0,-2-2 34 0,0 2-42 0,4 0 19 0,4 0 25 0,7 0 4 0,5-2-5 0,7-2-28 0,5 2-16 0,-1-2-23 0,6 0-2 15,5 2-8-15,6-2-4 16,-2-4-10-16,5 4-6 15,-2 0-4-15,-2 2-1 16,-5 0-1-16,-1 0 3 16,-8-2-1-16,-4 0 5 15,-2 2 4-15,-10 2 5 16,-1-2 1-16,-7 2 1 16,-2-2 4-16,-3 2 2 15,-4 0-15-15,2-2 15 16,-2 2 0-16,0 0-4 15,0 0-5-15,0 0-20 0,4 0 18 16,2-2-18-16,0 2 15 16,1-2-4-16,-3 2-11 15,0 0 1 1,1 0 5-16,0 0-5 0,-1-2 7 16,0 2-3-16,3 0-5 15,-3-2 7-15,1 2-7 16,2-2 16-16,-1 0-9 15,1-2-7-15,-5 4-1 16,0-2 1-16,-2 2-1 16,0 0 21-16,0 0-21 15,0 0 15-15,0 0-14 16,0 0 15-16,0 0-14 0,-2 0 13 16,2 0-15-16,0 0 6 15,-2 0-9-15,4 0 9 16,-4 0-5-16,2-2-1 15,0 2 2-15,0 2-1 16,0-2-1-16,2 0-4 16,-4 0 2-16,2 0-7 15,2 0-4-15,-4 0-16 16,2 0-2-16,0 0-29 16,0 0-38-16,0 0-112 15,0 0-285-15,2-8-116 16</inkml:trace>
  <inkml:trace contextRef="#ctx0" brushRef="#br0" timeOffset="32184.05">19405 13403 793 0,'0'0'523'0,"2"0"-356"0,-2 0-85 0,0 0-17 0,3-2 52 0,-3 2-6 16,2 0-8-16,-2 0-14 15,0 0 4-15,0 0-26 16,2 0 10-16,0 0-26 16,5 0-17-16,1-2-1 15,2 2 2-15,1-2-11 16,3 2 1-16,1 2 4 16,1 0-10-16,3-2 2 15,4 2-9-15,2 2 9 16,-1-2-1-16,9-2-4 15,-2 2-5-15,5 0-1 0,-2-2-9 16,3 2 0-16,1 0 4 16,-3 0-5-16,4 0 0 15,-3-2 0-15,-3 2 1 16,-2-2-1-16,-2 0 0 16,-2 2 0-16,-5-2 0 15,0 0 0-15,-4 2-6 16,2-2 5-16,-4 4 2 15,-1-4-1-15,3 2 0 16,-7 0 0-16,3 0-11 16,1 0 11-16,1-2 1 15,6 2 0-15,0-2-1 16,5 2 0-16,0 0 0 16,2 2-9-16,0-2 5 15,-4 2 4-15,-2 0 0 16,0-2-19-16,2 0-17 0,-6 0 34 15,4 0-8-15,-7 0 1 16,-1-2 8-16,-1 0 0 16,1 0 1-16,3 0 0 15,2 0 0-15,2 0 0 16,3 2-1-16,-3 0 0 16,1 0 0-16,-2 2-11 15,0-4-7-15,0 2 10 16,0 0-5-16,1-2 5 0,-1 0 8 15,0 0 0-15,-5 0 0 16,5-2 1 0,-8 2 1-16,3-2 0 0,-1 2-1 15,-2-4 1-15,3 4-1 16,-5-2 0-16,5 2 1 16,1 0-1-1,-1 2-1-15,5-2 1 0,2 0 0 16,2 0 0-16,-2 0 0 15,-2 0 0-15,2 4 0 16,1-4 0-16,-1 0 0 16,1 2 2-16,-2-2-2 15,3 0 6-15,2 0-5 0,-5 0-1 16,4 0 15 0,-3 0-15-16,-1 0 2 15,-7 2-1-15,6 0 0 16,-5-2 0-16,5 2 0 0,0 0 0 15,6 2 5-15,-3-2-1 16,-2 0-4-16,-2-2-1 16,3 0 0-16,-4-2 1 15,4 0-1-15,-1 0 1 16,-4-2 0-16,0 2 0 16,2 2-1-16,-7 0 1 15,0-2 8-15,-3 2-7 16,-4 0-1-16,-1 0 0 15,-1-2 34-15,-2 2-2 16,6-2-3-16,-4-2-12 0,0 4 7 16,1-2 1-16,-3 2-25 15,0-2 20-15,2 2-14 16,-4 0-1-16,0 0-4 16,0 0 13-16,0 0 6 15,-4 0 15-15,2 0-3 16,-3 0 0-16,-1 0-27 15,-10 0 10-15,-8 0-16 16,-15 0-12-16,-7 0 11 16,-8-2 2-16,-8 0-1 15,-7-4 1-15,-11 2 0 16,-5-6-1-16,-2 0 0 16,1-2-1-16,5 2 7 15,6-2-1-15,9 6 1 16,7 2-6-16,10 0 0 0,9 4 1 15,11-2-1-15,6 2 5 16,6-2-4-16,5 2-2 16,6 0 1-16,1 0-1 15,1 0 0-15,-3 0 0 16,-4-2-4-16,0 2 4 16,-3 0 0-16,-8 0 1 15,0 0 0-15,-3 0 1 16,1 2-1-16,3-2 2 15,2 0 4-15,0 0-6 16,2 0 1-16,-1-2 0 16,0 2-1-16,0 0 1 15,0-4 0-15,5 4-1 0,-3 0-2 16,5 0 2-16,3 0 0 16,-2 0-1-16,-3 0 1 15,2-2 0-15,-2 2 0 16,0 0-1-16,-3 0-10 15,3 0 2-15,-6 2 8 16,0-2 0-16,-6 0 0 16,3 4-5-16,-3-2 6 15,6 0 0-15,0 0 0 16,6-2-6-16,2-2 4 16,0 2-5-16,-6 0-1 15,3 0-5-15,-7 2 13 0,0-2 0 16,-2 0 0-1,3 2-8-15,2 0 8 0,7-2 0 16,0 0-1-16,-4 0-18 16,1 2-13-16,-7 0 32 15,2 0-12-15,1 0 12 16,3 0 4-16,3-2-3 16,3 0-1-16,-1 4 1 15,-7-4 0-15,-2 2 0 16,5-2 5-16,-6 0-5 15,7 2-1-15,-2-2 1 16,5 2 0-16,1-2 0 16,-4 2 1-16,-3 2-1 15,0 0 5-15,3-2 3 16,-5 4 5-16,5-4 7 16,5 0-21-16,-4 0 17 15,8 0-4-15,1-2 4 0,3 0-17 16,0 2 8-16,-2-2 13 15,0 0-5-15,2 2 2 16,-2-2-1-16,0 0-1 16,2 0-1-16,-2 0 3 15,2 0 11-15,0 0-5 16,-3 0-9-16,3 2-3 16,-7-2 10-16,-2 2-8 0,-6 2-13 15,3 0 10 1,4-2-11-16,-3-2 6 0,7 2-5 15,-2-2 7-15,2 0-8 16,2 0 1-16,2 0-1 16,2 2 0-16,-2-2 0 15,0 0 0-15,-4 0-9 16,0 2 7-16,-3 2-8 16,0-2-20-16,-2 2-68 15,3 4-131-15,1 0-118 16,-13 6-376-16</inkml:trace>
  <inkml:trace contextRef="#ctx0" brushRef="#br0" timeOffset="52931.43">6761 14221 1570 0,'0'0'268'0,"0"-2"-154"0,0 2-63 0,0 0-16 0,0-2-8 0,2 4-2 0,-2-4 20 16,2 2 32-16,-2 0-5 16,2-4-35-16,-2 4-19 0,2 0 2 15,-2 0-11-15,5 0 10 16,-3 4-2-1,0-4-5-15,3 2-5 16,0-2 5-16,3 2-10 0,1 0 3 16,9 2-5-16,-1 2 0 15,10 0 0-15,7-2 0 16,-3 0 0-16,5-2 0 16,0 0-1-16,-3-2-7 15,3 0 7-15,-1 0-8 16,3-2-18-16,-2 0 6 15,-2 0-30-15,-1 0 11 16,-4 0-16-16,-2 0 13 16,-3-2 19-16,-6 2-11 15,-7 2-4-15,-2 0-3 0,-4 0 26 16,-3 0-8 0,2 0-45-16,-2 0-8 0,0 0-22 15,-2 0-183 1,-4 2-497-16</inkml:trace>
  <inkml:trace contextRef="#ctx0" brushRef="#br0" timeOffset="53548.2">6840 14355 1046 0,'0'0'482'15,"-2"0"-371"-15,2 0-48 0,0 0-30 0,0 0-12 0,0 0 36 0,0 0 9 0,0 0 16 0,0 0-1 0,2 0-12 0,-4 0-21 0,2 0-6 16,16 4-18-16,0-2 14 15,6 1 13-15,14-3-3 16,6 0-8-16,12-9-17 16,8-1-4-1,0 2-8-15,8-4 2 0,-4 8-13 16,-5 0 1-16,-1 4-1 16,-4 2 0-16,-12-2 9 15,-7 2-7-15,-16 0-2 16,-10-2 1-16,-8 0 0 15,-3 0 9-15,-3 0 56 16,3 2 21-16,-2-2-3 16,2 0-10-16,-3 0-37 0,3 0-23 15,0 0-14-15,0 0 0 16,0 0-12-16,0 0-82 16,-2 0-83-16,0 4-86 15,-25 26-92-15</inkml:trace>
  <inkml:trace contextRef="#ctx0" brushRef="#br0" timeOffset="62198.75">18895 14251 1528 0,'0'0'337'0,"0"0"-205"0,-2 0-87 0,2 0-22 16,2 0-22-16,-2 0-1 0,0-2 15 16,2 2 8-16,-2 0 29 15,0 0 29-15,2 0-10 16,-4 0-26-16,2 0-15 15,2 0 34-15,-2 0-1 16,2 0-12-16,-2-2 2 0,5 0-23 16,3-2 7-16,13-2 23 15,3-2-30-15,10 0-10 16,3-2-1-16,6 2-2 16,-1 2-2-16,1-2 1 15,-3 4 7-15,0 0-11 16,0 2 15-16,-2-2-8 15,-4 4 4-15,-5 0-11 16,-1 4 0-16,-4-4-3 16,-3 4 3-16,-6-2-6 15,-3 0-5-15,-8 0 0 0,-2-2 5 16,-2 0 0-16,-2 0-6 16,2 0 0-1,0 0-7-15,-2-2-47 0,-2 2-128 16,-6 0-86-16,-3 0-58 15,-41 4-348-15</inkml:trace>
  <inkml:trace contextRef="#ctx0" brushRef="#br0" timeOffset="62781.53">18955 14297 1253 0,'0'0'363'0,"-2"0"-201"0,4 0-87 0,-2 0-12 0,0 2 19 0,2-2-16 0,-2 2 17 0,2-2 41 0,5 2-37 0,5-2 20 0,-2 0 14 15,11 0-14-15,-2-2-26 16,8 2-2-16,-2-2-10 16,4 0-27-16,0-2 3 15,0 2-7-15,2 0-8 16,0-4-3-16,3 4-11 0,-5 0 1 16,0-2-5-1,-2 4 1-15,-6-4-4 0,-1 2 3 16,-2 2 8-16,-6 0-5 15,-4-2-6-15,1 2 7 16,-6 0 4-16,-1-2-2 16,-2 2-2-16,0 2 5 15,-2-2-3-15,2 0 0 16,0 0-4-16,0 0-4 16,0 0-4-16,0-2 0 15,0 4-4-15,2-2 11 16,-2 0-4-16,0 0 2 0,-2-2-5 15,2 2 9-15,0 0-14 16,0 0-1-16,0 0-1 16,0 0 1-16,0 0-1 15,0 0-25-15,0 0-92 16,0 0-169-16,-16 2-324 16,-22-10-290-16</inkml:trace>
  <inkml:trace contextRef="#ctx0" brushRef="#br0" timeOffset="68148.55">10019 15047 1797 0,'-3'0'314'0,"0"-4"-149"0,3 4-60 0,0 0-20 0,0 0-50 0,3 0 7 0,0 0-21 0,-3 0 33 0,2 0 45 0,-2 0-14 16,0 0-10-16,-2 0-19 15,4 4-23-15,0-4-26 16,4 4 5-16,13 2 0 16,4 2-3-16,14-6-8 15,9 0 8-15,14-4-7 16,7 0 4-16,9-6 1 0,4 2-6 15,7-2 5 1,2 0-6-16,0 6 0 0,-2 0-2 16,-9 4-4-16,-11-2-27 15,-20 4-87-15,-18-2-121 16,-21 2-67-16,-16-4-11 16,-75 14-250-16</inkml:trace>
  <inkml:trace contextRef="#ctx0" brushRef="#br0" timeOffset="68619.5">10214 15165 1540 0,'-2'0'479'16,"0"0"-300"-16,-2 0-61 15,1 4-53-15,3-4-25 16,5 3-8-16,1 1 29 16,5 2 37-16,12-2-13 15,1 0-2-15,10-4-29 16,3 0-6-16,3-3-12 15,5 2-8-15,-1-8-5 16,1 1 1-16,-3-2-3 16,-4 2-3-16,-2-2-8 0,-10 5 7 15,-3-2-1-15,-9 5-1 16,-8 0 2-16,-1 0-2 16,-5 2 4-16,-3 0 7 15,3 0-1-15,0 0-4 16,-2 0-3-16,2 0-4 15,0 2-14-15,-2-2 0 16,2 0-23-16,0-2-85 16,-4-2-106-16,-1-4-257 15,-17-16-74-15</inkml:trace>
  <inkml:trace contextRef="#ctx0" brushRef="#br0" timeOffset="84137.48">5782 15775 1928 0,'-2'0'366'0,"2"0"-172"0,0 0-77 0,0 0-53 0,2 0-23 0,1 0-4 0,4-4 29 0,2 4-6 0,2 0-13 0,7-4-22 0,-1-2-4 16,3 6-12-16,5 0-9 15,-1 6-1-15,6-2-6 16,-2 0-41-16,-3 2-114 16,-1 6-129-16,-6-2-8 15,11 22-215-15</inkml:trace>
  <inkml:trace contextRef="#ctx0" brushRef="#br0" timeOffset="84399.08">5865 15927 1251 0,'0'0'678'0,"0"0"-398"16,2 0-89-16,1-4-65 15,-1 4-24-15,0 0-33 16,4 0 10-16,6-4-7 16,-1 3-25-16,2-2-23 15,5 3-15-15,-2-2-8 16,-1 2 5-16,3 0 3 0,-5 0-9 15,4 0-1 1,-7 0 0-16,-1 0-36 0,-5 0-28 16,-3 0-40-16,-1 0-79 15,0 2-59-15,0 2-6 16,0 0-89-16,-7 13-831 16</inkml:trace>
  <inkml:trace contextRef="#ctx0" brushRef="#br0" timeOffset="88329.65">16027 16575 1526 0,'-2'-4'378'0,"4"4"-242"0,-2 4-79 0,0 0-48 0,0 4 0 0,3 10-1 0,-3 4 11 0,4 6 46 0,-2 4 46 0,2 12-20 0,1 1 19 16,-1-1-20-16,-1 10-12 15,-1-8-38-15,1 6-28 16,-1-12-1-16,-2-4-11 16,0-5-9-16,-2-4-3 15,-1-9-99 1,1-5-72-16,-4-3-101 0,-6-10-563 15</inkml:trace>
  <inkml:trace contextRef="#ctx0" brushRef="#br0" timeOffset="89449.77">16111 16589 1694 0,'0'0'298'0,"-3"0"-124"0,3-2-70 15,0 4-55 1,3-2-17-16,-3 0 8 0,0-2 38 16,0 2 20-16,4 0-11 15,-4 0-11-15,2-2 2 16,-2 2-39-16,2 0-30 16,9 0-8-16,5 2 11 15,13-2-11-15,11 2 11 16,10 2-12-16,10 0 0 15,12 0 0 1,4 0-19-16,0-4-32 0,4 6-17 16,-2-2 38-16,-3 4-10 15,-12-6-19-15,-7 2 2 16,-19 0 20-16,-14 0 19 16,-7-4 18-16,-12 0 9 0,-4 0 15 15,-2 0 45-15,2 0-17 16,-2 0-1-16,-3 0-31 15,5 0-20-15,5 4 0 16,-3 10 0-16,0 8 7 16,2 14 4-16,3 14 4 15,-1 7-9-15,2 5 9 16,-2 2-14-16,3 2 0 16,0 1-1-16,0-9 0 15,-2-12 6-15,-1-2-6 16,3-12-1-16,-2-10 1 15,-2-10 0-15,-1-2 0 0,-2-6 19 16,0-4 11-16,0 0 5 16,0-4 5-16,3 0-11 15,0 0 1-15,4 2-9 16,-3-10-12-16,-4 8-3 16,3-2 3-16,-5-2-9 15,-3 2-21-15,-3-2-54 16,-10 0-15-16,-6 2-36 15,-15 2 3-15,-15 4 40 16,-12 4 32-16,-8-4 50 16,-4 0 0-16,-6-8 1 15,-8 4 11-15,-5-6-2 16,-3 6 25-16,2 0-32 0,7 0 8 16,14 4 37-1,21 0 16-15,10 0-20 16,19 4-2-16,9-8-16 15,5 8 2-15,7-4-26 0,4-4 7 16,2 8-1-16,-2-4-1 16,2 0-6-16,0 0 1 15,-2 0 13-15,2-4-8 16,3 4 8-16,-5 0 1 16,0 0 10-16,-5 0 14 15,5 0 0-15,-2 0-1 16,2 0 8-16,-2 0-1 15,2 0-16-15,0 0-2 16,0 0-3-16,0-4-2 16,0 4-8-16,0 0-2 0,0 0-5 15,0 4-1-15,2-4-5 16,-2-4 5-16,0 4-5 16,0 0 5-16,-2 0-6 15,2 0-11-15,0 0-34 16,0-10-108-16,-2 0-342 15,-8-34-422-15</inkml:trace>
  <inkml:trace contextRef="#ctx0" brushRef="#br0" timeOffset="101548.38">17803 17231 28 0,'-3'0'1651'0,"3"4"-1423"0,0-4-125 0,0 0-67 0,0 0-36 0,3 0 0 0,-3 0 1 0,0 0 33 16,0 0 10-16,2-4 38 15,-4 4-5-15,2 0-16 16,0 0 8-16,0 0-21 0,9-8-31 16,-4 4 35-16,3-10-2 15,-1 0-26-15,2-4-3 16,0 0 12-16,0-8-27 15,-1-1 7-15,0-5-13 16,-2 2 0-16,-2-2 8 16,-1-4-7-1,1-8 4-15,-4 8-5 0,2-8 0 16,-2 4 7-16,0 0 10 16,2 3 7-16,0 5-15 15,4-4-8-15,-2 14 7 16,0 4-8-16,-2 0 1 15,1 0-3-15,-3 10 3 0,0-6-1 16,0 6 2-16,0 4 4 16,0-6 1-16,0 6-6 15,0-4 5-15,0 2 0 16,0-2 1-16,2 4-6 16,-2-2-1-16,0 6 0 15,0-4 1-15,0 4 6 16,-2 0-6-16,2 0 6 15,2 0-6-15,-2 0-1 16,0-4 1-16,0 0-1 16,0 4-1-16,0-4-4 15,0 4 5-15,0 0 0 16,0 0 0-16,0 0 0 0,0 0 1 16,0 0 0-1,0 0-1-15,-2 0-11 0,2 0 2 16,-3 4 2-16,1-4-2 15,0 0 9-15,-10 12 5 16,-1 2 25-16,-7 12-18 16,-6 6-3-16,-1 4-7 15,7 0-2-15,2-10-1 16,9-4 1-16,2-3 1 16,3-6 6-16,0 0-7 15,2-12 0-15,0 3 1 16,2 1-1-16,0-10-33 15,2 5-24-15,2-5 9 0,2-8 30 16,3-5 3 0,7 0 14-16,-3-4 0 0,3 4 1 15,-1 0 8 1,-3 0-7-16,1 4 5 0,2-4-5 16,-5 6 0-1,1-6 11-15,-3 4-5 0,4 2 5 16,-8 2 14-1,1 2-4-15,-3 8-2 0,-2 0-7 16,0 0-10-16,0 0-3 16,4 8-22-16,6 0 20 15,0 6 2-15,13 4 1 0,4 0-1 16,-6-4 0 0,8 4-1-16,-4 0 0 0,-2-6 1 15,-3 2 0-15,-1-6 0 16,-7-2 0-16,-3-2-2 15,-7 0-14-15,-4-4 4 16,0 0 12-16,-5 4 4 16,-7-4 26-16,-6 0-9 15,-2 0-3-15,-7 0-1 16,-2 0 10-16,-7 0-6 16,2 5-15-16,-6 4 0 15,-3 0 1-15,-1-4 2 16,4 4-9-16,5-4 6 15,8 3 0-15,6 1-5 16,9-4 5-16,5-1-6 0,2 1-15 16,5-1-1-1,0 0-7-15,2-3-1 0,2 4-43 16,0-5-28-16,3 4-56 16,1-4-158-16,17 4-265 15</inkml:trace>
  <inkml:trace contextRef="#ctx0" brushRef="#br0" timeOffset="108417.17">17703 16802 574 0,'0'0'306'0,"0"0"-195"0,0 0-77 0,2 0-7 0,-2 0 23 0,2-4 7 0,-2 0-23 15,0 0-2-15,2 4-32 16,-2-6 0-16,2 2-56 16,-2 4-73-16,2-8-357 0</inkml:trace>
  <inkml:trace contextRef="#ctx0" brushRef="#br0" timeOffset="109085.12">17682 16762 1001 0,'0'1'273'0,"-2"-1"-122"15,2 0-64-15,0 0-16 16,0-1 11-16,2 1-20 0,-2 0-32 16,3 0 22-16,-3-4 5 15,0 4 8-15,3 0-31 16,-1 0-16-16,-2-4 6 16,2 4 8-16,4 0-1 15,-6-5-5-15,2 5 8 16,3-4 11-16,-1 3-10 15,4-7-11-15,0-2 0 16,7-3-18-16,-1 4-6 16,-1-9 1-16,3 5 5 15,-3-1-5-15,1 2 4 16,1-2-4-16,-4 4 9 16,1-2-9-16,-4 6-2 15,3-2 1-15,-3 0-6 0,-2 4 5 16,-2 2-1-16,3-2 1 15,-3 0 1-15,1 0 0 16,-2 0-6-16,-3 4 6 16,0-2 0-16,4 4 0 15,-4-4 1-15,4 2-1 16,-2 0 0-16,3-4 0 16,-1 0 1-16,0 4-1 15,4-4 0-15,-4 4 0 16,3-6-1-16,-1 6-4 15,1-4 3-15,-2 4 2 16,-3 0 1-16,0 0-1 16,0-4 2-16,0 4-1 15,-2 0-1-15,0 0-1 0,0 0 0 16,0 0-5-16,-2 4 6 16,2-4-1-16,-2 0-15 15,2 0 4-15,-2 0 0 16,0 4 10-16,-3 2 2 15,3 2-96-15,-3-2-186 16,-12 10-1302-16</inkml:trace>
  <inkml:trace contextRef="#ctx0" brushRef="#br0" timeOffset="117259.01">19073 10243 1141 0,'-2'-3'307'0,"2"-1"-185"0,-3 3-11 0,1-1-60 0,4 2-36 0,-4 0-14 0,2 0 8 0,0 0-3 0,0 2 9 0,0-4 18 0,0 2 6 16,0 0 9-1,2 2 2-15,1-2-31 0,-3 0 5 16,2 0 5-16,1 0-29 16,-3-2 35-16,2 2-22 15,4 0-12-15,3 0 5 16,0 0 3-16,2-2-9 15,0 0 0-15,1-2 1 16,-4 1 1-16,-1-1-2 16,-3-2 15-16,0 1-4 15,2 1-2-15,-4 0 4 16,-2-2 4-16,2 2-2 16,-2 0-3-16,0 0-11 15,0 1 21-15,-2 1-11 16,0 1-1-16,0-2 14 0,-2 2 15 15,0-2-13 1,2-1-25-16,-2 2-1 0,-1 0-6 16,1 0 5-16,0 0-17 15,-4 2 10-15,6 0 2 16,0 0 6-16,-2 2 0 16,1-2 1-16,1 0 0 15,0 0 0-15,0 0 1 16,2 0-1-16,-2 2 0 15,2-4-1-15,0 2-44 16,0 2-43-16,-2 0-99 16,-3 7-44-16,-17 5-557 15</inkml:trace>
  <inkml:trace contextRef="#ctx0" brushRef="#br0" timeOffset="121344.76">19169 10185 507 0,'-2'-3'0'0,"0"2"-208"0,-12-5 37 0</inkml:trace>
  <inkml:trace contextRef="#ctx0" brushRef="#br0" timeOffset="122620.22">19131 10164 198 0,'0'0'576'0,"-3"-2"-377"15,1 0-107-15,0 2-40 16,0-2-25-16,0 0-13 16,-3 2-5-16,5-2 79 15,-2 2-1-15,0 0-30 16,2-1-6-16,-2 1 6 15,2 0-15-15,-2 0-12 16,2 0 11-16,0 0-29 16,0 0 19-16,0 0-14 0,2 0-17 15,-2 0-8 1,0 0-31-16,2 0-48 0,-2 0-88 16,-2 0 11-1,2 1 110-15,-4-1 47 0,6-1 7 16,-2 1 0-16,0 0 0 15,-10 1 19-15,8-2 41 16,2 1 6-16,-2-3-46 16,2 3-7-16,0 0-13 15,2 0-22-15,-2 3-25 16,0-3 47-16,2-3 24 16,-2 3 9-16,0 0 3 15,2-1-4-15,-2 1-5 16,0-3 57-16,0 3-48 15,0-2-15-15,3-2-21 0,0 2 11 16,-1 0 1-16,0 1 15 16,-2-2-5-16,0 2 23 15,0-2-30-15,0 1 6 16,0 0 2-16,-2 2 1 16,2-2-6-16,-2 2 16 15,-1-2 17-15,0-1-30 16,1 0-10-16,2 1-2 15,-2 0-8-15,0 0 15 16,2 0 1-16,-7 2-9 16,1 0-7-16,-6 0-2 15,-3 2 1-15,-3 0 0 0,3 0 2 16,-6 3-2-16,6-2 1 16,1-1 8-16,-1 0-3 15,3 0-5-15,-1 3 0 16,-3-1 6-16,6-1-7 15,-1 3 0 1,1-4 6-16,-1 2 0 0,5 0-6 16,2-2-4-16,1 0 4 15,1 0 2-15,2 0-2 16,-2 4 1-16,-1-3-1 16,1 1-10-16,0-1 10 15,-1 4 4-15,3-3-2 16,3 3-2-16,-3 0-8 15,0-3 2-15,2 1 6 0,0 4 13 16,3-1-12-16,-3-2-1 16,3 2 0-16,-1 0 5 15,0-2-5-15,1 2 1 16,4-2 7-16,-2-1-8 16,1 6-8-16,1-5 8 15,5-2 9-15,-3 0-9 16,-1 0 15-16,7 2-3 15,-1-4-5-15,-3 0-7 16,0 2 9-16,-2 0-9 16,-2 0-17-16,0 0 17 15,0 2 1-15,0-2-1 0,-3 0 1 16,-1 0-1 0,1-2-2-16,-3 2-5 0,2 2 5 15,-1-2-7-15,-4 0 8 16,2 2 1-16,-2 4 0 15,0 0-19-15,0 2 7 16,-2-2 1-16,2-2 11 16,0 2-13-16,-2 0 13 15,0 0-14-15,2-2 14 16,-3 0 13-16,3-6-12 16,-2 2-1-16,-1-2-10 15,1 0-19-15,0-2 28 0,-3 2 1 16,-7 0 16-1,-7 0-8-15,-8 0-8 0,4-2 9 16,-4 2-8-16,2-4 7 16,0 0-1-16,1 0-5 15,4-2-1-15,2 2 7 16,0 0-7 0,5-4 11-16,2 2 9 0,-3-2-4 15,8 2 1-15,-1-2-5 16,5 4-7-16,0 0-5 15,0 2-1-15,2 0-8 16,0-2-45-16,0 4-97 16,2 2-36-16,-4 12-168 15</inkml:trace>
  <inkml:trace contextRef="#ctx0" brushRef="#br0" timeOffset="130015.66">19822 10816 1634 0,'0'0'287'0,"0"-2"-173"0,-2-4-62 0,2 2-1 0,2-4-4 0,0 2 44 0,-2-2-26 0,2-2-1 0,2-2 8 0,-2 0 0 0,3-6-9 16,2-4-3-16,0 0-7 16,1-6 7-16,1-2-8 15,5-5-5-15,0-3-25 16,5-6 10-16,-1 0-20 15,2-2 13-15,-2-2-14 16,-1 4 5-16,4 4 22 16,-3-2-17-16,-1 6-17 0,2 3-2 15,-2 5-2 1,-3 6 1-16,1 4-1 0,-6 6 6 16,-4 2-6-16,-3 6 0 15,-2 2 1-15,0 0 0 16,2 4-1-16,-2-2 0 15,-2 0-15-15,2 0-9 16,0 2-23-16,-2-2-41 16,2 2-73-16,-2 2-50 15,-1 2-65-15,-2 0-190 0,-12-8-477 16</inkml:trace>
  <inkml:trace contextRef="#ctx0" brushRef="#br0" timeOffset="130566.33">20011 10006 1676 0,'-2'-2'314'15,"2"2"-116"-15,-2-2-83 0,4-2 7 16,-2 2-26-16,2 2-21 16,0-2-14-16,2 0-8 15,4 0-37-15,-2-2-16 16,9 2-15-16,8 2 15 15,2 2 12-15,6 4-12 16,2-2 0-16,-4 4 1 16,0-2-1-16,-2-2-1 0,-7 0 1 15,0 0 0 1,-9 2 0-16,-5-4-12 0,-1 4 12 16,-7 8 3-16,-1 2 30 15,-3 6 8-15,-3 2-14 16,-2-4-8-16,4-3-2 15,3-6 8-15,-1-3-1 16,3-4-9-16,0-1 9 16,2-2-16-16,0-1 1 15,0 0-2-15,0 0-6 16,0 0 1-16,0 0 5 16,0-1 4-16,0 1 17 15,0 0 1-15,0-3 13 16,-2 3 10-16,-3-4-25 15,-1-2-7-15,-4 0-20 16,2 0 5-16,-5 0-5 0,-8-3-2 16,-3 0-5-16,-5 0 6 15,-3-2 1-15,3 3 0 16,0-2 9-16,8 4-9 16,3 0-33-16,7-2-24 15,6 6-39-15,5 0-171 16,22 14-360-16</inkml:trace>
  <inkml:trace contextRef="#ctx0" brushRef="#br0" timeOffset="131699.62">19971 7983 1741 0,'2'-2'585'0,"0"-4"-485"0,9-2-35 0,3-1-25 0,1-2-16 0,8 3 0 0,-3 0 11 0,0-2-4 16,-6 2-4-16,-6 2 5 15,-4-1-11-15,3 3 16 16,-9 4 8-16,-3 0-3 16,-1 0-31-16,-10 0 3 15,-8 4-13-15,-15 9-1 16,-5 1 9-16,-7 9 6 15,0 8 1-15,4 5-7 0,5 8-3 16,11 0-6 0,8 2-8-16,10-2 7 15,13 0 1-15,7-5-1 0,10-3-4 16,6-4 5-16,8-6 1 16,4-6 10-16,6-4-10 15,1-8-1-15,2-8-33 16,1-2-138-16,-1-4-102 15,-1-6-54-15,41-28-417 16</inkml:trace>
  <inkml:trace contextRef="#ctx0" brushRef="#br0" timeOffset="133133.56">20272 8155 15 0,'-3'-2'1876'0,"-1"0"-1531"16,-3-2-230-16,3-2-13 16,-3 6-21-16,-2 6-36 15,-8 8 2-15,-2 12 7 16,-4 7-9-16,2 3-9 16,5 0-3-16,12-6-21 15,6-2-12-15,10-4 11 16,1-6-10-16,1-4 12 15,3-10-7-15,-1-4 11 0,-1-10-7 16,5-4-8-16,-2-7 5 16,-2-1-5-16,-5-1 10 15,-5-1 6-15,-4-1-17 16,-2 5 9-16,-4 4-10 16,0 10 11-16,-1 2 7 15,3 2-18-15,-2 6-10 16,-3 8 3-16,5 5-7 15,-1 6 5-15,8 4-13 16,8-4-20-16,3-1-3 16,6-5 12-16,-2-7 10 15,3-2 10-15,-8-6 13 16,1-2 0-16,-3-2 13 0,-2-6 4 16,-2-5-17-1,0-1 0-15,2 1 7 0,-4-5-7 16,-2 1 0-16,-1 6 0 15,-2 2-6-15,0 5 0 16,0 4-89 0,5 3 32-16,2 3 39 15,4 2 24-15,-2 2-1 0,1 4 2 16,1-5-1-16,-4 2 0 16,-2-5 11-16,-1-1-10 15,-3-2 10-15,-1-1 42 16,-2-4 10-16,2-2 27 15,6-4-47-15,0-9-16 0,5-2-27 16,3-8-28 0,-1 1-34-16,1-2-43 0,4 2-24 15,-7 6 20-15,0 6 35 16,1 12 29-16,-3 8 44 16,-2 6-13-16,3 8 14 15,0 2 16-15,-2 2-11 16,7-1-4-16,2-4 12 15,-4-5 20-15,1-3 4 16,1-7 7-16,-6-4 26 16,1 0-23-16,-2-4 1 15,-1-4-2-15,-4-1-32 0,0 0 2 16,-1-5-16 0,-4 0-4-16,2 1-14 0,0-1-5 15,0 4 13-15,-2-2 4 16,0 2-12-16,0 4 6 15,-2-2 11-15,0 2 1 16,2 2 6-16,0 0 2 16,0 2-1-16,-2-4 4 15,2 4 19-15,-2 0 1 16,0 2 10-16,-1 0 13 16,-4 0-20-16,-4 8-8 15,-6 0-16-15,-6 8 13 16,1 2-10-1,5 2-4-15,3 2-9 0,9-4 0 16,7 0-5-16,7-4 5 16,5 1 1-16,5-5 21 0,10-2-12 15,6-4-9-15,2-6-1 16,3-4 0-16,-2-1-4 16,-3-3-5-16,4-5 9 15,-8-3-6-15,-7 1-38 16,-6 1 28-16,-11 2 16 15,-5 6 6-15,-6 4 4 16,-3 4-10-16,-7 2-15 16,-3 8 1-16,-1 6 1 15,0 4 4-15,8 2-9 16,10-1 1-16,6-3 8 16,5-3-7-16,3-1-8 15,1-5 18-15,4-5-3 16,0-6 8-16,1-5-11 15,-1-7-10-15,4-1 8 0,-1-6 14 16,5-2 10-16,-7 1-9 16,2 1-1-16,-6 3-10 15,-3 8-29-15,0 0-11 16,-3 8 7-16,1 8 7 16,-5 0 15-16,6 0 3 15,-8-2 12-15,-2 0 6 16,-2 0 0-16,0-4 12 15,0-6 109-15,2-6-11 16,7-10-92-16,5-12-12 0,5-4-6 16,10-2-29-1,3 2-112-15,5 2-129 16,53-23-425-16</inkml:trace>
  <inkml:trace contextRef="#ctx0" brushRef="#br0" timeOffset="134000.31">20092 8779 1638 0,'0'0'381'0,"2"-3"-183"0,0 3-75 0,4-1-17 0,7-3-23 0,5-2 65 0,9-4-23 16,2 0-35-16,5-2-41 15,1 1 1-15,3 2-29 16,1 0-9-16,-4 1-12 15,-8 1-8-15,-6 3-143 16,-11 4-103-16,-10 0-58 16,-12 8-236-16,-77 28-288 15</inkml:trace>
  <inkml:trace contextRef="#ctx0" brushRef="#br0" timeOffset="134118.9">20040 8847 1510 0,'2'0'690'0,"6"-2"-462"0,15 2-102 15,15 0 46-15,16 0-34 16,10-4-51-16,7 0-64 16,3-6-23-16,-9 0-124 15,78-28-490-15</inkml:trace>
  <inkml:trace contextRef="#ctx0" brushRef="#br0" timeOffset="145099.84">20127 8743 93 0,'0'-3'1290'0,"0"3"-1016"0,-2 0-116 0,2 0-79 0,0 0-17 0,0 0-35 0,0 0 3 0,2 0 15 15,-2 0 3-15,0 3 3 16,0-6 0-16,0 3 13 16,0 0-19-16,2 0-1 15,-2 0-8-15,2 0 0 16,5 3-36-16,9 1 8 15,3 0-1-15,18 0 5 16,9-1 8-16,6-3-19 16,8 0 11-16,-2-1-3 15,-1-3-9-15,1-2 2 16,-6 2 8-16,-5-4-1 16,-10 2 2-16,-3 3-11 15,-15 2-10-15,-3-2 9 0,-9 6-13 16,-5-6-3-1,-4 6-8-15,0-3-34 0,-5 1-71 16,-7 8-58 0,-3 1-101-16,-52 16-679 0</inkml:trace>
  <inkml:trace contextRef="#ctx0" brushRef="#br0" timeOffset="145383.84">20250 8875 1683 0,'0'-2'300'0,"0"2"-162"0,2 0-88 0,2 0-34 0,7-2 17 0,9 2 27 0,5-2 14 0,10-2-34 0,5 2-19 0,1-2-21 16,-1 0-1-16,-2 2-96 15,-5-2-97-15,45 0-182 16</inkml:trace>
  <inkml:trace contextRef="#ctx0" brushRef="#br0" timeOffset="146582.34">21764 9733 1260 0,'-4'-4'363'0,"0"2"-260"16,0-4-52-16,1 0-4 0,-1-2 11 0,-3 2 7 0,0-2-38 16,1-2 40-16,-6 0 2 15,-1-8 6-15,-1-2-34 16,-10-4 22-16,0-4 7 16,-5 0-26-16,-5-2 31 15,-1-5-18-15,-4 3-27 0,-3-4-21 16,0 0 0-16,5-2-9 15,-6-6 0-15,5 0-32 16,2-6-21-16,3 2 2 16,6 0-15-16,7 8 21 15,5 5 17-15,-1 9 27 16,7 10-5-16,0 7-4 16,2 0-26-16,-2 3-18 15,7 4-9-15,2 2 6 16,0-2-12-16,2 2-86 15,5 2-56-15,-3 0-166 16,10 13-606-16</inkml:trace>
  <inkml:trace contextRef="#ctx0" brushRef="#br0" timeOffset="149766.44">21033 8992 689 0,'0'0'344'0,"0"0"-128"0,0 0-59 0,0 0-74 0,0-3-16 0,0 3-20 0,-2 0-5 15,0 0 6 1,2 0 7-16,0 0-17 0,0 0-29 16,2 0-9-16,-4 3-63 15,-2 11-394-15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2:22:41.145"/>
    </inkml:context>
    <inkml:brush xml:id="br0">
      <inkml:brushProperty name="width" value="0.05292" units="cm"/>
      <inkml:brushProperty name="height" value="0.05292" units="cm"/>
      <inkml:brushProperty name="color" value="#FF0000"/>
    </inkml:brush>
  </inkml:definitions>
  <inkml:trace contextRef="#ctx0" brushRef="#br0">14249 7299 1157 0,'-2'0'478'0,"2"0"-358"0,0 0-92 0,-2 0 16 0,4 0 29 0,-2 0-17 0,0 0-41 0,0 0 27 0,0 2 6 0,0 2-15 16,2 4-5-16,0 4 25 16,3 8-14-16,1 4-11 15,4 2-22-15,-2 2 6 16,-3-2-6-16,2-1-4 15,-3-6-2-15,-1-1-103 16,-3-4-53-16,-3-6-164 0,-15-2-555 16</inkml:trace>
  <inkml:trace contextRef="#ctx0" brushRef="#br0" timeOffset="212.4">14216 7465 1372 0,'0'0'500'0,"4"-2"-431"15,7 0-25-15,1-4 19 16,3 0 13-16,5 2 16 0,-2 0-56 16,4 0-35-16,-2 2 15 15,9 0-16-15,5 2-33 16,91-10-246-16</inkml:trace>
  <inkml:trace contextRef="#ctx0" brushRef="#br0" timeOffset="1101.08">17883 7315 75 0,'-2'0'1654'0,"2"0"-1443"0,-2 0-140 0,2 0-13 0,0-2 82 0,2 2-34 0,-2 0-31 16,0 0-13-16,0 0-7 16,0-2 34-16,2 2-23 15,-2 0-23-15,0 2-43 16,0-2-3-16,2 2-13 16,-2 4 10-16,5 8 6 15,-3 0-9-15,0 6 9 16,2 0-104-16,-6 0-130 15,-13 12-268-15</inkml:trace>
  <inkml:trace contextRef="#ctx0" brushRef="#br0" timeOffset="1332.64">17750 7409 1720 0,'0'0'324'16,"0"-2"-202"-16,2 2-68 15,2-4 48-15,5 2 25 16,9 0 4-16,9 0-37 16,9 0-40-16,6-2-31 15,3 2-23-15,1-2-84 16,74-22-290-16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2:23:06.564"/>
    </inkml:context>
    <inkml:brush xml:id="br0">
      <inkml:brushProperty name="width" value="0.05292" units="cm"/>
      <inkml:brushProperty name="height" value="0.05292" units="cm"/>
      <inkml:brushProperty name="color" value="#FF0000"/>
    </inkml:brush>
  </inkml:definitions>
  <inkml:trace contextRef="#ctx0" brushRef="#br0">18389 13684 1332 0,'0'0'342'0,"0"0"-122"15,0-2-103-15,0 0-15 0,0 2-15 0,0 0-33 0,0 0-18 0,0 0-10 0,0 0-10 0,0 0-14 0,0 0 4 0,0 0-6 16,0 0 0-16,3 0-12 15,-3 2 12-15,2-2-21 16,-2 0-35-16,4 0-46 16,0 0 14-16,3 2 25 15,3 0-80-15,-2-1-58 16,30 2-126-16</inkml:trace>
  <inkml:trace contextRef="#ctx0" brushRef="#br0" timeOffset="1282.83">17729 13651 633 0,'0'0'1152'0,"0"0"-944"0,0-1-80 0,0 1-50 0,-2 0-51 0,4 0-6 0,-2 0 0 15,0 0 21-15,3 0-2 16,-1-3 5-16,4 3-22 15,6-1-22-15,1 1 16 16,10 0-10-16,1 0 1 16,7 0-8-16,1 1 1 15,1-1 0-15,-2 0-1 16,2-1 1-16,-1-4-1 16,-6 4-2-16,1-2-8 15,-3 2-14-15,-8-2-6 0,-7 3-15 16,-4-1-3-16,-8 2-68 15,-6-1-46-15,-9 4 113 16,-6 0-29-16,-9 2-48 16,-8-2 40-16,1 0 53 15,7 0 32-15,-2-4 0 16,3 3 1-16,3-1 8 16,5-2 29-16,3 0-14 15,4 4 14-15,5-4 4 16,4 0-19-16,3 1-22 15,5-1 24-15,0 3-18 16,2-3 8-16,7 1-5 16,5-1 79-16,5 0-38 15,10 3-26-15,7-2-14 16,3 2-9-16,-2-1 0 0,1 0-1 16,-3 0 0-16,-1-2-8 15,-1 1 4-15,-1-2 4 16,-8-1 0-16,-2 0 1 15,-9 0 0-15,-5 2-1 16,-8 0 0-16,-4 0-24 16,-10 0 16-16,-8 0-1 15,-12 2 9-15,-13 2-46 16,-2 0 43-16,-2 0 3 16,4-2 21-16,10-2 0 0,5 0 12 15,12 0 6 1,9 0 3-16,9 0 7 0,4 0 10 15,7-2-28-15,7 2 32 16,12 0-39-16,6 0-9 16,6 2-13-16,0 0 7 15,-5 2-8-15,1-2 6 16,-7-1 1-16,-2-1-7 16,-7 0 9-16,-5-1-1 15,-1 1 3-15,-7 0 6 16,-5-2 2-16,-4 2 16 15,2 0 25-15,-5 0 31 16,1 2-14-16,0-2-48 0,-4 1-15 16,4-1-10-16,-5 0-5 15,1 0-10-15,-3 3 10 16,-1-3-6-16,8 1-88 16,0 2-68-16,4 1-95 15,0 6-80 1</inkml:trace>
  <inkml:trace contextRef="#ctx0" brushRef="#br0" timeOffset="5747.19">9483 14275 1682 0,'0'0'646'0,"-4"0"-477"0,2 0 28 0,2-4-77 0,0 4-83 0,2 0-32 0,-2 0 5 0,4 0 1 15,-2 0 19 1,-2 0 9-16,3 0-2 0,-1-2 16 16,1 2-11-16,3-2 7 15,3 0-31-15,9-2-16 16,8 2 8-1,8 0-10-15,4-4-7 0,0 0 6 16,4 2 0-16,-4-2-18 16,2 0-23-16,-9 2-53 15,3 0-94-15,-5 0-82 16,-13 0-211-16,-26 8-748 16</inkml:trace>
  <inkml:trace contextRef="#ctx0" brushRef="#br0" timeOffset="6363.84">9485 14343 1666 0,'0'0'267'16,"0"0"-134"-16,0 0-34 15,0 0-7-15,3 0 7 16,-1 0 21-16,1-2 37 16,3 0 2-16,7 0-55 15,8 2-31-15,3-8-14 16,5 4-20-16,5 0-23 16,-1 2 8-16,-2-2-13 15,2 0-10-15,-1-2 7 0,1 2-7 16,-6 0 12-1,-2 0-6-15,-8 0-6 0,-3 2 20 16,-8 2-14 0,-4 0 26-16,-2 0 6 15,-2 0 8-15,0 0-13 0,0 0 5 16,0 0-25-16,2 0 16 16,0 0-23-16,0 0 8 15,0 0-6-15,0 0-1 16,0-4-8-16,2 4 1 15,-2 0 5-15,0 0-5 16,0 0-1-16,-2 0 0 0,2 0 1 16,0 0 3-16,0 0-3 15,0 0-1-15,0 0 0 16,0 0 0-16,0 0 1 16,0 0 5-16,0 0-6 15,0 0 1-15,0 0 0 16,0 0-1-16,0 0 0 15,0 0 0-15,0 0 0 16,0 0-19-16,0 0 11 16,0 0-67-16,0 0-96 15,0 0-165-15,-6 34-408 16</inkml:trace>
  <inkml:trace contextRef="#ctx0" brushRef="#br0" timeOffset="11930.91">4120 14744 1715 0,'-2'0'457'0,"0"0"-280"0,2 0 27 0,-2-1-38 0,4 1-23 0,-2-3-29 0,0 3-21 0,0-4-20 16,2 4-13-16,-2 0-3 15,2-2-15-15,0 0 0 16,1 0-25-16,1 2-5 16,1-4 1-16,6 0 4 15,6 0-7-15,6-6-9 16,6 2 10-16,4 2-10 16,-2-4 0-16,-4 4 0 15,-2 2-1-15,-10 2-1 16,-7-2-11-16,-4 8-6 0,-4-4 0 15,-2 2-20-15,-3 0 1 16,-2 0 37 0,-2 2 12-16,-4 6-3 0,-5-4 6 15,0 4 3-15,3-6-18 16,6 0 6-16,5-4-4 16,-2 2-1-16,6-2 1 15,0 0-1-15,0 0-1 16,-2 0-65-16,0 8-232 15,-4 0-378-15,-21 15-977 16</inkml:trace>
  <inkml:trace contextRef="#ctx0" brushRef="#br0" timeOffset="18602.74">11654 16641 1113 0,'2'-4'0'0,"2"0"-77"0</inkml:trace>
  <inkml:trace contextRef="#ctx0" brushRef="#br0" timeOffset="19232.12">12219 16507 2417 0,'-4'-4'355'0,"2"0"-143"0,0 0-82 16,0 0-52-16,4 4-60 15,0-2-10-15,0 2-1 16,0 0 11-16,-2 0 6 16,2-2 6-16,-2 2 14 15,0 0-19-15,3-2 20 16,-3 2-12-16,0 0-6 16,0 0-18-16,-3 0 18 0,1 0-26 15,2 0 9-15,-2 0-10 16,2 0-18-16,-2 0 8 15,2 0 9-15,0 2-46 16,-2-2-11-16,2 2-55 16,0-2-149-16,0 2-255 15,-7 10-62-15</inkml:trace>
  <inkml:trace contextRef="#ctx0" brushRef="#br0" timeOffset="29907.45">2605 13136 1801 0,'0'0'349'0,"0"-2"-163"0,3 0-55 0,-1 2-56 0,-2-2-56 0,2 0-2 0,0 0-16 15,0-2 27-15,0 0 26 16,1 0 5-16,-3 2 11 15,0 2-8-15,-5 0 5 16,3 2-4-16,-7-4-19 0,-5 0-4 16,-5 0-40-1,-8-2-8-15,-6 4 7 0,-3 0-10 16,-1 6 11-16,-2 0 7 16,4 4-7-16,-1 0-4 15,3 2 4-15,4-2 0 16,6 0 6-16,6-2-5 15,5-4-1-15,8-2 1 16,0 0-1-16,4-2 0 16,-3 2-7-16,1 1 7 15,-2 2 0-15,2-3-1 16,2 5 0-16,-2-2-4 16,-3 3 5-16,2 2 1 15,-1 7 5-15,0-3-5 16,-1 4 5-16,3 4-6 0,-2 4 2 15,2 4-2 1,-1 6 0-16,3 2 0 0,5-2-7 16,-3 0 7-16,4 0 6 15,-1 2-5-15,-1-2 0 16,1 5 0 0,0-4 5-16,-3 2-6 0,0 1 0 15,2-4 1 1,-2 0-1-16,-2-4 0 15,0-4-5-15,-2-2 5 16,-2 4 2-16,0-4-2 16,-1 5 1-1,0 1 16-15,1-4-16 16,2 3-1-16,-3 2 1 16,-1 1 0-16,1 0-1 0,-4-2 0 15,4-6 1-15,3-4 0 0,0-4-2 0,2 0 1 16,-2 0 0-16,2-5 0 15,-2-2 0-15,2 1 0 16,0-8-1-16,2 2 1 16,-2-2-9-16,2-1 9 15,-2 2 0-15,0 0 0 16,2 9 0-16,-4-2-1 16,2 6-12-16,-4 4-7 15,0 0-1 1,1-2-1-16,1-8 16 0,-1 2 6 15,3-10 0-15,0 2 0 16,-2 4-1-16,2-2 1 16,-2 4 0-16,-3 0 1 15,5-4-1-15,-2 0 0 16,2-4-1-16,0-4-5 16,2 0-6-16,-2-2 12 15,0 2-11-15,3 2 10 0,-3-2-7 16,2-2-12-1,0 2-19-15,0 0 39 0,1 0 0 16,2 0-1-16,-1 2 1 16,4-2 2-16,6 4-1 0,2-4 11 15,4 4-6 1,4 0-6-16,-2 0 0 0,-1-2-8 16,-4 0 2-16,5 0 6 15,-1-2 0-15,1 0 0 16,2 0 1-16,-4 0 0 15,-1-2-1-15,-2 4 1 16,-3-2-1-16,-3-2-2 16,-3 4 1-16,-2-2 1 15,-2 0 0-15,-2 0 9 16,0 0-7-16,0 0-2 16,3 0 0-16,1-2 6 15,1 2-4-15,7-2-1 16,-4-4 0-16,4 4-1 15,1 0 7-15,1-2-4 0,-3 4-1 16,2-6-1 0,-1 2 0-16,-7-2 1 0,-1 4 4 15,-3 2 3 1,-3 0 6-16,0-4 6 16,0 4 6-16,0 0 1 0,0 0 2 15,0 0-3-15,0 0-10 16,-3 0 11-16,3 0-7 15,0 0-9-15,0 0 2 16,0 0-14-16,0 0 8 16,0-2 7-16,0 4-8 15,0-4-5-15,0 4-1 16,3-2 0-16,-6-2-1 16,3 4-13-16,0-2-69 0,0 0-125 15,0 4-132 1,-10-10-454-16</inkml:trace>
  <inkml:trace contextRef="#ctx0" brushRef="#br0" timeOffset="33098">6803 14566 1479 0,'-2'0'300'0,"2"0"-138"0,0 0-51 0,2 0 0 0,-2 0 9 0,2 0-32 0,0-2-34 0,0 2 23 0,6-2 23 0,-2 0-14 0,3 0-47 0,-1-2 0 0,6 2-18 16,4-6-11-16,-2 2 10 15,2 2-16-15,-5-4 2 16,-4 0-4-16,-5 6-2 16,-2-2-12-1,-4 0-28-15,-5 0-71 0,-3-2 69 16,-11 2 16-16,-1 4 25 16,-6-4-14-16,-7 8 15 15,2 0 2-15,-7 6-1 16,0 2 22-16,0 4 17 15,4 0-2-15,1 6 8 16,-1 2-28-16,7 2 18 0,-2 2-13 16,8-2 5-1,10-2-16-15,7 0-3 0,4-2-3 16,4-4 6-16,4 0 3 16,1 5-3-16,1-10 20 15,6 0-25-15,-3 1 25 16,3-10-1-16,5 0-4 15,4 0-3-15,6-4-12 16,2-7-12-16,0 6-101 16,7-9-154-16,2-1-226 15,61-12-288-15</inkml:trace>
  <inkml:trace contextRef="#ctx0" brushRef="#br0" timeOffset="34253.54">7144 14656 1487 0,'-3'0'332'16,"3"0"-175"-16,-2 0-62 0,0 0-20 0,2-2 18 0,-2 2-20 0,0-2 5 0,-2 2-30 0,-1-2-3 0,0 2 8 0,3 0 2 0,-3-4-1 0,-3 8-24 15,-3-2-7-15,-7 4-16 16,-7 8-6-16,-1-2-1 16,4 8 0-16,-1 2-6 15,7 4 5-15,5-6 1 16,7 1-22-16,4-3 22 16,6-9-24-16,3 1-14 15,3-1 38-15,3-7 11 0,1-2-10 16,7-4 8-16,-6-4-9 15,-1-6-11-15,3-3-2 16,-7-1-8 0,1-4 21-16,-2 4 13 15,-6 0-7-15,-1 0 0 0,-4 8-6 16,-2 6 0-16,0 0-38 16,-1 8 14-16,1 0-28 15,-3 4 49-15,1 6 3 16,2 4 6-16,2 2-5 15,2 1-1-15,7-3-8 16,-2-4-1-16,2-5 3 0,2 0 6 16,-4-5 1-1,4-3 17-15,-3-1 1 16,1-1-7-16,3-3 9 16,1-6-7-16,-1-3-13 0,1 0-1 15,3-6-35-15,-1 3 2 16,-2 2-6-16,1 4-26 15,-4 6-5-15,4 4-11 16,-1 4 36-16,-1 10 12 16,-1-1 12-16,0 5 12 15,3 0 9-15,-4-4 6 16,-1-2-6-16,3-2-2 16,1-6 2-16,-6 0 6 15,4-8 29-15,-3 0 13 16,4-5 10-16,1-4-38 15,-2-1-19-15,1-4-1 16,1-5-21-16,-3 5-88 0,2 4 5 16,3 2 31-1,-1 8 10-15,-1 8 31 0,5 0 14 16,-2 10 18-16,4 0 0 16,-1 3-9-16,4-4 9 15,2-3 1 1,-3-1 16-16,-2-8 8 0,0-1 11 15,-9-1 20-15,-2-5 13 16,-4 2 22-16,1-3 5 16,-4 1-49-16,-2-6-5 15,-2 6 10-15,-6-6-10 16,-6 6-31-16,-4 2-10 16,-4 0 5-16,-3 12-6 0,0 2 29 15,0 2-17 1,6 8 34-16,5-2-22 0,10-1 14 15,4 1-19-15,7-2 11 16,6-6-19-16,6 4 19 16,10-6-14-16,4-2-16 15,7 2-70-15,2-8-263 16,61-12-768-16</inkml:trace>
  <inkml:trace contextRef="#ctx0" brushRef="#br0" timeOffset="46014.87">7933 16607 1953 0,'0'0'327'0,"0"0"-164"0,0-2 29 0,2 2-121 0,0 0-47 0,2 0-23 0,1-4 50 0,2 4-21 0,4-4-19 0,2 0 1 0,5 0 6 16,7 2 9-16,2-2-12 16,-3 0-5-16,7 0-9 15,-2 0-1-15,-7 0-10 16,1 4-144-16,-8 4-218 16,-15 14-234-16</inkml:trace>
  <inkml:trace contextRef="#ctx0" brushRef="#br0" timeOffset="46197.34">7950 16758 1556 0,'0'-4'555'15,"5"4"-386"-15,8-5-61 16,8 0-51-16,10-3-30 15,9-1-18-15,2 4-9 16,3 1-107-16,59-10-268 16</inkml:trace>
  <inkml:trace contextRef="#ctx0" brushRef="#br0" timeOffset="49719.21">9802 14279 1645 0,'-2'0'318'15,"-1"0"-111"-15,-1-4-54 0,2 0-77 0,-1 4-31 0,1 0-16 0,2-2 2 0,0 2-4 0,2 0 14 0,-2 0 13 0,0 0-15 16,0-2 18-16,3 2-20 16,-6 0 10-16,3 0-4 15,0 0-23-15,-2 0 11 0,0 0-14 16,0 0-7-1,2 0-10-15,-2 0 1 0,-2-2 0 16,1-2 8-16,-1 2-9 16,-3 0 1-1,2 2-1-15,1-4-7 0,-2 4-3 16,-1-2 9-16,-5 0-3 16,4 0-2-16,1 0 2 15,-2 0-13-15,2 2 17 16,1 0 7-16,-1-2-7 15,3 2-9-15,-5 0 9 16,4 0 10-16,-2 0-10 16,5 2-6-16,-2-2 6 15,4 0 9-15,-4 0-8 16,2 0-1-16,2 0 1 0,-4 0 2 16,4 0-3-1,-4 2 6-15,-5 0 16 0,1 0-8 16,-3 0-5-16,-1 0-2 15,6 2 7-15,-3-4-13 16,0 2 10-16,-7 4 5 16,2-2-7-16,2 2-9 15,-2-6-1-15,3 4 1 16,2-2 0-16,0 0 1 16,2 4-1-16,-1-4 0 15,1 4 1-15,-3-6 1 16,4 6-1-16,-5-2-1 15,0 6 1-15,0-2 7 0,0 4-8 16,1-4 0-16,2 2-2 16,1-4-11-16,5 2 5 15,-2 0 8-15,-1 5 0 16,0-2 0-16,1 3-1 16,2-2 1-16,2 2 0 15,0 3 6-15,0-3-6 16,4 2-11-16,-4-2 11 15,2 0 1-15,1-8 0 16,-1 6 0-16,1-6-1 0,1 6-9 16,0-6-6-1,3 6 4-15,1-6 10 16,0 2 2-16,0 2 13 16,1-2-6-16,1 4 11 15,2-8-13-15,-3 6-6 16,1-2 2-16,3-2 16 0,0 2-18 15,1-4 11-15,1 0 11 16,1 0-20-16,-1 2 13 16,-1-2-9-16,2-4 1 15,-5 2-1-15,-1 0-5 16,1-2-1-16,-3 2 1 16,0-2 7-16,1 0-7 15,1 0 8-15,2 0-8 16,-1-2 8-16,3 2 3 15,1-2-1-15,-3 0-10 16,-1 2 12-16,-3 0-13 0,2-4 0 16,-6 4 0-1,1 0 0-15,-3 0 1 16,-2 4-1-16,2-4 1 16,0 0 0-16,0 0-1 0,3-4 1 15,2 4 5-15,-3 0 0 16,3 0 1-16,-5 0-3 15,-2 0-3-15,-2 0 0 16,4 0 0-16,-4 0-1 16,4 0 3-16,-2 0 5 15,-2 0-7-15,4 0 0 16,-2 0-2-16,4 0-5 16,3 0 6-16,0 0 1 0,-2 0-1 15,-3 0 1-15,0 0-1 16,0 0 0-16,0 4 7 15,2-4-7-15,3 0 1 16,0 0-1-16,0 2-5 16,-1 0 5-16,-1-2-2 15,-1 2-4-15,-2-2 6 16,-1 0 1-16,8 0-1 16,-9 0-6-16,2 0 6 15,-2 0 5-15,-2 0-5 16,2 0-24-16,0 0-14 15,0 2-31-15,0-2 12 16,-6 0-24-16,6 2-37 16,-3-2-53-16,0 0-102 15,-12 10-300-15</inkml:trace>
  <inkml:trace contextRef="#ctx0" brushRef="#br0" timeOffset="50566.09">10096 14534 37 0,'0'0'1217'0,"-2"0"-944"0,2 0-77 0,-2 0-104 0,-1-4 20 0,1 4-25 16,0 0-22-16,-2 4-11 16,2-4 4-16,-6 0-7 15,4 0-21-15,-3 0-9 16,1 0 30-16,-4 2 8 15,2 2 2-15,-9 8-2 16,-2-2-28-16,-5 8-10 16,6 2 3-16,-2-4-13 15,11 0-11-15,3 2 0 0,6-10-1 16,4 6-2-16,3-2-12 16,9 0 15-16,1-4 24 15,3 0-6-15,3-8 3 16,3 0-7-16,-4-4 5 15,3-4 1-15,-6-2 2 16,0-2-2-16,-4-4-10 0,-3 0-4 16,0-2-5-1,-2-4-1-15,-3-2 0 0,-1 2-32 16,-8 0-22-16,-2 4-22 16,-6 4 2-16,-3 3 44 15,-5 10-3-15,-6 1-79 16,-3 10-83-16,-6 4-98 15,-46 28-888-15</inkml:trace>
  <inkml:trace contextRef="#ctx0" brushRef="#br0" timeOffset="51081.65">10268 14544 1752 0,'0'0'310'0,"0"-2"-133"0,0 2-61 0,2 0-71 0,-2-2-35 0,2 2 10 15,0 0 44-15,-2-2 58 16,5 2-32-16,-5 0-51 16,2 0-39-16,-2 2-2 0,2 4-5 15,8 8 7 1,0 6 3-16,3 6-3 0,1 2-4 15,-3 0 4-15,3-6 11 16,-5-2-10-16,1-6-1 16,-3-6 0-16,0-4 0 15,-4-2 0-15,1-2 6 16,4-2-6-16,3-8 18 16,1-2-3-16,1-4-10 15,1-4-4-15,1-2 1 16,-3 0-2-16,-4-2 0 0,-1 2-40 15,-7 2-28 1,0 10-103-16,-2 2-93 16,-19 18-303-16</inkml:trace>
  <inkml:trace contextRef="#ctx0" brushRef="#br0" timeOffset="51363.71">10684 14530 2067 0,'0'4'361'0,"0"-4"-191"0,0 2-91 0,0 14-78 0,2-4 29 0,1 8-6 0,2 6 13 0,-1-8-23 0,5 0-8 16,1-4-5-16,2 2-2 16,-5-2-2-16,-3-6-174 15,-2 2-135-15,-13-10-428 16</inkml:trace>
  <inkml:trace contextRef="#ctx0" brushRef="#br0" timeOffset="51554.99">10646 14369 1048 0,'-2'0'1134'0,"2"0"-930"0,-2-1-97 15,2 2-107-15,0 3-29 16,0 2-11-16,4 6-152 15,21 20-293-15</inkml:trace>
  <inkml:trace contextRef="#ctx0" brushRef="#br0" timeOffset="52052.99">11087 14488 1867 0,'-4'0'296'16,"-3"6"-187"-16,-3 6-83 15,-4 8-19-15,-1 6-7 16,3-8 1-16,8 0-1 0,4-4-6 15,2-6 6 1,1-4 16-16,6-4 24 0,1 0 58 16,2 0-43-1,5-8-4-15,2-4-6 0,-2-2 8 16,1-4-32-16,1-6-8 16,-2 2-13-16,-1-8 12 15,-3-2-6-15,-5-3 3 16,-3 2-9-16,-5-2 0 15,-7 9 1-15,1 4 25 16,-1 10-5-16,0 2 15 16,0 8-24-16,5-2 1 15,0 4-13-15,0 6 1 16,-3 14-1-16,-1 16 54 16,2 10-14-16,5 12-40 0,8-1-2 15,10-1-16-15,4-4 17 16,2-8-196-16,-8-8-31 15,2 22-339-15</inkml:trace>
  <inkml:trace contextRef="#ctx0" brushRef="#br0" timeOffset="53782.17">7944 14734 1174 0,'0'0'182'0,"0"0"-121"0,0 0-38 0,2 0 74 0,0 0 17 0,0-2 53 0,-2 2-49 0,3-2-22 0,-3-2-43 15,7 4 5-15,-5-6 5 16,0-2 27-16,2 4-24 16,1-2-43-16,-1 0 20 15,3 2-11-15,-2 2-7 16,-3 2-25-16,2 4-12 0,-2 6 11 15,3 6-11 1,-1 4 3-16,-4-2 6 0,2 0 3 16,-2-5 1-16,2-5 0 15,-2-7 0-15,0 2-1 16,0-3-27-16,0-4-6 16,0-3-16-16,0-4-65 15,0-2 79-15,0-5 17 16,0 0-15-16,2 0-15 15,6 4-18-15,-2 0 39 16,3 6 26-16,5 4-7 16,-3 4 8-16,0 0-8 0,0 2 8 15,0 4 9-15,-2 0-8 16,0 2 8-16,-4-4-9 16,-1-2-5-16,0 0-164 15,0-12-479-15</inkml:trace>
  <inkml:trace contextRef="#ctx0" brushRef="#br0" timeOffset="62831.82">7380 17634 892 0,'-2'0'360'0,"2"-4"-154"0,0 4-67 0,2 4-61 0,0-4-18 0,5 0 8 16,2 0-28-16,4 4 19 15,-1 0-13 1,10-4-23-16,0 4-1 0,5-8 7 15,2 0-29-15,2 0 9 16,3-2-3-16,-5-2 0 16,2 0-6-16,0-2 1 15,-2 0 0-15,-6 2 9 16,0 0-9-16,-7 2-2 16,-9 2-7-16,-5 4 8 15,0 0 1-15,-4 0-1 0,2 0 0 16,-2 0-17-1,-2 4-16-15,-1-2 11 0,2-2 10 16,-1 0-57-16,4-2-183 16,-11 2-1047-16</inkml:trace>
  <inkml:trace contextRef="#ctx0" brushRef="#br0" timeOffset="63550.61">7748 17473 906 0,'4'0'222'0,"0"4"-120"0,8 5-37 0,1-5-20 0,5 1-14 0,-3-1 1 0,6-4 4 0,-6 5-6 0,1-5 24 16,1 0-9-1,-5 4-2-15,-3-4-14 0,-3 4-16 16,-4-3 26-16,-2 3 21 15,0 1 3-15,-4 3-43 16,-2-2 32-16,-3 6 40 16,-3 2-28-16,-3 0-22 15,-1-2-30-15,-1 6 1 16,-2 0-13-16,7-4-1 16,0 0-21-16,3-6-65 15,5 2-39-15,0 10-246 16</inkml:trace>
  <inkml:trace contextRef="#ctx0" brushRef="#br0" timeOffset="64402.68">8166 17391 1778 0,'-2'-8'331'0,"0"4"-149"0,2 0-74 0,-2-2-41 0,2 6-31 0,0 0-22 0,0 0-14 0,2 0 0 15,-2 4 38-15,0-8-10 16,-2 8-25-16,2-2-3 16,0 6-9-16,2 10 9 15,-2 0-20-15,0 8-98 16,-2-4-248-16,-25 19-1286 0</inkml:trace>
  <inkml:trace contextRef="#ctx0" brushRef="#br0" timeOffset="67114.63">8363 17754 1213 0,'-2'0'319'0,"-1"0"-151"0,-1 4-66 0,2-8-51 0,2 4 15 0,0 0-25 0,2 0-20 0,-2 0 21 16,0 0 12-16,2-4 54 15,-2 4-20-15,2 0-10 16,-2 0-9-16,3 0-4 15,-3 0 5-15,0 0-13 16,4 4-30-16,5 0-1 16,11 6-11-16,13-2-6 15,17-4 4-15,14 0-8 16,18-4-4-16,13-8 0 16,7 0-1-16,-4-6-1 15,2-4-44-15,-11 4 24 0,-9-4-18 16,-13 4-5-1,-11 2 13-15,-14-2 17 0,-15 10-17 16,-14 0-1-16,-7 0-7 16,-10 8-75-16,-7-4-67 15,-7 4 29-15,-62 18-411 16</inkml:trace>
  <inkml:trace contextRef="#ctx0" brushRef="#br0" timeOffset="67465.98">8367 17959 1696 0,'2'0'250'0,"3"0"-82"0,11 0-43 0,1 0 2 0,17-4 5 0,6 0-7 0,4 0-56 0,6-2-15 0,-1 2-17 0,6-4-13 0,-3 4-13 0,-6-2-10 0,-1 2 9 0,-5 0-10 15,-5-1-1-15,-8 0 0 16,-2 1-32-16,-11 4-42 0,1-5-59 15,-9 5-37 1,-4 0-100-16,-8 5-389 0</inkml:trace>
  <inkml:trace contextRef="#ctx0" brushRef="#br0" timeOffset="70249.22">11045 14556 381 0,'-2'0'556'0,"4"0"-437"0,-2-2 68 0,0 0-34 0,5 2 5 0,-5-6-31 0,0 4-7 15,2 0-28-15,-2 2-44 0,-2 0-9 16,2 0-11-16,-5 2-13 15,1-2-15-15,4 0 0 16,-2 2 16-16,2-2-1 16,0 0 45-16,2-2 8 15,0 0 31-15,0 2-27 16,3-2 0-16,-3-2-12 16,-2 2-27-16,2-6-23 15,-4 2 5-15,2 2 0 0,-2 0-5 16,2-2-10-16,-7 2-1 15,5-4 0-15,-2 2 1 16,-1 2 22-16,-2 0 2 16,-2 1-21-16,1 3-3 15,-8 0-15-15,-4 7 2 16,-2 3-5-16,-5 0 10 16,-2 4 8-16,0 4 0 15,4-2 0-15,6 2-9 16,2-6 9-16,9-2 0 15,1 0 0-15,7-2 0 16,3-4-37-16,7 0 25 16,1 6 12-16,10-2 6 15,10 6 6-15,4-8-5 16,6 2-7-16,-1 2 1 16,-3-4 10-16,-5 0-11 0,-8-2-4 15,-1-4 4-15,-8-4 1 16,-1 0 0-16,-1 0 5 15,-7-2 3-15,1 2 0 16,-4-4 3-16,-3 2-12 16,-3 2-33-16,2 4-11 15,-5-8-100-15,0 6-49 16,2 4-61-16,-10 6-570 16</inkml:trace>
  <inkml:trace contextRef="#ctx0" brushRef="#br0" timeOffset="71255.59">11469 14570 1458 0,'-2'-4'814'0,"0"2"-493"0,-4-2-123 0,4 4-90 0,0-2-60 0,4 4-48 0,-2-2-53 0,0 2-98 0,2 2-191 16,6 16-425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2:24:58.682"/>
    </inkml:context>
    <inkml:brush xml:id="br0">
      <inkml:brushProperty name="width" value="0.05292" units="cm"/>
      <inkml:brushProperty name="height" value="0.05292" units="cm"/>
      <inkml:brushProperty name="color" value="#FF0000"/>
    </inkml:brush>
  </inkml:definitions>
  <inkml:trace contextRef="#ctx0" brushRef="#br0">12066 7032 1078 0,'-5'0'740'0,"5"0"-621"0,-2-2-79 0,0 2 40 0,4 0 26 0,-2 0-7 0,-2-2-1 0,4 0-2 15,-2 2-36-15,0 0-20 16,2 0-2-16,3 2-11 16,-5-2-11-16,2 0-8 15,2 2-7-15,6 2 8 16,5 2 4-16,14-2-1 15,8 4-7-15,11-4-5 16,-1-4 0-16,6 3-9 16,0-3-25-16,-5 1-178 15,-4 1-59-15,-9 2 7 16,1 10-410-16</inkml:trace>
  <inkml:trace contextRef="#ctx0" brushRef="#br0" timeOffset="182.27">12219 7181 1365 0,'-2'0'660'0,"2"0"-488"16,0 0-94-16,0 0 17 15,2-3 61-15,1 3-24 16,1-1-74-16,0 1-37 16,12 0-10-16,5 1 16 15,10 2-20-15,6-2-7 16,11 3-208-16,9-1-249 15,132-7-539-15</inkml:trace>
  <inkml:trace contextRef="#ctx0" brushRef="#br0" timeOffset="1064.72">17386 7295 1465 0,'-2'0'812'0,"2"0"-679"0,0-2-68 0,0 2 65 0,2 0-28 0,1-2-34 0,-1 2-43 0,6-2-24 0,4 0 5 0,8 2 1 0,6-4-5 0,1 4-2 0,-4 0-2 16,-8 4-25-16,-3-2-70 15,-12 0-23-15,-6 2 27 16,-6 2 45-16,-11 4 48 16,-10 0 6-16,-7 0 9 15,4-2 52-15,9-6 46 16,9 0-19-16,14-2-19 16,6 0-10-16,0 0-22 0,4 0-20 15,2-2-23-15,9 0-8 16,4 2-124-16,6 0-226 15,0-10-799-15</inkml:trace>
  <inkml:trace contextRef="#ctx0" brushRef="#br0" timeOffset="5801.45">3721 10084 499 0,'-2'-2'458'0,"0"0"-333"0,0 0 44 0,0 0-74 0,0 0 50 0,-3-2-32 0,3 2-10 16,0-2-10-16,-2 2-13 16,1 0-22-16,-2 0-14 15,3 0 17-15,-2 0 16 16,-1 0-2-16,5 2-12 15,-2 0 6-15,2 0 13 16,0 0-22-16,2 0-21 16,5 0-15-16,5 0-10 15,5 0 7-15,10 0-8 16,8 0 1-16,9-6-14 16,4 0 10-16,3 0-10 15,-2 2-72-15,-2 0-58 16,-5 4-71-16,-11 2-42 15,-8 14-251-15</inkml:trace>
  <inkml:trace contextRef="#ctx0" brushRef="#br0" timeOffset="5996.76">3773 10175 1584 0,'-2'0'346'0,"2"0"-185"15,0-3-85-15,2 3-23 16,4-1 5-16,4-6-2 15,12 3-5-15,5-2-18 16,6 2-20-16,7 0-13 16,3 2-106-16,-1 2-223 15,45-13-1066-15</inkml:trace>
  <inkml:trace contextRef="#ctx0" brushRef="#br0" timeOffset="11517.57">6910 9421 1409 0,'0'0'273'0,"0"0"-204"0,0 1-47 0,0-1-16 0,0-1 6 0,0 1 9 0,2 1-21 16,3 2-14-16,1 4-11 16,36 19-256-16</inkml:trace>
  <inkml:trace contextRef="#ctx0" brushRef="#br0" timeOffset="12080.52">7644 10217 994 0,'0'0'852'0,"-4"-5"-696"0,4 5-64 0,4 0-52 0,-2 0 10 0,2-1-5 0,9 1 27 0,3 0-35 0,5 0 2 0,13-3-4 0,9-2-2 0,3-2-11 0,10 0-1 16,0-1-10-16,2 2-1 15,2-1-9-15,-2-1-1 16,5 2 0-16,-11 2-6 15,-7 3-85-15,-9 2-151 16,-16 5-124-16,-47 23-451 16</inkml:trace>
  <inkml:trace contextRef="#ctx0" brushRef="#br0" timeOffset="12280.39">7902 10337 1729 0,'-3'0'382'16,"6"0"-227"-1,-1-2-119-15,2 2-20 16,12-4 11-16,8 2 48 0,14-4-3 16,15-2-36-16,12-2-24 15,-3-2-10 1,4 0-2-16,-6 4-23 0,-3-4-155 16,-6 4-166-16,30-20-1075 15</inkml:trace>
  <inkml:trace contextRef="#ctx0" brushRef="#br0" timeOffset="13182.1">3713 10124 1510 0,'0'-2'294'0,"0"2"-163"0,0 0-71 0,2 0-5 0,0 0 34 0,2 0-20 0,4-2-24 16,-2 2-11-16,7 2-7 16,3 0 20-16,8-2-20 15,1 2-9-15,0 0-18 16,4 1 1-16,0 1-1 0,-3-3-1 16,3 3-71-16,-9 5-145 15,-4-4-52-15,-18 19-454 16</inkml:trace>
  <inkml:trace contextRef="#ctx0" brushRef="#br0" timeOffset="13266.66">3789 10229 1522 0,'-3'0'351'0,"-1"-3"-187"16,-3 3-106-16,5 0-58 16,8 0-171-16,46-14-899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2:26:08.031"/>
    </inkml:context>
    <inkml:brush xml:id="br0">
      <inkml:brushProperty name="width" value="0.05292" units="cm"/>
      <inkml:brushProperty name="height" value="0.05292" units="cm"/>
      <inkml:brushProperty name="color" value="#FF0000"/>
    </inkml:brush>
  </inkml:definitions>
  <inkml:trace contextRef="#ctx0" brushRef="#br0">15207 411 1801 0,'-216'166'118'0,"-58"97"-104"0,-73 138-14 0,-59-42-47 0,39-81 25 0,126-73 22 0,172-44-23 0,65-107 4 0,1-8 19 0,-4 6 6 0,-15 112-6 16,-33 51-47-16,-53 62-313 0</inkml:trace>
  <inkml:trace contextRef="#ctx0" brushRef="#br0" timeOffset="2869.53">16703 1552 1344 0,'0'0'358'0,"0"0"-232"0,-2-2-4 0,2 2 28 0,0-2-66 0,0-2-17 0,0 2 20 0,2-1-33 16,-2 3-13-16,0-1-5 16,0 1 40-16,0 0-10 15,-2 0-13-15,-1 0-5 16,0 1 6-16,1-1-23 16,0 3-12-16,0-1-19 15,-5 10 0-15,-1 8 8 16,-4 12 5-16,-1 8-12 15,2 4 5-15,-3-8-6 0,8-2 0 16,1-8 0 0,1-1 0-16,2-10 0 0,2-2 0 15,0-9-2-15,0-4 2 16,2-3 14-16,0-1 2 16,0-7 8-16,3-6-22 15,-1-13 5-15,0-4 5 16,8-2-11-16,-3-2 5 15,4-2-6-15,3 4-8 16,3 0 7-16,2 6-16 16,3 3 2-16,5 4 6 15,-2 5-2-15,2 5 1 16,-5 8-5-16,-8 2 7 16,-5 6-2-16,-7 6-19 15,-8 9-7-15,-5 9-28 0,-6 7 32 16,-7 0 23-16,-5-2 9 15,0-6 0-15,2-6 6 16,8-8 3-16,1-4-8 16,7 0 0-16,5-2 5 15,0-2-6-15,4 0-3 16,2 6 3-16,0 2-35 16,6 6 35-16,4 2 11 15,3 3 19-15,1-1-30 16,2 0 17-16,0-4-5 15,1-3-11-15,0-1-1 16,-4-5 0-16,5-4-36 16,0-5-181-16,36-23-289 0</inkml:trace>
  <inkml:trace contextRef="#ctx0" brushRef="#br0" timeOffset="3750.91">17384 1459 1150 0,'-4'0'805'0,"4"0"-747"16,-4 3 16-16,1 1 37 0,0 4-69 0,1 7 57 0,0 10-39 0,-2 3-8 0,-1 6-5 15,1 0-22-15,0 2 4 16,4-6-13-16,0-4-15 16,-2-6 16-16,0-8-16 15,2-4 6-15,-4-6-6 16,8-2 17-16,-8-2 15 16,4 0-5-16,4-8 1 15,-2-10-29-15,2-8 0 16,5-6 6-16,-3-8 0 15,4-4 6-15,7 0-12 16,3-2 0-16,5 5-1 16,0 14-8-16,5 2 3 15,-1 11-6-15,-4 10 1 16,-9 4 10-16,-1 6-20 16,-11 8 5-16,-2 5 14 0,-6 8-23 15,-7 4 13-15,-5 0 12 16,-1-3 8-16,-6-3-7 15,5-7 17-15,-6-4-1 16,2-4-17-16,-3 0-83 16,0-2-200-16,-39 4-239 15</inkml:trace>
  <inkml:trace contextRef="#ctx0" brushRef="#br0" timeOffset="10350.58">16435 2374 1706 0,'-2'0'188'0,"2"0"-116"0,-2 0 84 0,0 0-50 0,2-2-37 0,2 2-6 0,-2-2-21 15,2 0-4-15,2 2-7 16,-4 0-5-16,2 0-7 15,-2 0-4 1,0 0-14-16,0 0 26 0,0 0 2 16,0 0 10-16,-2 0 24 15,2-2-5-15,0 2 1 16,0-2-5-16,0 2-20 16,-2 0-5-16,2 0-7 15,0 0-7-15,0-2-4 16,0 2-2-16,0 0 0 15,0 0-9-15,2 0 6 16,-2 0 0-16,0 0-5 16,2 0-1-16,-6 0 1 15,4 0 6-15,0 0-6 0,0 0 5 16,0 0-4-16,0 0 1 16,0 0 3-16,0 0 3 15,0 0-4-15,0 0-4 16,0 0 10-16,0 0-5 15,0 0-6-15,0 0 0 16,0 0-5-16,0 0 5 16,0 0 0-16,0 0-3 15,0 0 3-15,0 0 1 16,0 0 1-16,0 0-1 16,0 0 11-16,0 0-3 15,0 0-8-15,0 0-1 0,0 0 15 16,0 0-9-16,0 0-6 15,0 0-8-15,0 0-16 16,-2 14-30-16,0 2 54 16,-3 10 45-16,-2 6-27 15,0 10-8-15,1-4 4 16,2 1-2-16,-1-2-11 16,3-4 8-16,2-1-9 15,-2-8 0-15,2-10-19 16,0-2-106-16,0-8-67 15,0 0-40-15,0-8-67 16,-2-34-70-16</inkml:trace>
  <inkml:trace contextRef="#ctx0" brushRef="#br0" timeOffset="10699.66">16299 2394 1526 0,'0'0'267'0,"0"0"-176"0,-5 0 2 0,5 0 78 0,0 0-25 0,0 0-20 16,0 0-5-16,5 0-29 0,-5 0-23 0,5 0-24 16,6 0-20-16,9 2-10 15,9 0 0-15,7 0-3 16,1 4-11-16,-4-4-1 16,-1 0-9-16,-1 0-179 15,-6 0-137-15,14-4-316 16</inkml:trace>
  <inkml:trace contextRef="#ctx0" brushRef="#br0" timeOffset="10987.66">16275 2863 1718 0,'2'0'194'0,"2"2"-127"16,5-2 128-16,7-2-34 16,-3 0-80-16,5-2-11 15,5-2 14-15,2 0-36 0,0 0-46 16,2-2-2-16,-2 2-72 15,2 0-119-15,-4 0-121 16,27-6-365-16</inkml:trace>
  <inkml:trace contextRef="#ctx0" brushRef="#br0" timeOffset="11900.34">16749 2677 1514 0,'0'0'270'0,"0"0"-216"16,0 5-27-16,0 6 60 0,0 3-3 16,0 8-36-16,0-2 3 15,0 0-9-15,2-2-18 16,-4-6-5-16,2-4-11 15,-2-2 8-15,0-4-5 16,2-2 8-16,0-2 16 16,2 0 22-16,0-10-23 15,0 0-32-15,5-8-2 16,7-6 0-16,-2 2-29 16,7 2 1-16,-2 6 10 15,-1 8-14-15,-3 6 16 16,-1 6 2-16,-1 5-4 0,0 8 9 15,0 1-28 1,-2-2-17-16,-1 0 15 0,-2-6 37 16,-2 0-10-1,0-8-5-15,-2 0 17 0,5-4 15 16,0-4 10-16,2-6-14 16,6-6 11-16,3 0-10 15,-3-2-3-15,1 0-9 16,3 0 0-16,-6 8-1 15,-5-1-11-15,2 9 0 16,-6 3 0-16,3 2-20 16,-3 3 22-16,2 5 9 0,4 1-6 15,-1 0 7-15,-3 0 0 16,1-4 6-16,-3-2-6 16,6-6 6-16,0-2 11 15,4-10-1-15,4-1 32 16,2-4-33-16,-7-5 11 15,3-1-2-15,-1 2 6 16,-8-4 6-16,-5 3-11 16,-4 0 22-16,-1 2 1 15,-3 2-32-15,-3 4 41 16,2 4-30-16,2 4-12 16,5 4-15-16,0 2-24 15,0 8-21-15,-6 10-14 0,0 14 59 16,-1 14 0-1,3 12-50-15,6 1-8 0,2-1-11 16,1-8 15-16,1-4 31 16,4-10-6-16,-2-8 29 15,3-10 12-15,-4-6-6 16,-2-8 17-16,-4 0 29 16,2-8 22-16,4-4-11 15,-1-2-42-15,6-6 21 16,-1-4-6-16,-5-2-15 15,-2-2-5-15,-4 2-16 16,-4 2-6-16,-2 6 5 16,-6 4-33-16,-8 6-41 15,-2 2-86-15,-7 9-49 16,-53 6-310-16</inkml:trace>
  <inkml:trace contextRef="#ctx0" brushRef="#br0" timeOffset="12957.71">17598 2651 882 0,'-2'0'826'0,"2"0"-747"0,-4 0 28 16,-2 0 4-16,2 0 18 0,-2-2-50 0,-1-1-25 0,-7 3-24 0,-1 5-30 15,-9 3-5-15,-3 8 4 16,0 4 1-16,10 0-23 15,4-2-62-15,12 0 17 16,2-2 2-16,9-8 42 16,-3-2-1-16,4-4 23 15,3-2 2-15,1-2 8 16,3-6 43-16,1-6-11 16,0 0-2-16,-3-2 26 0,-6 4-17 15,-1 0-34-15,-7 4-2 16,-2 4-11-16,-2 4-24 15,-2 4-105 1,-3 2 49-16,1 8 71 0,6-2-102 16,6 4-10-1,1-4 26-15,3 0 50 0,2-8 45 16,3-4 2-16,1-4 28 16,0-8 67-16,4 0-4 15,-3-4-10-15,1-4-2 16,-7-4 19-16,-1 0-20 15,-6-2-4-15,-2-4-28 16,0-1-25-16,-4-2 5 0,2 0-27 16,2 1 9-1,-2 2-1-15,3 8 3 0,-3 10-6 16,0 2-6-16,-3 10-7 16,1 4-43-16,-2 4-98 15,0 14 121-15,-4 8 9 16,4 12-80-16,4 5 58 15,2 1-47-15,6-2 15 16,-2-4 51-16,0-10 21 16,3-8 0-16,-1-6 16 15,-4-8-7-15,0-4 6 16,-2-4 23-16,3-4 19 16,1-2-12-16,4-4-8 15,3-6 23-15,2-2-31 16,-1-4-20-16,3 0-9 0,-1 2 0 15,4 4-38 1,-4 4-5-16,0 8 17 0,-1 4-35 16,-4 8 2-16,-6 2 40 15,-3 2 14-15,0 0 5 16,-2 2 0-16,0-4 30 16,0 2 24-16,0-6-14 15,2 0-8-15,-2-4 26 16,0-2-7-16,2-2 5 15,-2 0-22-15,3 0 26 16,1-2-25-16,0-2-1 16,8-6-8-16,3 0-26 15,5-6 0-15,0 2-2 16,-2 2-11-16,-5 6-14 0,1 4-32 16,1 4-4-16,-3 6-63 15,-1 6 44-15,-3 0-77 16,29 28-167-16</inkml:trace>
  <inkml:trace contextRef="#ctx0" brushRef="#br0" timeOffset="27566.41">11328 8139 1482 0,'0'0'105'0,"0"2"-105"0,0-2-55 0,0 0 50 0,2 0 5 0,2-2 11 0,2 2-11 0,7-2-51 15,-1 2-137-15,45-4-613 16</inkml:trace>
  <inkml:trace contextRef="#ctx0" brushRef="#br0" timeOffset="33575.83">20405 6691 1155 0,'0'0'195'0,"0"-4"-117"0,-4 4 25 0,2 0 7 0,2 0-52 0,0 0 13 0,0 0 19 0,-2-2-51 0,2 2 1 0,0 0-19 0,0 0 6 0,0 0-3 16,0 0-7-16,0 0 14 15,0 0 16-15,0 0 10 16,-2-1-11-16,2 1 5 16,0 0 6-16,0 0-9 15,0 0-7-15,0 0 1 16,0 0 3-16,-3 0-3 15,3 0-12-15,0 0 9 16,0-3-8-16,0 3-13 16,0 0-4-16,-2 0 2 15,2 3-15-15,0-3-1 16,2 0 9-16,-2 0-9 16,0 0 0-16,3 0-1 0,1 0 0 15,9 1 1-15,10 5 12 16,10-2-12-16,9 0 6 15,7 0-6-15,0 0 1 16,-6-2 17-16,-6 4-11 16,-3-4-1-16,-5-2 3 15,-9 3 3-15,-9-3-11 16,-5 0 8-16,-6 1-7 16,-2-1 47-16,-4 0-16 15,1 0-33-15,-5 0-19 16,-15 0 19-16,-13 3 15 15,-16 0-4-15,-6 1-10 16,4-1 8-16,0-2-13 16,15 3 4-16,5-1 0 15,9-2 7-15,7 1-7 16,11-2 4-16,7 0-4 16,4 0-1-16,5 0-47 0,13 2 39 15,9 3 9-15,13-1 1 16,14 0 23-16,0 3-23 15,-1-4-1-15,-4-2 1 16,-8 3 11-16,-9-1-11 16,-9-2 0-16,-11 2 1 15,-7-3-1-15,-7 2 22 16,-5-2 31-16,3-2-35 0,-2 2-4 16,0-3-15-16,-8 3-33 15,-7 3 33-15,-10-6-255 16,-81-6-429-16</inkml:trace>
  <inkml:trace contextRef="#ctx0" brushRef="#br0" timeOffset="35366.98">5194 8127 1174 0,'0'0'788'0,"-2"0"-670"0,0 0-92 0,2 2-13 0,2 0 26 0,-2-2 14 0,0 0 31 0,2 0-3 15,-2 0-24-15,5 0-9 16,3 2-26-16,2 0 13 16,7 0 10-16,6 0-24 15,1-2-5-15,8-2 4 16,-6 2-13-16,-4-2 1 16,1 0-3-16,-9 2-5 15,-6 0-6-15,-6 0-13 16,-6 0-46-16,-10 4-37 15,-10 0 33-15,-12 4-16 16,-6-2 43-16,0 0 42 0,5 2 5 16,9-6 6-16,14-2 2 15,4 0 44-15,12-2 33 16,4-6-34-16,7 0-38 16,6-6-8-16,10 2 16 15,4-2-7-15,2 4 2 16,-3 4-15-16,-3 0 0 15,-7 4-5-15,-7 2 5 16,-5 2-5-16,-2-2 11 16,-3 0-11-16,-5 0-1 15,0 0 12-15,0 0 18 16,-2 0 15-16,-3 0-17 16,1-2-7-16,-6 2-16 15,-3-2-5-15,-7 2-9 16,1-2 8-16,-2 4 1 15,8-2-53-15,3 2-59 0,4 0-76 16,0 4-53-16,6 4-300 16</inkml:trace>
  <inkml:trace contextRef="#ctx0" brushRef="#br0" timeOffset="41829.68">17771 9162 1559 0,'10'0'170'0,"1"0"-170"0,7-2 0 0,8 0 0 0,3 0 28 0,-2-3 2 0,-2 2 47 0,-5 1-7 15,0 0-23-15,-11-2-4 16,-3 4-34-16,-6 0-9 16,-4 0-6-16,-10 0 6 15,-15 6 8-15,-13-1-8 16,-12 4-6-16,-4-1-3 0,12-4 9 16,13-4 0-16,15 0 14 15,11 0 5-15,9-3 20 16,5 2-18-16,9-5-12 15,9-2-9-15,6 2 0 16,4-2 0-16,1 6-7 16,-3 2 7-16,-6 6-1 15,-12-4-6-15,-5 2-4 16,-4 0 5-16,-12 0 6 16,-6 2 23-16,-8 2-13 15,-9-2-10-15,-9 0-16 16,-2-2-113-16,-62-10-1287 15</inkml:trace>
  <inkml:trace contextRef="#ctx0" brushRef="#br0" timeOffset="43983.71">5464 10194 1512 0,'0'0'183'0,"0"2"-134"0,-2-2-16 0,2 3 53 0,0-3 13 0,0 0-21 0,0 0 21 16,2 0-30-16,-2 1 6 15,2 2 12-15,3 1 10 16,-1 0-7-16,5 2-3 16,5-1-12-16,8-1-31 15,6-4-19-15,3-1-1 0,6-6-6 16,-2 1-10-16,-6 2-8 16,-9 3-12-16,-11 1-60 15,-9 1-50-15,-11 8-43 16,-13 3 92-16,-19 3-52 15,-9 6 32-15,0-5 87 16,2-4 6-16,10-6 35 16,11-4 22-16,15 0 78 15,10-4 34-15,6 2-59 16,6-4-55-16,7-2-11 16,7-4-25-16,5 2-2 15,0 2-8-15,2-3-8 16,-9 8-1-16,2-3-24 15,-7 2-45-15,-3 2-126 0,-10-2-132 16,-22-7-261-16</inkml:trace>
  <inkml:trace contextRef="#ctx0" brushRef="#br0" timeOffset="52559.2">3673 788 1851 0,'0'0'452'0,"0"0"-401"0,0 0-30 0,0 0 54 0,2 0 22 0,-2 0-40 0,2 0 5 0,5 0 2 0,-1 2-7 0,3-2-25 0,7 2-11 16,9 2 3-16,8-2 7 15,5 4-12-15,7-4-19 16,-1 2-7-16,-2-4-98 16,-9 2-147-16,-6 0-117 15,2 4-398 1</inkml:trace>
  <inkml:trace contextRef="#ctx0" brushRef="#br0" timeOffset="52750.81">3887 916 1739 0,'-3'2'497'16,"2"2"-464"-16,-3 10-9 15,2 8 95-15,2 10 10 16,-2 11-29-16,4 2-35 15,-2 5-22-15,6-3-17 16,-2-1-26-16,5-4-35 16,-5-4-176-16,8 24-304 15</inkml:trace>
  <inkml:trace contextRef="#ctx0" brushRef="#br0" timeOffset="53150.4">4122 1145 2067 0,'5'0'348'0,"4"-6"-303"15,11 4-17-15,2 2 73 0,7 2-43 16,-2 10-13-16,-2 0-1 16,-1 6-19-16,-8 6-13 15,-5-2-12-15,-7 0-3 16,-4-4-15-16,0-6-15 16,-7-2 11-16,1-6-16 15,-3-6 25-15,0-8 13 16,-2-2 7-16,7-12 5 15,1-4 11-15,8-4-17 16,10-2-6-16,5 0-17 16,11 8 2-16,7 1-64 15,3 11-100-15,1 3-143 16,36 0-1028-16</inkml:trace>
  <inkml:trace contextRef="#ctx0" brushRef="#br0" timeOffset="54017.48">4506 1215 1347 0,'2'0'753'0,"1"2"-684"16,5 0-41-16,3 0 49 15,1 2-1-15,-1-4-31 16,-5 0 3-16,1-2 15 16,2-2-34-16,-5 2-7 0,3-8-8 15,-1 2-14 1,0-4 1-16,-4 0 10 0,2-2-11 16,-2 2 1-16,3-2-1 15,-1 6 1-15,-2-2 0 16,0 2 5-16,1 2-6 15,-1-5 8-15,1 6-2 16,-3 1 12-16,0-2 9 16,0 6-5-16,0-4 5 15,0 4 27-15,-3 0-1 16,3 0-10-16,-2 1-31 16,2 3-12-16,-3 6-4 15,-1 12 4-15,0 5 5 16,1 5-5-16,10 0 0 15,2-8 6-15,2 0-4 16,2-6-1-16,5-8-1 0,-2 0 0 16,2-8-4-16,0-2 3 15,-1-8 1-15,4 0 0 16,-1-8-1-16,2-2-11 16,-4-2 4-16,-3-4 8 15,-3 0 0-15,-4 4 6 16,-3 0 0-16,-3 6 3 15,-2 3-2-15,-2 8-7 16,2 1 0-16,-2 4-17 16,2 1-7-16,0 6-12 15,0 7 24-15,2 8 12 0,0 4 0 16,4 0 0 0,8 0 6-16,-1-10-6 0,8-4-7 15,-3-4 7-15,-1-10 4 16,10 0 7-16,2-6-10 15,2-6 0-15,2-8 0 16,-3 0 0-16,-4-4-1 16,-6 0 0-16,-6 0 0 15,-6 4-1-15,-12 2-38 16,-7 10-13-16,-9 6 23 16,-7 4 19-16,-2 6 9 15,4 6-7-15,2 4 7 16,11 0-6-16,7 2-7 15,8 0 14-15,5-2 9 0,6 0 0 16,3-6 8-16,6-4 10 16,4 0-8-16,4-10-19 15,2-8-137-15,-4-4-320 16,34-52-971-16</inkml:trace>
  <inkml:trace contextRef="#ctx0" brushRef="#br0" timeOffset="54783.52">5682 846 1979 0,'0'0'344'0,"0"0"-274"0,0 0-29 0,0 6 16 0,0 6 24 0,0 10 25 0,5 4-35 0,-3 8-32 16,4 4-6-16,-1 2-12 15,2-4-8-15,2-4-12 16,-5-7 4-16,-2-5-5 15,0-6-1-15,-4-8-16 16,2-2-19-16,-2-4-16 16,0-2 29-16,-5-4-5 15,1-10-13-15,-1-6 28 16,-4-10 13-16,4-9 0 16,1 0 20-16,1-4-20 0,5 3 14 15,7 10 14 1,-1 4-13-16,1 12-8 15,2 4-6-15,2 6-2 0,4 4-4 16,4 12 5-16,8 8-9 16,4 8 9-16,-2 8 1 15,2-6 0-15,2 3 0 16,-4-8-1-16,-2-6-1 16,0-6 0-16,-10-7-5 15,4-5 6-15,-11-6 3 16,1-4 13-16,-3-10-2 15,-4-3 10-15,-4 2 10 16,-2-2 16-16,-7-2-23 16,4 2-2-16,-2-2-25 0,3 6-6 15,4 6-73-15,0 4-103 16,7 2-362-16,24 6-459 16</inkml:trace>
  <inkml:trace contextRef="#ctx0" brushRef="#br0" timeOffset="55134.41">6206 1092 1365 0,'4'0'635'0,"3"-1"-558"0,7-3-7 0,1-5 100 0,5-4-58 0,-5 0-38 0,-1-5 53 0,1-4-40 0,-1 4-48 0,-5 0 6 16,-3 4 0-16,-6 10 12 15,-2-2-18-15,-6 6-39 16,-5 0-18-16,-8 6 3 16,-6 8-6-16,-2 10 21 15,0 4 0-15,9 0-7 16,14-2-5-16,6-1-6 15,10-4 1-15,6 0-5 16,13-7 1-16,9-4-95 16,7-6-83-16,4-6-91 15,-2-10-83-15,73-24-207 0</inkml:trace>
  <inkml:trace contextRef="#ctx0" brushRef="#br0" timeOffset="56255.99">6624 954 1613 0,'-8'2'273'15,"-1"-2"-186"-15,-16 6-24 16,1 8 6-16,2 0-30 16,-3 11-18-16,9-2 27 15,8 2-18-15,3-5-22 16,3 0 7-16,7-6-15 16,3 0 12-16,6-2 7 0,3-6 4 15,2 0 8 1,5-6-14-16,2-2-6 0,5-2-10 15,-2 1 7 1,-4 6 4-16,2 5-12 0,-4 14 30 16,-4 20-30-16,-3 16 27 15,-3 24 0-15,-3 10 31 16,-8 5 53-16,-4-11-39 16,-6-8-48-16,-11-19-7 15,-8-16-11-15,-7-14-5 16,-1-15 13-16,-2-18 7 15,9-9 4-15,8-16-1 0,11-14-9 16,7-9 2 0,13-8-2-16,9-10-15 0,14-4 0 15,10-9-9-15,8-1-30 16,8 4 2-16,0 8-11 16,-2 10-8-16,-10 16 28 15,-10 14 10-15,-15 14 7 16,-17 9 11-1,-6 7 15-15,-4 2 21 0,-3 0-12 16,-1-2 0-16,-6-2-24 16,-6 10 1-16,-2 1-1 15,-3 8-6-15,5 6 0 16,2 6-8-16,10 0-2 16,5-1 15-16,6-4-9 15,3-2 10-15,3-6 0 0,-3-2 0 16,8-8-9-16,-5-2 9 15,2-6 17-15,5-8-1 16,-1-2 29-16,1-10-27 16,1 0-9-16,-1-4 2 15,-7 7-4-15,3 6-7 16,-12 8-1-16,0 6-18 16,-2 2-71-16,2 6-20 15,2 4 77-15,2 12 26 16,5 1-32-16,2 0 13 15,4-6 25-15,-2-6-6 16,4-6-20-16,5-6-20 16,0-6 35-16,2-8 12 15,5-8 1-15,-4-2 20 16,0-6 51-16,-8-7-37 0,-5-1 62 16,-4-10-8-16,-5 2-16 15,-6-2-4-15,-5 2-9 16,3 4-24-16,-2 8 2 15,5 4 8-15,0 12-17 16,2 1-29-16,2 9-6 16,2 1-3-16,-2 4-10 15,1 6-7-15,2-2 7 16,-3 8 17-16,4 3-11 16,-1 12 13-16,-3 12 0 15,-2 2 0-15,-2 12 1 16,0-2 5-16,4 6-6 15,4-2 0-15,6-8 0 16,1-8 0-16,5-11-26 16,-3-7-44-16,6-10-22 15,-4-4 44-15,5-10 21 0,-3-4 20 16,2-8 7-16,-5 0-7 16,-3 1-2-16,1 3 9 15,-9 9 0-15,-1 5-1 16,-2 1-26-16,2 6-39 15,6 3 30-15,-1 0 26 16,1-2-2-16,-1 0-17 0,1-4-31 16,-4-4-148-1,1-16-134-15</inkml:trace>
  <inkml:trace contextRef="#ctx0" brushRef="#br0" timeOffset="56450.73">7332 720 2070 0,'6'0'374'0,"5"0"-304"0,9-3-2 0,3 3 89 0,3-1-92 0,1 1-47 0,0-4-18 0,2-2-243 0,35-16-501 0</inkml:trace>
  <inkml:trace contextRef="#ctx0" brushRef="#br0" timeOffset="56667.6">7430 868 2214 0,'2'-2'436'0,"-2"4"-436"0,0 0-31 0,0-4 29 16,-2 4-221 0,-8-8-388-16</inkml:trace>
  <inkml:trace contextRef="#ctx0" brushRef="#br0" timeOffset="57317.39">7650 1001 2114 0,'2'0'562'0,"0"4"-562"16,7 6 0 0,0 5 57-16,2 10-33 0,-2 3 3 15,-3-1 30-15,4 0-25 16,-4-1-7-16,-1-6-25 16,-1-6 2-16,-2-8 17 15,3-4-5-15,-1-4 5 16,6-6-7-16,5-6 5 15,3-4-17-15,9-8 0 16,-4 2 0-16,6 2-13 16,0 0 1-16,-6 5 12 15,-3 3 0-15,-7 4 0 16,-4 1-11-16,1 2-4 0,-4 1 6 16,-4 5 8-1,-4 1 1-15,0-3 0 0,-2 6-23 16,-6 0-28-1,-3 4 32-15,0 11 19 0,-5 0 0 16,7 4 0-16,9-4-9 16,6 0 3-16,7-3-19 15,7-4 24-15,2-3-12 16,7-6-22-16,-5-8 14 16,5-5-15-16,-4 0 32 15,-6-5 4-15,-3-4 10 16,-1-2-1-16,-5 0 3 15,-1 4 30-15,0 7 12 0,-2 5-21 16,1 0-1 0,5 11-25-16,3-4 4 0,-1 9 10 15,1 8-8-15,-6 4-13 16,-3 3 7-16,-8 4-7 16,-10-2-7-16,-18 3-67 15,-18-2-259-15,-154 8-449 16</inkml:trace>
  <inkml:trace contextRef="#ctx0" brushRef="#br0" timeOffset="57851.82">4519 1682 1904 0,'0'0'316'0,"0"2"-262"0,4-2 26 0,5 2 68 0,5 4 10 0,9-4-26 16,8 2-29-16,9-2-23 15,4-2-34-15,3-2-28 0,-2 0-18 16,-9 0-97-16,-13 0-212 15,-11-4-239-15,-51 4-361 16</inkml:trace>
  <inkml:trace contextRef="#ctx0" brushRef="#br0" timeOffset="57991.97">4508 1762 1694 0,'3'0'912'15,"3"-4"-789"-15,9 2-83 16,8-3 77-16,6 0-4 15,2 1-43-15,0-4-32 0,0 4-38 16,5-2-62-16,46-32-484 16</inkml:trace>
  <inkml:trace contextRef="#ctx0" brushRef="#br0" timeOffset="60751.24">17832 9090 1811 0,'0'0'287'0,"0"0"-212"0,0 0 9 0,0 0 12 0,0 0-5 0,2 0-20 0,0 2-17 16,1-2-21-16,4 0-5 15,1 0-11-15,5 0-5 16,3 0-6-16,5 0-5 16,0 0-1-16,-3 1 0 15,-2-1 0-15,-9 4 0 0,-7-1 0 16,-4-3 0-16,1 1 14 15,-4 2 1-15,-4-1 7 16,-5 2-10-16,-11 1-12 16,-10 6-69-16,-90 1-542 15</inkml:trace>
  <inkml:trace contextRef="#ctx0" brushRef="#br0" timeOffset="63654.73">8394 730 929 0,'-2'-2'1068'0,"2"2"-900"0,0 0-105 15,2-2 61-15,-2 0-16 0,2-2-10 0,2 0 2 0,1-4 13 16,0 3-5-16,2 0-68 0,-3-2-8 16,2 0 10-16,1 0 3 15,0-3-18-15,4 1-8 16,7-4-7-16,4-1 3 15,9 4-15-15,5-3-7 16,4 2 7-16,-6 4-2 16,-3 7-28-16,-4 11-10 15,-14 9-37-15,-5 10 41 16,-6 13 35-16,-8 5-5 16,-11 6 6-16,-10 2-16 15,0 2 16-15,-4-8 1 16,4-4-1-16,9-10 0 15,3-4 13-15,3-5-12 16,5-4 1-16,5-2-2 0,2-5-18 16,2-2-48-16,4-4-3 15,2 4-84-15,7-4 6 16,4 2-116-16,39 8-88 16</inkml:trace>
  <inkml:trace contextRef="#ctx0" brushRef="#br0" timeOffset="64303.47">8590 1463 717 0,'0'3'1243'0,"0"-3"-1092"0,0 0-119 0,5 1 29 0,-5-2 8 0,0 1-30 0,0 0 6 0,0 0 3 0,0 0-15 0,0 0-21 15,-5 0-11-15,5 0 0 16,0 0 6-16,0 0 8 16,0 0-4-1,0 0-2-15,0 0 3 16,14-8 24-16,-8-1-18 0,-4 4-9 16,3-5-8-1,-3-1 16-15,0 4-16 0,-2 0-1 16,-2 3 1-16,0 4-1 15,-3 3 0-15,-3 5-24 16,-6 7 17-16,-1 7 1 16,1 5 6-16,1-1 0 15,8-4 4-15,5-6-13 16,5-4 17-16,6-6-8 16,0-2 12-16,0-6 3 0,7-2 12 15,-3-2-8-15,-2-9 29 16,1 4-25-16,-5-5 2 15,-4 0 16-15,-5 1 19 16,-1 0 0-16,-3 2-42 16,-5 4-9-16,-2 3-9 15,2 2-17-15,-4 1 1 16,1 3 15-16,-3 3-6 16,2 1 5-16,1-1-56 15,-25 1-462-15</inkml:trace>
  <inkml:trace contextRef="#ctx0" brushRef="#br0" timeOffset="66160.11">3833 539 1405 0,'-4'0'641'0,"2"-2"-569"0,-4 2-32 0,0 0 76 0,2 0 49 0,-5 2-89 0,5-4 25 0,-5 2 25 0,4-4-30 15,0 4-38-15,-3-2-8 16,-6 2-7-16,-3-2-16 16,-6 2 2-16,-2 0 2 15,-4 2 1-15,-2 2-10 16,2 2 8-16,-4 2-18 16,0 0 2-16,-5 6 1 15,-2 2-8-15,-3 6-7 16,-3 9 0-16,-6 6-2 15,-1 20-8-15,-2 21 4 16,-22 82-5-16,19 67 11 16,58-5-10-16,25-169-29 0,15-9-105 15,9-6-54-15,103 64-38 16,52-46-245-16,4-70-1171 16</inkml:trace>
  <inkml:trace contextRef="#ctx0" brushRef="#br0" timeOffset="66988.62">8864 670 1232 0,'-2'-3'754'0,"0"3"-644"0,2 3-73 0,-3-6 130 0,3 6 5 0,3-6-16 0,-6-1 5 0,6 3-17 0,-1-2-38 15,-2 2-29 1,2-2-19-16,-2 6-23 0,4 1-35 16,8 14 6-16,9 18 0 15,10 19 36-15,0 32-6 16,17 85-14-16,-15 43-11 15,-35-22-4-15,-43-73-7 16,-55-8-16-16,11-62-243 16,-209 53-1010-16</inkml:trace>
  <inkml:trace contextRef="#ctx0" brushRef="#br0" timeOffset="69535.64">9664 1113 1608 0,'-9'2'269'0,"3"0"-199"0,-6 4-14 0,5-2 31 0,5-3-36 0,0-1 3 0,0 5 1 16,2-5-19-16,0-2-7 16,0 4 16-16,0-2-2 15,0 0 19-15,2 0-13 16,0 0-25-16,3-2-3 15,1 4-21-15,12 4 42 16,7 8-5-16,8 4-16 0,5 8-9 16,0 4-6-16,2 6 0 15,2 0-6-15,-6 4-1 16,-5-2 0-16,-2 2 1 16,-6-1-1-16,-10-3-7 15,-5 0 7-15,0-4-8 16,-8-6 3-16,0-6 6 15,0-6 6-15,0-6-6 16,-2-6 0-16,2-2 0 16,0 0 0-16,0 0-26 15,0-2-54-15,0 2-73 0,-3-4-52 16,0-6-273-16,-10-18-522 16</inkml:trace>
  <inkml:trace contextRef="#ctx0" brushRef="#br0" timeOffset="69908.84">9856 1542 1634 0,'-1'0'261'0,"1"0"-181"0,1 0 19 0,-2 0-21 0,1 2-47 0,0 4-23 0,1 4 28 0,8 6 55 16,-1-2-40-16,7 4 5 16,6-2 37-16,-1-8-39 15,7-2-18-15,-1-4-17 16,2-4-4 0,0-4-9-16,-3 0-5 0,-3 2 8 15,-7-4-9-15,-3 4 6 16,-5 0 4-16,-3-4 7 15,0-4 5-15,-2-2 2 16,0-6 20-16,0-4-4 16,1-6-7-16,-3 2-18 15,-3-1-15-15,-1 8-25 16,0-1-116-16,-11 7-164 0,-47-10-668 16</inkml:trace>
  <inkml:trace contextRef="#ctx0" brushRef="#br0" timeOffset="114051.43">18683 6468 1799 0,'0'-1'485'0,"-2"1"-281"0,2-2-77 0,0 2-20 0,0 2 11 0,0-4 34 0,0 2-16 0,0 0-28 0,0 0-24 0,2-2-25 0,-2 4-16 0,0-2-23 16,0 3-20-16,-4 16 0 15,-3 13 0-15,-9 12 0 16,-4 8 0-16,0 0 0 16,8-12-7-16,0-8-19 15,10-11-26-15,2-10-40 16,2-8-91-16,0-3-91 16,4-3-216-16,37-39-412 15</inkml:trace>
  <inkml:trace contextRef="#ctx0" brushRef="#br0" timeOffset="115537.18">13490 5566 2114 0,'0'0'478'0,"0"0"-286"0,3 0-98 0,-3 0-10 0,0 0 14 15,0 0-2-15,-3-2-11 0,3 2-8 16,-1 0-22-16,-1-2-5 15,4 2-20-15,-4 0-18 16,4 0-11-16,-4 0 0 16,2 0-1-16,0 0-31 15,0 0-103-15,0-8-429 16,-6-42-972-16</inkml:trace>
  <inkml:trace contextRef="#ctx0" brushRef="#br0" timeOffset="116204.21">14484 5863 1998 0,'-3'-2'580'0,"0"2"-394"16,-3 0-92-16,4-2-29 15,-3 2 10-15,3 0-5 16,-4 2-2-16,-5 4-29 15,-9 4-2-15,-3 4-20 16,-4 6-4-16,5-2-5 0,2 0-7 16,6-2 0-16,-1 0-1 15,6-2 0-15,-2 3-6 16,2-2 6-16,0 2 1 16,-4 1-1-16,2-3 8 15,-1 0-8-15,1 1-35 16,3-6-50-16,1 0-23 15,2-6 34-15,3-2-2 16,2 0 17-16,0-2 20 16,0 0 11-16,2 0 19 15,-2 0 7-15,0 0 1 16,2 2-8-16,-2 0 9 0,0-2 9 16,3 0 18-16,-6 0-5 15,6 0 17-15,-1 0 17 16,3-2 23-1,8 0 13-15,3-2-5 0,10-2-38 16,3-6-2-16,5 0-14 16,-1-2-14-16,-9 3-7 15,-4 2-11-15,-8 3-1 16,-8 2 0-16,-1 2-58 16,-8 2-100-16,-2-2-121 15,-6 0-90-15,-10 2-130 16,-46 0-645-16</inkml:trace>
  <inkml:trace contextRef="#ctx0" brushRef="#br0" timeOffset="117804.43">11629 3188 1477 0,'-2'0'478'0,"2"0"-330"0,-2 0-19 0,2-2 0 0,0 4 9 0,0-2 15 0,0 0-3 0,0 0-22 0,0 0-34 0,0 0-29 0,2 4-22 0,0-4-26 0,0 0-17 15,5 0-17-15,7 2 4 16,7 4 13-16,18 2 15 16,11 2-14-16,13 0 6 15,-1-4-7-15,-2 2-37 0,-6-4-26 16,-11-2-129-16,-12 2-137 16,-14 6-136-1,-29 4-554-15</inkml:trace>
  <inkml:trace contextRef="#ctx0" brushRef="#br0" timeOffset="118019.38">11644 3355 1871 0,'2'4'310'0,"6"-4"-239"0,7 0-41 15,7 0 37-15,5 1 17 16,2 2-10-16,3-2-2 15,-3 4-21 1,4-3-27-16,0 0-14 0,1-1-10 16,-8-1-117-16,1 3-130 15,15-11-130-15</inkml:trace>
  <inkml:trace contextRef="#ctx0" brushRef="#br0" timeOffset="119651.68">3744 2582 1757 0,'0'2'342'0,"0"-4"-210"0,-2 2-2 0,2 0 37 0,2 0-79 0,-2 0-28 0,0 2 6 16,-2-2-22-16,2 3 2 16,-2-2 0-16,-3 10-45 15,-9 3 16-15,-1 10 9 16,-7 12-26-1,-3-2 12-15,0 4-12 0,4-4 0 16,0-2-17-16,8-6-27 16,4-10-32-16,5-2 22 15,-1-4-57-15,3-4 4 16,0-4-2-16,2 0 53 16,2-6 28-16,2-6-10 15,3-6-56-15,2-10 94 16,2-4 4-16,3-2 43 15,1-2-1-15,-4 4-10 16,3 0 15-16,-5 4 23 16,-1 1-14-16,2 2-2 0,3 0-34 15,-2 8 17-15,-4 4-2 16,-1 1-6-16,-1 9-14 16,-3 1-19-16,2 0-5 15,6 3 5-15,-4 8 17 16,7 3-4-16,0 8 13 15,5 4-17-15,-5 6 1 16,6 0 7-16,-5-2-16 16,-1 2-2-16,-3-6-6 15,2-4-159-15,-5-2-79 16,-5-6-94-16,-13 10-695 16</inkml:trace>
  <inkml:trace contextRef="#ctx0" brushRef="#br0" timeOffset="119886.88">3663 2707 591 0,'-2'0'1337'0,"2"0"-1106"0,2 0-148 0,2 0-44 0,6 2-8 0,8 0-4 0,4 2 56 16,11 0-41-16,3-2-41 16,7 0-1-16,-1 0-135 15,67-4-315-15</inkml:trace>
  <inkml:trace contextRef="#ctx0" brushRef="#br0" timeOffset="120268.43">4272 2609 1543 0,'-4'-3'303'0,"1"2"-174"0,-5 1-64 16,-2 0 25-16,-3 1 12 15,-5 6-44-15,3 1 34 16,-5 2-20-16,4 5-11 16,-4 0-26-16,6 3-16 15,3 2 14-15,5-2-33 16,2-2 0-16,6 0 0 15,2 0 14-15,2-6-8 16,8 4 6-16,6-4 9 0,7-4-21 16,8 2-18-1,6-4-294-15,57-14-380 0</inkml:trace>
  <inkml:trace contextRef="#ctx0" brushRef="#br0" timeOffset="120801.82">4777 2566 1631 0,'0'-2'318'0,"-1"2"-206"0,-2-4 25 0,1 3 2 0,0-2-34 0,-1 3-1 0,-3-1-17 0,-3 1-38 0,-7 1-25 0,1 3-18 0,-3 2 9 0,-2 5-13 0,4 0 17 16,0 4-19-16,3 3 0 15,5 2-7-15,1 2 7 16,0 0 6-16,3-2 0 16,4-2-12-16,4-2-21 15,3-4-96-15,4 2-33 16,6-6-54-16,10-2-76 16,58-8-1219-16</inkml:trace>
  <inkml:trace contextRef="#ctx0" brushRef="#br0" timeOffset="122873.09">5038 2621 583 0,'-4'-7'952'0,"4"6"-742"0,-2-6-123 16,2 6-12-16,2-1-20 15,-2 2 8-15,0 0 23 16,0 0-11-16,-2 2-29 15,2-2 8-15,0 0-4 16,0 0-29-16,-2 4-12 16,2 1 10-16,-2 9-17 15,-5 9 21-15,4 3-22 16,1 0 7-16,2 2-7 16,0-6-1-16,4-2-2 15,2-4-7-15,0-8-9 16,0-2 17-16,1-4-30 15,2-2 19-15,2-4 10 0,8-2-16 16,-4-8-6-16,2 0 18 16,1-6-3-16,-2-2 9 15,-1-4 1-15,-5 2 5 16,1 4 7-16,-7 4-13 16,-2 5-2-16,-2 4 2 15,0 3 13-15,-2 1-13 16,2 3 0-16,-2 0-6 15,2 0-3-15,0 0 7 16,0 3-7-16,0 3-9 16,2 2 18-16,-4 2 0 15,4 4 1-15,2 2-2 0,1-2 8 16,5-2-8-16,0 0 2 16,1-2 14-16,1-4-15 15,3-2 6-15,1-4 3 16,-3-2 3-16,7-2-12 15,-7-2 0-15,5-6 24 16,-3-2 6-16,-4-2-6 16,3-4 9-16,-10-3-6 15,-1 4-10-15,-3-2 19 16,-3 6 0-16,-1 1-8 16,-2 3-28-16,4 1 0 15,-4 6-25-15,4 0 4 16,0 2-8-16,0 2 22 0,4 0-34 15,0 2-25 1,0 2-18-16,6 9 54 16,2 0 30-16,7 10 0 0,-2 3 0 15,9 2 0-15,3 4-10 16,-2-6 10-16,1-4-6 16,-6-2 6-16,-2-6 0 15,-5 0 0-15,-4-6 1 16,-2-4 1-16,0 4 4 15,-3-6-6-15,3-2 0 16,-1-2 33-16,4-6 0 16,7-4-2-16,-1-4-8 15,9-8-23-15,-1 0-1 16,2-2-8-16,-1 4-29 16,0 4 28-16,-7 7 1 0,-1 7-3 15,-3 3-21 1,-3 2 10-16,0 3 23 0,-5 3 0 15,2 3-6 1,-4-2 5-16,0-2 2 0,-4 2 4 16,3-6-5-16,-3-2 1 15,0 2 17-15,-3-4-12 16,1 2 31-16,0-2 2 16,0 2-18-16,-3-6-3 15,-4 2-18-15,-2-2 0 16,-1 1 1-16,0 4-1 15,-4 2-15-15,0 4 14 0,-4 5-25 16,1 4 11 0,0 4 14-16,2 0-43 0,7 2-1 15,6 2 6-15,4-4 6 16,2 0 0-16,5-8 23 16,2-2 4-16,2 0 0 15,2-8 5-15,1 0 1 16,3-8 13-16,-1 0 21 15,5-4-11-15,-4-6-1 16,-1-2 17-16,-3 0-13 16,-1 0-18-16,-8 8-7 15,-2 6-2-15,0 0 0 16,1 8-32-16,-3 6-50 0,4 2 59 16,0 4 14-1,8 0 9-15,-1 2-29 0,2-2-3 16,3-6 12-16,-3-2 19 15,5-4 2-15,2-2 24 16,2-6-23-16,3 0 17 16,1-4-18-16,-3 2 8 15,0-2-8-15,-2-2-17 16,0 0-2-16,-4-2-7 16,-3 0 11-16,-1 2-4 15,-9 0 3-15,-4 4 16 16,0 2 11-16,-4 2 7 15,-1-2 13-15,-3 4 43 16,1 0-53-16,-2-1 19 16,-2 6-4-16,-7-1-9 15,3 6-6-15,-2 0-19 0,2 6 5 16,1 1 2-16,4 4-8 16,3-1 1-16,5-4-2 15,4 0-1-15,7-4-1 16,-1 2 2-16,2-6 9 15,5-4 15-15,6 0-9 16,-2-4-1 0,6-4-14-16,-5 0 27 0,3-8 3 15,-4 2 3-15,1-4-18 16,-1 0 3-16,-2 4-6 16,-7 4-12-16,-6 3 6 15,-4 4-12-15,-3 1 6 0,3 1-25 16,0 4-23-16,0 3 4 15,3-2 23-15,1 4-7 16,3 0-1-16,6-2 14 16,-4-2-12-16,4 0 11 15,3-4-5-15,-1-4 13 16,6-6 4-16,0 2 4 16,2-2 0-16,-1-2 0 15,-4 8 0-15,-7 2-1 16,-4 10 1-16,-1 6 29 15,-4 18 1-15,0 10-3 16,1 14-20-16,0 12-1 0,-3 1-5 16,0-3 24-1,-3-10 10-15,-6-14 22 16,-4-14 3-16,-5-14 21 16,-5-10 37-16,0-8-25 15,2-8-21-15,1-10 0 0,9-6-6 16,5-8-24-16,6-4-13 15,6-2-29-15,9-1-6 16,8 8-37-16,6 1-89 16,11 1-125-16,82-31-445 15</inkml:trace>
  <inkml:trace contextRef="#ctx0" brushRef="#br0" timeOffset="124104.32">7973 2763 1659 0,'-3'0'316'0,"3"0"-94"0,-2-4-64 0,2 8 14 0,0-4-37 0,-2 0 33 0,4 0-31 0,-2 0-55 16,2 0-17-16,1 0-42 15,-1-4-22 1,2 4-2-16,3 4-9 0,9-2 10 16,4 2 13-16,11 2-4 15,9-2 3-15,2 4 12 16,3-4-24-16,0 0-1 16,-3-2 1-16,-4 2 1 15,-3-2 0-15,-6 0 7 16,0 0-7-16,-10-2 8 15,-4 0-3-15,-9 0-2 16,-6 0 2-16,0 0-4 16,0 0 23-16,0 0-5 0,0-2-4 15,0 2-10-15,0 0-6 16,0 0-5-16,0-2 4 16,4 0-32-16,0-2-34 15,0 0-1-15,0 0-2 16,-2-4 5-16,1 2-7 15,-3 0-43-15,-3 0 50 16,1-4 25-16,0 4 17 16,0-2 22-16,0-2 1 15,-4 6 9-15,5 0-8 16,-2 2 18-16,3 2 20 16,0 0 44-16,0 0-28 15,3 0-26-15,-2 0-16 0,3-2-13 16,-2 2-1-16,4 0-14 15,1 0-19-15,9 4 34 16,-1-2 21-16,7 6-20 16,-3 2 0-16,-4-2 10 15,-2 2-2-15,-6 2-6 16,-3-2 3-16,-4 2-6 16,-4-2 0-16,0 4 2 15,-8-4-1-15,-6 2-1 16,-4-2-82-16,-7 0-124 15,-4-4-148-15,-63-10-306 16</inkml:trace>
  <inkml:trace contextRef="#ctx0" brushRef="#br0" timeOffset="124387.48">8155 2661 1395 0,'2'0'527'0,"-4"0"-397"0,2 0 1 0,0 0-14 0,0 0 9 0,0 0 1 0,-2 0 28 0,2 2-35 0,0-4-44 0,-4 2-32 0,4 2-16 0,0-4-28 16,-4 4-46-16,-6 6-286 15,-59-8-1630-15</inkml:trace>
  <inkml:trace contextRef="#ctx0" brushRef="#br0" timeOffset="128535.25">3831 3306 1696 0,'0'0'306'0,"0"-1"-170"0,0 1 5 0,0 0-57 0,0 0-52 0,0 0 38 0,0 1-23 0,0-1 17 16,0 0-7 0,2 4 14-16,-4-8-11 0,2 4-23 15,0 0-1-15,0 0 3 16,11 10 17-16,3-6 10 16,1 0-8-16,10 3-22 15,4-1-16-15,10-2-11 16,9 0 7-16,9-3-15 15,3-1 1-15,8 0-1 16,-4-1 0-16,-2 1-1 16,-11 1-1-16,-12 2-92 15,-18 3-115-15,-13 6-104 16,-13 3 4-16,-77 40-164 0</inkml:trace>
  <inkml:trace contextRef="#ctx0" brushRef="#br0" timeOffset="128887.69">3896 3593 1706 0,'2'0'309'15,"2"0"-205"-15,9-2-11 16,5 2 52-16,9 0-7 15,4 0 2-15,0 0-26 0,1 2-5 16,3 2-44-16,3-2-26 16,0 0-17-16,0-2-2 15,0 0-7-15,-3-2 5 16,-4-4-3-16,-4 4-6 16,-6-2-1-16,-8 4-7 15,-7 0 0-15,-4-2 0 16,-2 4 0-16,0-2 14 15,-2 0-13-15,2 0 8 16,-2 0-10-16,-2 0-16 16,-1-2-72-16,-5 0-203 15,-22-2-348-15</inkml:trace>
  <inkml:trace contextRef="#ctx0" brushRef="#br0" timeOffset="132386">6547 2266 1704 0,'-2'-6'279'0,"2"3"-166"0,-5-2-28 0,3-1-5 0,0-1-17 0,-4-2 48 0,0 3-50 15,2-6 10-15,-2 3-25 16,1 1-23-16,1 1-7 0,-2 0-11 16,0 2-5-1,2-4 0-15,-5-1-7 0,-3 4 5 16,2-1-19-16,-5 0 14 16,-8 1-1-16,-2 5-2 15,-8-3 10 1,-7 4 12-16,-3-5-7 0,-5 3-4 15,-2-4 4-15,-3 2-4 16,2-2 8-16,-1 0-9 16,-1-4-1-16,-5 4 1 15,5 0 5-15,1-2-5 16,1 4-15-16,2 2-9 16,2 0 15-16,3 0 9 15,1-2 0-15,3 2 0 16,5 0 0-16,1-2 0 0,1 2 0 15,2 0 0-15,-2 2 0 16,3-2-1-16,-5 0-5 16,-4 0-4-1,4 0-1-15,-5 0-10 0,2-2-3 16,-2 2 17-16,0-4 1 16,0 2-8-16,-2 0 14 15,1 0 5-15,-3 2-5 16,-3-2 0-16,-3 0 0 15,0 4 0-15,-6 4-5 16,0-2 4-16,2 2-10 16,4 0-37-16,-2 2 10 15,1 2 1-15,4-4-1 16,2 2 29-16,1-2 9 0,4 2-1 16,-3 0 1-16,-3 2-9 15,-1 0 9-15,-4 2-9 16,-3 0 0-16,-4 0 8 15,3-2-1-15,-6 0 1 16,2 2 1-16,3 0 6 16,-4 1-5-16,2-4-1 15,0 4-5-15,0 0 5 16,4 1 6-16,0 5 2 16,2-3 2-16,2 1 17 15,4 6-12-15,-1 1 0 0,5 0-9 16,-3 2 6-1,5 0 0-15,4 0 2 16,-1 0-13-16,8 2 17 16,0 0-4-16,2-2-2 15,9 2-6-15,-4 0 4 0,6 2 1 16,-2-2-5-16,0 1-5 16,0-1 0-16,3 0-1 15,3 0 0-15,4 0 0 16,-1 0 0-16,5 6 0 15,-4-2 0-15,4 2 1 16,2 6-1-16,-3-2-17 16,3 9 17-16,0 5 0 15,-6 6 8-15,-3 4 5 16,-1 4-13-16,1-6 0 16,2-8 0-16,6-8-12 15,7-6 12-15,2-9 8 16,0-3-7-16,5 2-2 15,3-4 1-15,-1 4 0 0,2 0 0 16,3 0 0-16,3 4 0 16,4 0 0-16,-2-2 13 15,4-2-13-15,0-4 0 16,0-2 3-16,2-1-2 16,4-1 0-16,3-5-1 15,-3-3 1-15,3 1 0 16,-1-4-1-16,-4 0 0 15,-2-1 6-15,-4 2-6 0,0-2-5 16,-3 0 5-16,3 2 5 16,-3-2 1-16,4 0-6 15,1 0 0-15,-2 2 0 16,2-2-1-16,0 0-5 16,1-2 6-16,1 2 2 15,2-4-2-15,-1 2 0 16,2 0-6-16,3 0 4 15,-2 4-2-15,-2-2-2 16,2-2 9-16,3 2-5 16,2 2 2-16,7-4 0 15,1 0 1-15,6-2 11 16,3 0-5-16,0 0-6 16,-1 2 0-16,0 2 0 15,2 0-1-15,-6 0 0 0,0 6 0 16,-4-4-10-16,1 2 9 15,-2 2 1-15,2 0 0 16,4 0 5-16,2-2 3 16,7 2-8-16,5-4 0 15,2 4 0-15,4-6 1 16,3 2 9-16,-9 1-9 16,6-1 0-16,-4 2-1 15,-5 1 1-15,0-3 0 16,-1 3-1-16,3-5 0 15,-4-1-9-15,1 0 8 16,1-3 0-16,-4 0 1 16,6-2 0-16,-3 4 0 15,3-8 0-15,-1 4 0 16,1 0-1-16,-4-2 1 0,0 2 0 16,-6-2 7-16,-3-3-7 15,-4 1-1-15,-3-1 0 16,-1-5 1-16,1 2 5 15,1-5-4-15,-3 3-1 16,0 1-12-16,-1-4 3 16,-3 1 8-16,-1 1 1 15,-1-2 0-15,2-1-1 16,-4-2-2-16,-3 2 1 16,5-6-46-16,-1-2 21 0,5-2 3 15,0 0 24 1,0 0-1-16,0 0 0 15,-2 2 1-15,-7-2 0 0,0-2 0 16,-2-1 1 0,-4 0-1-16,0-9 1 0,-5-1 0 15,-1-7 0-15,-2-2 7 16,-2 0-7-16,-1 0 5 16,-4 2 29-16,-1 0-23 15,1-1 12-15,-4 4 1 16,1-2-8-16,-3 1-16 15,0 0 0-15,1 4 14 16,-3 2-15-16,1 6 0 0,-6 6 0 16,1 2 4-16,-3 4 8 15,1 0-11-15,-3 3 9 16,1 0-9 0,-2 1 5-16,0-7 2 0,1 3 11 15,3-2-11-15,2 0-7 16,0 4 7-16,2-6-6 15,-2 0 8-15,-1 0-2 16,0 0-7-16,2 2 5 16,-2 2 4-16,-1 0-10 15,-5-2 0-15,0 2 0 16,-2-3 14-16,-2 3-14 16,-6 0 1-16,2-5-2 15,-5-6 2-15,1 4 7 0,2-2 2 16,3-1-8-16,1 4 18 15,-1-2-20-15,1 4-6 16,-4 0-4-16,1 2 9 16,-1 4-5-16,-4 0-6 15,-2 2 3-15,6 2-2 16,-4 2 10-16,1 2-4 16,-1 4-26-16,2 1 23 15,-6 2-8-15,4 2-34 16,-6 3-11-16,0-1-22 15,0-1-1-15,-4 0-1 16,0-2-19-16,-1 0 1 16,3 2-92-16,-2 0-33 15,-1-2-290-15,-30-4 188 0</inkml:trace>
  <inkml:trace contextRef="#ctx0" brushRef="#br0" timeOffset="145671.94">4907 4496 1081 0,'-2'-3'255'0,"2"2"-136"0,-2-2-16 0,2 2-37 0,0-3 18 0,0 0-24 16,0-2 24-16,2 2 15 0,-2 0-22 16,0 1 19-16,2-1 10 15,-2 2-16-15,5 1-24 16,-5 1 32-16,0 0-25 16,0 0-22-16,0 0-24 15,0 0-13-15,2 0-4 16,0 0 1-16,0 3 4 15,2 1 10-15,1 4-1 16,2 6-6-16,0-1 0 16,-1 5-9-16,1-2 2 0,-3-2-10 15,-3 1 6 1,5 2 1-16,-4-7-8 0,1-2 1 16,-1-4 1-16,-2-4 4 15,2 2 4-15,0-2-2 16,-2 2-2-16,2-2 1 15,0 0 22-15,5-4 14 16,7 0-2-16,6-8-11 16,18-6-3-16,10-6-11 15,12-7-10 1,5 0-4-16,1-4-1 0,-5 7 0 16,-7 2-1-16,-9 4 0 15,-8 4 0-15,-8 8-12 0,-7 0 11 16,-6 6 1-1,-7 0 1-15,-3 0 0 0,-1 4-1 16,-2-2 0 0,1 2 1-16,-8 2-1 15,4-2-35-15,-3 2-65 0,-4 4-112 16,-6 8-76-16,-60 26-478 16</inkml:trace>
  <inkml:trace contextRef="#ctx0" brushRef="#br0" timeOffset="146419.78">4962 4786 1454 0,'-3'-6'287'0,"6"4"-158"0,-3-2-53 0,3 0-35 0,2 2-19 0,-3 0 1 0,0 2 17 0,0 0-1 0,0 0 21 0,-2 0-25 15,0 0-13-15,0 0 7 16,2 0 8-16,-2 2 4 15,3-2 10-15,1 4-23 16,-1-2-4-16,6 4-1 16,-3 2-7-16,-2 0 3 15,1 1-18-15,-1 0 4 0,-2 0 3 16,4-4-1 0,-4 1 5-16,0 1-3 0,0-3 0 15,0-3-7-15,2 2 13 16,1 0-14-16,3-3 20 15,8 0 26-15,9-3 22 16,9-5-15-16,7-5-32 16,9-3-2-1,0-2-13-15,2 0-5 0,-5-2-1 16,-5 6 6-16,-6-2-5 16,-3 2-2-16,-6 4 1 15,-7 2 0-15,-7-2 8 16,-2 4-7-16,-3 0 8 0,-4 2 2 15,-2-2 2 1,-2 2 10-16,-2 4-3 16,0-2-14-16,2 2-7 0,-2 0-13 15,2 0-8-15,-5 4-120 16,-9 6-63 0,-46 30-164-16</inkml:trace>
  <inkml:trace contextRef="#ctx0" brushRef="#br0" timeOffset="152806.69">9919 3944 1983 0,'-4'-2'695'0,"4"2"-532"0,0 0-103 0,0 0 6 0,5 0-9 0,0-2-7 0,8-4-10 0,12-4-19 0,14 0-3 0,11-4-9 0,3 2-8 0,2 2-1 15,-1 2 0-15,-4 4 0 16,-6 0-1-16,-4 4-163 16,-11 2-336-16,-7 10-398 15</inkml:trace>
  <inkml:trace contextRef="#ctx0" brushRef="#br0" timeOffset="153004.13">10179 3982 1923 0,'0'0'583'0,"0"4"-515"15,0 4-62-15,0 6 58 16,2 6 61-16,-4 2-41 15,2 5-5-15,-2-2-34 16,2 1-19-16,0 1-26 0,0 0-179 16,-3 0-329-1,-23 15-537-15</inkml:trace>
  <inkml:trace contextRef="#ctx0" brushRef="#br0" timeOffset="154759.79">10214 3948 1533 0,'0'0'328'0,"0"0"-199"0,0 0-43 0,2-2 55 0,-2 2-2 0,0 0-10 0,0 0 36 0,0-2-24 0,0 2-24 0,0 0-34 0,0 0-19 0,0 0-5 0,0 0-28 16,0 2-31-16,-2 8-3 15,0 6 3 1,0 12 0-16,-2 6 12 0,1 5 6 16,-2-3-9-16,3 1-9 15,0-6 0-15,2-5 11 16,-2-4-10-16,2-6 19 16,2-4-19-16,-4-2-1 15,2-4 1-15,2-4 0 16,-2 0 0-16,-2-2 5 15,4 0 1-15,-4 0-2 0,2 0-5 16,2 0-78 0,0 0-196-16,0-4-339 0,12-26-510 15</inkml:trace>
  <inkml:trace contextRef="#ctx0" brushRef="#br0" timeOffset="156319.66">10642 3934 1326 0,'0'0'473'0,"0"-2"-364"0,0 2-13 0,0-2 14 0,0 2 17 0,0 0-22 0,0 0 17 0,2 0-7 0,-2 0 14 0,0 0-45 0,0 0 11 0,2 0-8 16,-2 0-23-16,0-4 7 16,0 4-34-16,0 0 7 15,0-2-14-15,0 2-5 16,0 0-2-16,-2 0 5 15,2 0-13-15,0 0 0 16,0-2 0-16,0 0-6 16,2 4-1-16,-2-4 7 15,0 2-14-15,0 0 0 16,0 0-1-16,0-2 6 16,0 4-5-16,0-2 5 0,0 0-5 15,-2 2 0 1,2-2-1-16,0 0 0 0,0 2-7 15,0 0-1-15,0 6-22 16,-2 8 17-16,2 12 7 16,-2 8 6-16,0 5 7 15,2-4-6-15,-2 2-1 16,2-7 0-16,-3-2-1 16,1-6 1-16,-1-2-1 15,1-8 1-15,-2-2-1 16,2-6-13-16,2-4-1 15,0-2 2-15,-3 0-2 16,3-2 4-16,0 2 2 16,-2-4-6-16,-4-4 14 0,-1-6-5 15,-2-8 0 1,0-6 5-16,0-8-10 0,7-2-15 16,0-6-29-16,2-3 7 15,2 5 22-15,0 4 25 16,3 12 0-16,-1 4 1 15,0 6-8-15,3 0 7 16,2 6-14-16,0-4 7 16,6 4-4-16,-1-2 5 15,2 4-2-15,4-2 9 16,0 6-11-16,-1 0 11 16,0 2-1-16,-6 2-8 15,3 2 8-15,-3 2-8 16,-4 0 4-16,4 4 5 15,-4-4 1-15,-5 0 8 0,4 2-8 16,-4 4 0 0,-2 0 6-16,2 2-7 0,-1 0 1 15,1 2 5-15,-4 0-4 16,0 2-1-16,-7 0 10 16,3-4-5-16,0 0 3 15,-3 0-3-15,-5-2-5 16,-3 0 8-16,-1-2 0 15,-8 2-9-15,2-2 6 16,-9-2 6-16,4-2 15 16,-2-8 22-16,6 2-2 15,8-2-16-15,4 2-8 16,4-2-8-16,1 0-14 0,1 2-1 16,5 0 0-1,0 2 0-15,-2-4-87 0,2 2-245 16,-3-8-394-16</inkml:trace>
  <inkml:trace contextRef="#ctx0" brushRef="#br0" timeOffset="157603.37">10094 4363 1241 0,'-2'-2'548'0,"2"2"-394"0,-3 0-58 0,3 0 29 0,0 0-1 0,0 0-8 0,0 0-26 0,3 0-30 15,-3 2-12-15,4-2-12 16,2 4-27-16,6 4 54 15,7 4 15-15,4 0-32 16,10 2-4-16,5-2-9 0,7 2 0 16,7-4-10-1,7 0-8-15,1-6 4 0,10-1-19 16,-3-3 7-16,4 0-1 16,-5-5-6-16,-3 1 0 15,-3-5 9-15,-4 0-9 16,-7-5 0-16,0 0 0 15,-4-8-8-15,-1-6-15 16,1-8 10-16,-5-2-1 16,-2-2-8-16,-7 0 22 15,-7 6 0-15,-9 2 1 16,-3 4 19-16,-5 2 10 16,-5 1 1-16,-2 0 25 15,0-2-17-15,-2-3 4 16,0-2-19-16,-1 0-1 15,1 0-11-15,-2 2 0 0,-4 0 3 16,-2 2-14-16,-5-2-1 16,-6-2-9-16,-3 0 4 15,-6-1 4-15,-5-3 1 16,0 0-13-16,-5 0 12 16,-1 2 1-16,1 4 0 15,2 6 0-15,-2 4 0 16,-2 2 0-16,-5 2 1 15,-2 4 0-15,-3 0-1 16,-6 2 0-16,3-1 0 16,-3 4 1-16,-4 0-1 15,0 2 0-15,-1 5-1 0,3 4 1 16,2-3-1-16,-2 6 1 16,2 0 0-16,-9 8 0 15,-2-1 6-15,2 4-6 16,-4 6-2-16,6 0 2 15,3 8-6-15,10 2 0 16,6 6-6-16,8 4-6 16,7 0 3-16,11 5 8 15,4 3 5-15,9 0-8 16,7 0 9-16,7 4 0 0,9-2 0 16,6 0-7-1,9-2 8-15,7-4 0 0,6-1 1 16,1-7 0-16,5-8 0 15,-2-4 1-15,4-4 5 16,-6-6 4-16,-1-2-11 16,-1-6-15-16,-4-2 9 15,1 0-39-15,-10-4-44 16,-2-2-22-16,-6-2 3 16,-6-2-3-16,-6 2 41 15,0 0-26-15,-8-2 1 16,-1 2 13-16,0 0-11 15,-2 0 18-15,0-2-68 16,2 0-128-16,5-10-804 16</inkml:trace>
  <inkml:trace contextRef="#ctx0" brushRef="#br0" timeOffset="160100.69">20025 651 997 0,'-6'-2'0'0,"12"2"-25"16,-6 0-275-16,0 6-267 0</inkml:trace>
  <inkml:trace contextRef="#ctx0" brushRef="#br0" timeOffset="162090.07">19706 383 455 0,'-3'-2'457'0,"1"-2"-457"16,-2 1-72-16,-7 6-120 15</inkml:trace>
  <inkml:trace contextRef="#ctx0" brushRef="#br0" timeOffset="163239.69">19001 310 1115 0,'-2'3'527'0,"4"-6"-365"0,-2 6-35 0,0-6-29 0,3-1 20 0,-3 4 7 0,5 0 28 15,-5-1-26-15,0 2-2 16,0-1-64-16,0 0-61 16,0 4-17-16,-5 1-5 15,0 7 22-15,-3 6 21 16,-3 6 16-16,-7 3-19 15,5 0-16-15,-1-3 8 16,3-6-2-16,1-2-7 0,4-6-1 16,2 2 0-1,1-8-20-15,1-2-62 0,0-2 13 16,2 0 28-16,2 0 19 16,0-4 17-16,7-8 4 15,5-8-66-15,3-8 67 16,4-4 11-16,3 4 1 15,-1 2 12-15,-6-2 3 16,1 12-9-16,0 2-12 16,-4 4-6-16,-4 2 14 15,-1 3 2-15,-2 3-16 16,-2 6-13-16,1 4-4 16,3 5 17-16,0 5 6 15,4 5-5-15,-2 6 0 16,3 1 1-16,-3 2 4 0,-2-2-6 15,-4-2-102-15,-8-6-110 16,-4-2-58 0,-49 4-554-16</inkml:trace>
  <inkml:trace contextRef="#ctx0" brushRef="#br0" timeOffset="163400.29">19013 423 1428 0,'7'2'271'0,"3"2"-195"0,17-2-76 0,-2 8-71 0,44 10-185 0</inkml:trace>
  <inkml:trace contextRef="#ctx0" brushRef="#br0" timeOffset="164019.44">19394 381 1052 0,'0'0'840'0,"0"0"-656"16,0 0-124-16,2 0-33 16,0 0-12-16,-2 0 59 0,0-4 47 15,-2 4-2-15,4 4-56 16,-2-8-21 0,0 8 6-16,0-2-17 15,-2 6-19-15,2 8 17 0,0 6 20 16,-2 8-25-16,2-2-9 15,0 0-9-15,0-4-5 16,-2-4 10-16,2-4-5 16,0-10-5-16,0-6 4 15,0 0-5-15,0-4-6 16,0 2 0-16,2 0 6 16,-2-8 0-16,0-8-105 15,0-2 34-15,0-10 71 0,0 0 2 16,2 0-2-16,4-4 0 15,6 2-46-15,13 1-37 16,6 3 2-16,9 6-22 16,0 3 49-16,3 5 33 15,-12 7 10-15,-7 6 2 16,-8 5 2-16,-10 1-7 16,-6 5-11-16,-2 4 24 15,-5 3 1-15,-3-1 25 16,-6-2 37-16,1-3 8 15,-8-2-10-15,0-1-4 0,-3 0-38 16,1-2-3-16,-4-2-9 16,2-3-6-16,5 2-67 15,0 1-154-15,-20 4-264 16</inkml:trace>
  <inkml:trace contextRef="#ctx0" brushRef="#br0" timeOffset="164702.87">19483 423 1094 0,'0'2'709'0,"-2"-4"-489"0,2 0-119 0,2 0-19 0,0-2 4 0,0 2 22 0,0 2 4 16,1 0-16-16,-3 0-45 15,2 0-25-15,5 0-26 16,4 2-2-16,12 0-13 16,2 2 6-16,2 6 9 0,2-2-9 15,-6 2-3 1,-1 2 6-16,-9-2-7 0,-1 2 12 15,-5-2-16 1,-5 2 7-16,-4-6 10 0,0 4 0 16,-10 0 9-16,-3-2 10 15,-6 6-5-15,-8-8 29 16,-2 2-5-16,0-4-25 16,2-2 14-16,4-2-16 15,8 0-11-15,2-2-6 16,3-2-183-16,-6 8-406 15</inkml:trace>
  <inkml:trace contextRef="#ctx0" brushRef="#br0" timeOffset="165869.65">18910 561 721 0,'-2'2'679'0,"2"0"-675"0,-2 0-4 0,0 4-40 0,2-2 7 0,0 2 7 0,0-2 26 16,2 0 68-16,-2 0 50 15,2-2-55-15,-2 2-30 0,0-2 21 16,-2 0-4-16,2-2 49 16,0-2 6-1,-2 2 3-15,2 0-18 0,0-2-3 16,0 0 33-16,0 2-38 16,4 2 29-16,0-4-42 15,14 6-51-15,7 1 60 16,13-2-1-16,11 7-55 15,4-5-7-15,3 0-15 16,2 1-18-16,-2-3-124 16,-5 2-193-16,72 1-396 15</inkml:trace>
  <inkml:trace contextRef="#ctx0" brushRef="#br0" timeOffset="169854.37">18779 922 1347 0,'-2'-4'606'0,"2"4"-486"0,-5-4-120 0,3 0-32 0,0 2-88 0,2-4-4 0,0 4 105 0,0 0 18 15,0 2-23-15,0 0-99 16,0 2-341-16</inkml:trace>
  <inkml:trace contextRef="#ctx0" brushRef="#br0" timeOffset="171186.53">18777 862 1339 0,'0'0'313'0,"0"0"-133"16,0-2-100-16,0 2-49 16,0 0 10-16,0-2 32 15,0 2-16-15,0 0-12 16,0 0-13-16,0 4-8 15,0-4 4-15,0 2 11 16,0-2 30-16,0 0-22 16,2 0 10-16,-2-2 19 15,0 0-17-15,0 0-35 0,0 2-19 16,0 2-5-16,0 0-9 16,0 0-15-16,-2-2-2 15,2-2 5-15,0 2 3 16,0 2 11-16,0-4-7 15,-2 2 14-15,4 0 6 16,-2 0-6-16,0 0-2 16,0 0 1-16,0 0 1 15,0 0 0-15,0 0 8 16,0 0-1-16,0 0-5 16,0 0-2-16,0 0 14 15,0 0-8-15,0 0-5 0,0 0 6 16,0 0-6-1,0 0 4-15,0 0-3 16,0 0 5-16,0 0 2 16,-9-4-3-16,7 4 30 0,0 0 6 15,0-4-25-15,-6 4-17 16,-5-2 12-16,-3 0-12 16,-5 4 0-16,2-2-1 15,-2 6 0-15,9 0-8 16,3-4-12-16,-1 4 15 15,6 0-2-15,-2 2-10 16,6 0-10-16,4-2-34 16,2 2-1-16,6 0 12 15,1-2 38-15,10 2-13 16,0-4-8-16,0-4 7 0,0 0-9 16,-3-4 24-1,-5 0 10-15,1 0 2 0,-5-2 14 16,-2 2 1-16,-2-2 3 15,0-2 16-15,-1 0-5 16,-4 0 17-16,3-4-32 16,-5 4 19-16,4 4 1 15,-4-2 7-15,0 4-8 16,0 2 3-16,-2 2 12 16,2-2-2-16,0 2 29 0,0-4-15 15,0 2-15 1,0 0-15-16,0 2-9 0,2-2-9 15,-4 4-12 1,2-4-20-16,0 2-11 0,-2 8-19 16,2 10 50-16,-3 6 10 15,1 10-8-15,-2-4 4 16,-2-1-5 0,3-8 0-16,3-1 0 0,-2-5 1 15,2-7-1-15,0-1-1 16,0-4 0-16,0 0 0 15,0-2 1-15,0 1-1 16,0-2 1-16,0 0 0 16,0 4-1-16,0-6 6 15,2 0-3-15,-2-2-1 16,0 2-1-16,0-4 2 0,-2 8 3 16,2-4-11-16,0 2 5 15,2-2-7-15,-4 0 7 16,2 1 0-16,0 8 0 15,-2 3 1-15,2-4 0 16,0 0 0-16,0-2 1 16,0-4 5-16,-2 2-7 15,2-4 6-15,2 2-6 16,-4 0 1-16,2 0 0 16,0 2-1-16,0 0-1 15,-3 0 1-15,3-2 6 16,0 0 3-16,0-2-9 15,0 0 17-15,0 0 1 16,3-2 6-16,-6 2-17 0,3 0 8 16,0-2 6-16,0 2-20 15,0 2 14-15,0-2-14 16,0-2-1-16,0 4-10 16,0-2-142-16,0 0-206 15,-51 10-398-15</inkml:trace>
  <inkml:trace contextRef="#ctx0" brushRef="#br0" timeOffset="172320.9">19566 868 1183 0,'2'0'668'0,"-2"-2"-438"0,0 0-88 0,0 0-8 0,2 4-61 0,-2-2 46 0,0 0 23 0,0 0-17 15,2 0-46-15,-2 2-44 16,0 4-35-16,0 6 0 15,0 2 40-15,2 8 16 16,-2 4-23-16,3-4-12 0,-3 2-15 16,0-4-1-1,0-2-4-15,2-6 7 16,-4 1-7-16,2-3 0 0,0-1 4 16,-3 1-5-16,1 2-45 15,0 5-189-15,-4-2-141 16,-19 12-568-16</inkml:trace>
  <inkml:trace contextRef="#ctx0" brushRef="#br0" timeOffset="174722.21">18529 252 1221 0,'0'3'590'0,"0"-6"-480"0,0 3-26 0,3 0-41 0,-6-1 5 0,6 2 50 0,-6-1 5 15,3 0-23-15,0 0-17 16,0 0-32-16,0-1 17 15,0 1-15-15,0 1-33 16,-4 12-19-16,-5 9 19 16,-4 10 0-16,-8 14 1 15,2 4 0-15,-2 2 10 16,4 8-10-16,-1-2-1 16,5-6 10-16,3 5-10 15,2-9 0-15,-1 0 0 16,-2 0 0-16,2 4 5 15,0-2-5-15,-5 2 0 16,8-6 0-16,-1-3 6 0,3-11-6 16,-1-6 2-16,5-2-1 15,0-4-1-15,3-2 0 16,-1 0-1-16,0-6-24 16,2 2 17-16,-2-4 8 15,3 2 6-15,-1-2-6 16,4 2-10-16,-4 0 9 15,0 0 1-15,0-2-5 16,1 2 5-16,-1-6 0 16,3 0-15-16,2-2 5 15,2 4 10-15,-2-4 1 16,2 0-1-16,8 0 1 16,-4-4 9-16,5 2-10 0,4-2-7 15,5-2-4-15,6-2 11 16,4-2-30-1,3 3 8-15,5-4-4 0,-1 7-5 16,4-2 8-16,2 2-23 16,7-2 22-16,5-2 0 15,4-2-12-15,-1-2 7 16,-1 2 28-16,-3 2 1 16,-1 0-11-16,-4 4 11 15,-2 2 7-15,4 0-6 16,-3 0 1-16,11 0 4 15,-6 0 0-15,-2 0 1 16,-3 0-7-16,-7 2-9 16,-11 0 9-16,-2 0 0 0,-12-2 1 15,-4 0 15-15,-2-2 7 16,-2-2-2-16,1-2-11 16,2 0-4-16,0 2 0 15,2-4-5-15,1 4-1 16,-1 0 0-16,-4-2 6 15,-1 0 0-15,-5-6 5 16,-6 2 8-16,1 0 26 16,-3-6-22-16,0 2 5 15,2 2-1-15,-4 0 5 16,-2-2 17-16,2 2-37 0,0-6-6 16,-2 2 3-1,2-6 20-15,1-2 53 0,-3-6-34 16,2-5 8-16,-2-3-5 15,2-6 1-15,-2-2-31 16,2-4 11-16,2-4-1 16,2-8-5-16,0 2-26 15,5-5 7-15,-3 8 17 16,4 6-4-16,-3 11 14 16,-5 8-7-16,3 10 0 15,-7 4-7-15,0 2-19 16,-5 0 14-16,5 4-7 15,-2-4-7-15,0 4 7 16,2 4-2-16,-2-4 0 16,2 7 7-16,0 2-11 0,0 1-2 15,0-2-12-15,-2 4 4 16,4-2 8-16,-4-2 6 16,2 2 3-16,0 0 4 15,0 0-2-15,0 0-11 16,0 0 1-16,0 0 15 15,0 0-16-15,0 0 1 16,0 0-1-16,0 0 12 16,0 0-6-16,0 0-6 15,0 0 0-15,0 0 1 16,2-8 5-16,-2 6-5 16,-2 2 5-16,2 0-4 15,0 0-1-15,-2-2-1 16,2 2 1-16,0 0-1 15,0-4-8-15,-3 4 6 0,3-3-10 16,0 3 12-16,0 0 0 16,0 3 0-16,0-3 1 15,0 0-1-15,0 0 6 16,3 0-6-16,-3-3 0 16,0 3 5-16,0-1-11 15,0 2-2-15,0 2-4 16,-3-6-67-16,3 3-52 15,0 0-85-15,0 0-96 16,-24 0-150-16</inkml:trace>
  <inkml:trace contextRef="#ctx0" brushRef="#br0" timeOffset="179420.4">21532 353 644 0,'0'0'800'0,"0"0"-610"0,0 0-41 0,3 0-35 0,-3-2-23 0,0 2-23 0,0-2 14 16,0 0 44-16,3 2-4 15,-3-2-56-15,0 2 9 16,-3 2-14-16,3-2 14 16,-3 0 9-16,1-2-13 15,2 2-10-15,-2 0-17 16,0 0-5-16,-2 0-21 16,-7 0 3-16,-8 4-15 0,-5 0-5 15,-7 6 9-15,-3-4-4 16,5 2-6-1,6 2 1-15,0-4-7 0,7 0 7 16,9 0-2-16,3-4 1 16,4 0-9-16,0-2-1 15,0 2-13-15,2-4-1 16,0 0-18-16,3 2-25 16,-3-2 5-16,0 2 31 15,3 0 11-15,2 0 20 16,6-4 7-16,1-1-7 15,1 4-24-15,3-5 6 0,-3 2 17 16,-1-4 1 0,5 2 1-16,-2 0-1 0,0 1-2 15,-5 0-10 1,-4 5 3-16,-4 4-1 0,-4-4 2 16,0 0 7-16,-2 0-11 15,2 0 12-15,-2 0 0 16,2 1 10-16,-2-2 8 15,2 2 0-15,-2-1 2 16,0 7-19-16,-3 3 21 16,1 8-4-16,-6 4 1 15,2 2-16-15,1 4 3 16,1 0-4-16,3-4 7 0,1 4-9 16,-3-6 0-1,5-6 4-15,0 2-2 0,0-4-2 16,0-6 0-16,0-2 0 15,0-2-12-15,0-1 12 16,0-3 11-16,0 0-2 16,0 0-9-16,0 0 0 15,0 0 15-15,0-5-9 16,0 5-5-16,0 2 11 16,0-4-3-16,2 4 11 15,-2-2-4-15,-2 0 13 16,2 0-11-16,0 0-9 15,0 0 12-15,0 0-21 16,0 0 13-16,0 0-7 0,0 0-4 16,0 0-1-16,0 0 5 15,0 0-6 1,0 0-5-16,0 0 5 0,0 0 11 16,0 0-11-16,0 0 0 15,0 0 2-15,0 0 2 16,0 0-4-16,0 0 0 15,0 0 0-15,0 0 3 16,0 0 5-16,0 0-16 16,0 0 8-16,0 0-10 15,0 0-8-15,0 0 17 16,-8-2-14-16,6 2 15 16,-3 2-16-16,1 1 16 15,-4 1 6-15,0-3-4 16,-1 2 17-16,1-2-18 15,-4 1-1-15,3 2 0 0,3-1 0 16,0-2 1 0,2 3 2-16,2-4-2 0,2 4-1 15,-2-4 1-15,2-4 1 16,0 4-2-16,2 0 17 16,0 0-17-16,-2 0 0 15,2 0-2-15,0 0-8 16,4 0-4-16,-4-1-13 15,0 1 6-15,2 0 21 16,3 1 0-16,5-1 17 0,0 0-17 16,4 0 6-16,2-1-5 15,-5 1 5-15,1-3 2 16,-1 3-8-16,1 0 2 16,-6-1-1-16,-1 2 13 15,-5-2-13-15,0-2 8 16,-4 3-9-16,2 0 18 15,0 0-11-15,-2 0 13 16,2 0-10-16,0-2 14 16,0 2-24-16,0 0 0 15,0 0 0-15,0 2-1 16,0-2 1-16,0 3 1 16,0-3-1-16,0-3-7 15,0 3 6-15,0 0 0 16,0 0 0-16,0 0-9 15,0 0 8-15,0 0-10 0,0 0-12 16,0 0 24-16,0 0 0 16,0 0 14-16,0 0-13 15,0 0 5-15,0 0-6 16,0 0 0-16,0 0 0 16,0 0 1-16,0 0 0 15,0 0-1-15,0 0 9 16,0 0-9-16,0 0 2 15,0 0 4-15,0 0-5 16,0 0-1-16,0 0-1 16,0 0-1-16,0 0-14 0,0 0-31 15,0 0-52-15,0 0-31 16,0 0-62-16,0 0-258 16,-40 0-394-16</inkml:trace>
  <inkml:trace contextRef="#ctx0" brushRef="#br0" timeOffset="184270.52">21399 983 1073 0,'0'0'644'0,"0"0"-457"0,0 0-58 0,0 0-28 0,0 0 28 0,0 0 0 0,0 0 21 0,2 0 1 0,-2 0-17 0,0 0-31 0,-2 0-47 16,2 0-10-16,0 0-1 15,0 0-30 1,0 0-15-16,12 0-3 16,-6-5 3-16,11 5-12 15,6 0 12-15,6-2 12 16,2 4-12-16,-6 0 0 15,0 1-1-15,-12 2-5 0,-7 1 5 16,0 5-14 0,-6-1-29-16,-6 8 22 0,-3 1-2 15,-7 6 1-15,-5-1 2 16,-4-1-6-16,-2-4 15 16,5-5 6-16,2 0 6 15,6-8 0-15,10 0 0 16,4-4-8-16,4-2-10 0,3 0-48 15,7 0 62-15,10 0 4 16,10 2 8-16,-1-2-8 16,5-2-126-16,-5 2-126 15,-4 2-108-15,18-4-1072 16</inkml:trace>
  <inkml:trace contextRef="#ctx0" brushRef="#br0" timeOffset="184804.25">21532 1371 1804 0,'0'0'517'0,"6"-2"-429"0,4-2-73 16,3 2-15-16,8-3 6 0,6-2-1 0,-3 3 2 0,-4 4-7 0,-2 0 1 0,-3 4-1 0,-5 4-32 0,-6-4-1 0,-4 4 10 0,-4-2 23 0,-6 6 21 0,-1 0 8 15,-6 0 11-15,-1-2-32 16,0 2-1-16,5-6 2 16,8-3-9-16,5 1 0 15,7-3-34-15,4 6 34 16,11 0 16-16,3 8 2 15,6-4-17-15,0 3 13 16,-2-3-13-16,-6 3 9 16,-12-6 17-16,-3 0-18 0,-12-4 9 15,-7 0 7 1,-14 4-7-16,-17 4-18 16,-14 0-87-16,-6 2-162 15,2-8 5-15,-48-2-847 16</inkml:trace>
  <inkml:trace contextRef="#ctx0" brushRef="#br0" timeOffset="185488.96">21592 1788 1923 0,'-6'3'503'0,"2"0"-452"0,-7 9-38 0,-7 6-13 0,-5 7 0 0,6-3 12 0,1-6-11 0,7-4 0 0,7-2 1 0,2-6-2 15,2 2-13-15,9-2 13 16,9 2 18-16,5-3 2 15,8 0-1-15,3-1-17 16,-3-2-2-16,-10 2 0 0,-3-2 0 16,-11-2 11-1,-7 2 52-15,-2 0 54 0,-2 0 19 16,-2 0 22-16,1 0-47 16,-4 0-44-16,-2 4-66 15,-8 8 16-15,-3 2-17 16,-7 10-3-16,2 0-3 15,6 2-3-15,5 0-59 16,1 2-232-16,3-2-204 16,4 26-509-16</inkml:trace>
  <inkml:trace contextRef="#ctx0" brushRef="#br0" timeOffset="186119.52">21530 2574 1869 0,'-2'0'625'0,"2"0"-415"0,0-1-110 0,2 1-53 0,-2 0-47 0,2 1-23 0,-2-1-32 0,3 3-109 0,0-2-145 16,16 12-160-16</inkml:trace>
  <inkml:trace contextRef="#ctx0" brushRef="#br0" timeOffset="186305.61">21613 2653 2030 0,'0'0'710'0,"0"0"-522"0,0-2-82 16,0 2-11-16,-2 0-26 15,2 0-6-15,0 0-18 16,0 0-21-16,2-2-24 16,-2 2-38-16,0 2-157 15,0 0-423-15,-2 18-264 16</inkml:trace>
  <inkml:trace contextRef="#ctx0" brushRef="#br0" timeOffset="186471.71">21600 2857 2285 0,'0'-4'653'0,"0"4"-491"15,-2-2-96-15,4 2-37 16,-2 0-29-16,0 2-20 15,0-2-214-15,9-12-497 16</inkml:trace>
  <inkml:trace contextRef="#ctx0" brushRef="#br0" timeOffset="186669.81">21733 3028 2548 0,'-2'0'621'0,"2"-3"-511"16,0 3-89-16,0 0-21 15,2 0 0-15,0 0-51 16,-2 0-79-16,0 3-155 16,0 5-274-16,0 28-87 0</inkml:trace>
  <inkml:trace contextRef="#ctx0" brushRef="#br0" timeOffset="186839.6">21700 3364 1876 0,'-2'0'742'15,"4"-1"-555"-15,-2 1-187 16,0 0-46-16,2-3-200 15,5-8-495-15</inkml:trace>
  <inkml:trace contextRef="#ctx0" brushRef="#br0" timeOffset="187036.55">21677 3577 2191 0,'-2'0'667'16,"2"-2"-547"-16,-4 2-120 15,4 0-26-15,0 0-193 16,0-2-239-16,-4-16-393 16</inkml:trace>
  <inkml:trace contextRef="#ctx0" brushRef="#br0" timeOffset="187836.15">21386 4124 103 0,'0'-1'1705'0,"0"1"-1240"0,0 0-333 0,0 0-40 0,2 1-28 0,-2-1-29 0,2 4-14 16,-2 7 57-16,0 3 31 16,0 4-23-16,0 2-19 15,2 4-23-15,-2-4-7 16,3 2-20-16,-3-4-11 16,2-4-6-16,0-2 0 15,2 0-148-15,1-4-170 16,2 2-193-16,26-2-662 15</inkml:trace>
  <inkml:trace contextRef="#ctx0" brushRef="#br0" timeOffset="188252.91">21669 4187 1759 0,'-2'0'514'0,"2"0"-412"16,-3 4-81-16,1-2-21 15,0 2-3-15,-5 4 3 16,0 6 26-16,-1 2 47 16,3 0-13-16,1 0-12 15,8-4-7-15,1 0-16 0,-1-2-13 16,5 2 5-16,0-6 10 15,8 0-15 1,2-4 3-16,-2-2 3 0,8-2 30 16,-3-4-21-16,1-2 3 15,-8-6-5-15,3-2 17 16,-9-2 17-16,-7-2 1 16,-2-2 3-16,-4-2-23 15,-7 2-27-15,-7 2-13 16,0 4-11-16,-2 5 1 15,-3 7-1-15,1 4-52 16,2 4-87-16,0 3-121 0,9 4-92 16,-5 11-600-16</inkml:trace>
  <inkml:trace contextRef="#ctx0" brushRef="#br0" timeOffset="193369.31">22462 323 1477 0,'-2'-3'325'0,"4"3"-182"0,-4-1-37 0,4-2 22 0,-2 6 1 0,0-6-6 0,2 6-12 0,-2-2-21 0,0-2-5 0,0 1-22 0,0 0-9 15,0 0-16-15,0-3-11 16,-2 3-14-16,2 3-13 15,0-6-73-15,0 6-143 16,-10-3-241-16,-23-6-1094 16</inkml:trace>
  <inkml:trace contextRef="#ctx0" brushRef="#br0" timeOffset="195119.42">22379 353 1452 0,'-2'0'508'0,"2"2"-436"0,-4 8-66 0,-6 6 4 0,2 4-9 0,-5 4-1 0,1 8 1 0,3-6 19 15,3-2-4 1,2 0-5-16,-3-6 1 0,1-6-5 16,3-2-5-1,3-6 7-15,0-2 1 16,0-2 5-16,0 2 12 0,2-6 45 15,-1 2 0-15,2-6 6 16,2-4-73-16,4-2-5 16,0-8-9-16,2-2 8 15,2-6 1-15,6 2-11 16,-4 2 11-16,3 2-1 16,-5 6 1-16,3 0-8 15,-1 6 5-15,1-2 3 16,-3 1 9-16,0 4 0 15,-3 0-1-15,-4 5-7 16,-2 4-1-16,-2 0 8 0,1 4-8 16,-1 2 10-16,2 9 7 15,6 0 11 1,-2 10-17-16,3-1-10 0,1 0 10 16,1 4-10-16,-1-10 5 15,-2 0-5-15,-3-2 11 16,-1-8-5-16,0-2 4 15,-6 0-3-15,2-4-8 16,0 2-42-16,-2 2-88 16,0-2-164-16,-10-2-356 15</inkml:trace>
  <inkml:trace contextRef="#ctx0" brushRef="#br0" timeOffset="195341.62">22462 429 1752 0,'2'-6'351'0,"-2"4"-209"0,5 0-52 0,1-2-36 0,1 4 21 0,2 0-34 0,2-2-25 0,2 4-2 16,7-2-14-16,-1 4-1 0,2 0-218 15,31 6-263 1</inkml:trace>
  <inkml:trace contextRef="#ctx0" brushRef="#br0" timeOffset="196358.21">22593 844 1627 0,'0'0'454'0,"0"-2"-339"0,-2 0-58 0,2 2-3 0,0 0-10 0,-2 0-32 0,2 2-12 0,-4 4-12 0,-8 6 12 0,-3 12 81 16,-1 8-37-16,1 0-32 15,1 0-6-15,7-10 1 16,3-5-7-16,-2-3 8 15,3-6-4-15,-4 2-2 16,3-9-2-16,1 2-6 16,3-2-6-16,0-2 10 0,0 2-16 15,0-1 18-15,5-4-1 16,-3-11-29-16,3-6-36 16,0-5 54-16,1 1 11 15,0-4-12-15,3 3 6 16,5 0-1-16,-5 2-13 15,2 4 11-15,2 6 10 16,-4 6 9-16,-5 2 7 16,-2 6-3-16,2 0-13 15,-2 4-5-15,0 2 5 16,4 12 29-16,3 6-13 16,3 4-4-16,-1 4-4 15,-3 2-2-15,4 0 4 16,1 0-2-16,-4-4-8 15,0-2-45-15,-7-6-71 0,-2-4-64 16,-11 11-345-16</inkml:trace>
  <inkml:trace contextRef="#ctx0" brushRef="#br0" timeOffset="196555.15">22540 1034 1655 0,'0'0'457'0,"4"0"-380"0,8 3-56 0,3 1-21 0,5 3 1 0,5 0-1 0,-1-3-95 0,38 2-631 0</inkml:trace>
  <inkml:trace contextRef="#ctx0" brushRef="#br0" timeOffset="198056.96">22388 4113 1405 0,'0'0'553'0,"0"0"-418"0,0-3-43 0,2 7-83 0,-4 6-9 15,0 3 21-15,-5 7 3 0,3 4 8 0,0 0-14 0,0 0 9 16,0-6-27-16,4-2 10 15,-2-8-10-15,2-4-1 16,-2-2 0-16,2 0 1 16,-2-4 0-16,2 2 7 15,-2 0 26-15,2-2 17 16,-2 0-17-16,2-4 37 16,0-8-70-16,4-6-7 15,2-10 7-15,4-2 13 16,3-8-6-16,5-3-6 15,-3 7-1 1,4 2 1-16,-7 6 0 0,0 8 1 16,-1 4 13-16,-2 4 6 15,-5 6-5-15,-1 4-2 16,-1 4-14 0,-2 0-18-16,2 6 18 0,3 4 5 15,-1 2-5-15,0 8 6 16,3 4 4-16,2 2 1 15,-2-2 5-15,-1-1-8 0,1-3 5 16,-3-4-13-16,1 2 6 16,0-4-6-16,-1 0 0 15,0-4-7-15,-4 0-71 16,0-4-29-16,-4-2-94 16,0-2-51-16,-21-8-408 15</inkml:trace>
  <inkml:trace contextRef="#ctx0" brushRef="#br0" timeOffset="198221.19">22396 4157 1557 0,'0'0'553'0,"0"0"-370"0,2 0-91 0,2 2-74 0,0-2 4 0,7 0 67 0,5 2 25 0,6-2-6 16,5 0-56-16,-3-2-52 15,5 0-132-15,45-9-363 16</inkml:trace>
  <inkml:trace contextRef="#ctx0" brushRef="#br0" timeOffset="205086.28">18888 3403 1256 0,'-2'0'360'0,"2"0"-271"0,0 0-46 0,0 0-37 0,0 0 6 0,2 0-3 16,-2 0 83-16,0 0-35 15,0 0-9-15,0 0-32 16,0 0-1-16,0 0 11 15,0 0 14-15,0 0 4 16,0 0 1-16,0 0 12 0,0 0-14 16,0 0 8-16,0 0 5 15,0 0-32-15,0 0 7 16,0 0-1-16,0 0 8 16,0 0-8-16,0 0-2 15,0 0-4-15,0 0 8 16,0 0 2-16,0 0 28 15,0 0-35-15,0 0 13 16,0 0-23-16,0 0-4 16,0 0 17-16,0 0-24 15,0 0-6-15,0 0 0 0,0 0 0 16,0 0 0 0,0 0 8-16,0 0-6 15,0 0 10-15,0 0 10 0,0 0-7 16,0 0 5-1,0 0-20-15,0 0 0 0,0 0 1 16,0 0 0-16,0 0-1 16,0 0 0-16,0 0-8 15,0 0-22-15,0 0 1 16,3 11 10-16,-3 4 19 16,0 3 7-16,0 6 1 15,0 0-7-15,0-2 0 16,0 2-1-16,0-4 1 15,0 2-1-15,2-2 2 16,-2-4-2-16,2-2 3 16,-2 1-3-16,0-6 6 0,2 3 9 15,-2-4-15-15,2-4 0 16,-2 0 0-16,0-1 1 16,0 0 12-16,-2-1-13 15,2-2-80-15,0 2-118 16,-2 1-108-16,-7 6-177 15</inkml:trace>
  <inkml:trace contextRef="#ctx0" brushRef="#br0" timeOffset="206339.22">18937 3288 1507 0,'0'-6'334'16,"0"4"-206"-16,0-4-56 0,0 2 40 0,0 3 29 0,0-4-4 0,0 3-19 0,0-2-65 0,-2 2 5 0,2 2 1 0,-2 0-32 0,-1-2-21 0,-1 2 10 0,-2 0-16 15,-4 0 0 1,-3 0-1-16,-7 0-5 0,-2 8 0 15,-3-1 5-15,5 4-6 16,-5 7-16-16,6 4 23 16,-4 4-14-16,7 2 14 15,3-3 0-15,5-1-33 16,6-2-21 0,6-8 4-16,4-4 41 0,3 2-15 15,1-6 12-15,5-2-10 16,2-2 22-16,-1-4-24 15,3-4 23-15,0-6-15 16,3 0 8-16,-2-6 1 16,-4-2-5-16,-3 0 7 15,1-1 5-15,-5 3 6 0,-1 3-5 16,-4 0-1-16,-4 5 0 16,1 2 0-16,-6 2 5 15,3 2 9-15,0 3 14 16,0-2-4-16,-2 6-15 15,0-3 7-15,2 0-16 16,0 1-9-16,0 7-30 16,0 5 15-16,-4 9 24 15,2 7 18-15,-2 7-4 16,2-1-8-16,4 3 7 0,-2-8-5 16,0-4-8-1,0-4-3-15,-2-4-3 16,0-2 6-16,0-4-76 0,-2 2-149 15,-7 6-225-15</inkml:trace>
  <inkml:trace contextRef="#ctx0" brushRef="#br0" timeOffset="207453.19">19296 3314 1454 0,'-4'-1'371'0,"-3"1"-272"0,-5-3-80 0,-3 3-11 0,1 3-7 0,4-2 24 0,1 1 35 0,-3 2-42 15,1 7-3 1,3 4-15-16,-2 6 6 0,6 1-6 16,6 0 1-16,5-4 0 15,2-4 0-15,2-2-1 16,2-8 7-16,-1-2 7 16,-2-6 28-16,4-4 3 15,1 0 3-15,1-4-2 16,-5-3 11-16,2 0-30 15,-3-6 50-15,-2 6-38 16,-1-3 7-16,-2 0 26 16,0 4-19-16,-3 1-11 15,-2 7-9-15,2 4 22 0,-2 2-32 16,0 0-11-16,0 2 4 16,0-2-16-16,0 4-22 15,0 0-34 1,0 13 34-16,0 9 22 15,0 11 7-15,0 10 14 0,0-3-19 16,0-4 7-16,2-8-8 16,-2-8 1-16,0-8-1 15,0-2 1-15,0-6-1 16,0-4-1-16,2 0-24 16,-2 0-58-16,-2-4 1 15,0 2-80-15,-2 2-5 0,-8 2-37 16,1 2-155-16,-18 8-1007 15</inkml:trace>
  <inkml:trace contextRef="#ctx0" brushRef="#br0" timeOffset="208069.7">19891 3287 1652 0,'2'0'474'0,"-2"0"-363"0,0 0-48 0,0 0-12 0,0 1-10 0,0 2 5 0,-2 6-13 16,-3 14 68-16,-1 14-8 15,-3 14-21-15,-5 5-41 16,-3 6-11-16,1-2-19 16,-5-1-1-16,4-5-53 15,-8-7-95-15,5-7-139 0,-22 29-366 16</inkml:trace>
  <inkml:trace contextRef="#ctx0" brushRef="#br0" timeOffset="208253.46">19891 3734 2296 0,'-3'0'560'0,"3"0"-460"0,-2 0-100 15,4 0-1 1,-2 0-76-16,-2 0-88 0,0 0-147 16,-21-13-183-16</inkml:trace>
  <inkml:trace contextRef="#ctx0" brushRef="#br0" timeOffset="208489.06">19699 3258 1587 0,'-2'0'875'16,"2"0"-663"-16,0 4-169 0,2-4-43 15,-2 2-1 1,2-2 1-16,-2 2-9 0,2 1-3 15,1 4 11-15,-1 8-167 16,-2 18-448-16</inkml:trace>
  <inkml:trace contextRef="#ctx0" brushRef="#br0" timeOffset="209287.09">18872 4096 2004 0,'3'0'306'0,"8"-4"-264"0,7 4-42 0,15-1 0 0,14-2 6 0,6 2 3 0,12-2 6 16,0 6-14-16,2 1-1 15,-3 1-9-15,-4 1-171 16,48 16-154-16</inkml:trace>
  <inkml:trace contextRef="#ctx0" brushRef="#br0" timeOffset="209454.11">18924 4259 2257 0,'2'0'644'16,"0"-2"-513"-16,13-4-131 0,12 2-2 16,12-2-13-1,7-2 9-15,8 4 6 0,2 0-10 16,4 2-173-16,107-14-393 15</inkml:trace>
  <inkml:trace contextRef="#ctx0" brushRef="#br0" timeOffset="214587.63">19474 1287 1613 0,'0'-4'494'0,"0"8"-365"0,0-4-108 0,0 0-9 0,3 0-11 0,-1 0 14 15,-2 0 13-15,2 2-1 16,0 4 0-16,2 2 3 15,6 6-7-15,3 4-13 16,3 0 10-16,3 2-11 16,2 2-9-16,-2-1 7 15,4-6 2-15,-1-2 6 16,0-8 17-16,0 2-11 16,5-5 10-16,0-7 16 0,2 0-11 15,2-2-8 1,-2-4-1-16,0-6 18 15,0-1-10-15,0-4 1 16,0-4-30-16,1-2 12 0,-5-4-11 16,-2-4 2-16,-1 4-8 15,-5-2 8-15,0 2-9 16,-6-6-2-16,0 4-14 16,-4-2-8-16,-5 6-20 15,-2 1 34-15,0-1 8 16,0 0 2-16,0 6-3 15,2 4 3-15,0 4 0 0,-2 2-6 16,0 6-4 0,-2 2 8-16,-2-4 2 15,2 8 2-15,-3 0 29 0,3 0-25 16,-3-2 21 0,-4-2-27-16,-1-4 2 15,3 2-1-15,-3 2 11 0,4-4-12 16,-3 3-12-16,-5 0-10 15,4-5 13-15,1 4 1 16,-1-2 8-16,0 4 0 16,1-1-13-16,-5 3 1 15,1-1 11-15,-5 3-22 16,3 0 16-16,-6 2-1 16,1-2-13-16,-2-1 8 15,0 2-19-15,-1 2-13 0,6-1 3 16,3 3 9-16,3-1 33 15,3-2-14-15,-6 0 5 16,1 2-45-16,-3 0-1 16,3 3 34-16,-2-1 10 15,5 1 2-15,-1-1 2 16,0 1 7-16,-5 4 2 16,4 0-2-16,-2 2 1 15,-5-4 11-15,6-2-12 16,-4-1 0-16,3 2 1 15,3-2 5-15,-2 2-5 16,2 0-1-16,0 4-1 16,-3 0 1-16,1 4-6 15,-1 2 14-15,-3 6-7 16,-1 2 0-16,2 2-1 0,3 2 0 16,2-4-1-1,4 1 1-15,0-6 1 0,5 3 0 16,0 2-1-16,-1-3-1 15,6 2-11-15,-3 0 7 16,4-1-4-16,0 0-3 16,4-2 11-16,-2 0 1 15,7-2 18-15,-1 2-4 16,1 0-5-16,5 0-2 16,-5-4-1-16,0-2 0 0,3 0-6 15,-2-6 0 1,-1 8-12-16,2-8-95 15,-3 4-80-15,15 25-314 16</inkml:trace>
  <inkml:trace contextRef="#ctx0" brushRef="#br0" timeOffset="-213892.9">19635 1758 1472 0,'-9'15'295'0,"-3"3"-145"0,-9 15-97 0,0 6-47 0,-1-6-6 16,7-4-9-16,1-9 1 0,5-8-7 0,9-6 15 16,0-4 0-16,4-2 15 0,-1-2-15 15,1-6-8-15,2-6-67 16,2-4 75-16,3-6 21 16,1-4 17-16,2-1 11 15,-1-8-5-15,6-2-8 16,-4 1-8-16,-1-2 79 15,2 12-7-15,-8 6-35 16,-1 12 19-16,-5 4-20 16,0 4-64-16,-2 4-22 15,4 2-22-15,2 6 44 16,7 8 6-16,-3 6 2 16,4 4 7-16,1 4-15 15,-2 3 12-15,1-6-3 16,-1 3-9-16,-3-7 0 0,-4-10-12 15,-1 2-75-15,-3-7-121 16,-4 0-34-16,-11-4-346 16</inkml:trace>
  <inkml:trace contextRef="#ctx0" brushRef="#br0" timeOffset="-213691.5">19620 1820 1227 0,'0'0'747'0,"1"0"-576"16,8-1-108 0,6 1-43-16,8-3 25 0,6 6 9 15,-2 1-15-15,4 0-21 16,2 3-18-16,-1 0-11 16,-3-2-176-1,24-6-874-15</inkml:trace>
  <inkml:trace contextRef="#ctx0" brushRef="#br0" timeOffset="-209190.8">19340 3364 1165 0,'0'0'531'0,"0"0"-395"0,0 0-46 0,0-1-30 0,0 1 3 0,0 0-4 0,0-3 13 0,0 3-27 15,0 0 6-15,-2 0-42 0,4 0 6 16,-2 0 39 0,-2 0-24-16,2 0 0 0,0 3-14 15,-2-3 35-15,0-3-28 16,2 3-14-16,-3 0-2 15,1 0-2-15,0 3 14 16,-2-2 2-16,-7 8-9 16,-9 5 20-16,-1 2-12 15,-1 6-19-15,2 0-1 16,0 8 6-16,2 2-6 16,0 2 0-16,3 6 2 15,4-2 4-15,2-8-12 16,7-6 4-16,2-6-17 15,4-8 7-15,0-1 11 16,1-1 1-16,1-4 6 0,2-3-5 16,-2 1 18-16,5 1-18 15,0-3 20-15,3 0-9 16,-6-3 0-16,4 1 3 16,-6 1 9-16,1-3-9 15,-1 1-7-15,1-2-8 16,-2 2-1-16,2 0 1 15,-1-1 1-15,1-3-1 16,4 0 0-16,0-1 1 16,0-1 5-16,-2 0 0 15,-2-2-6-15,-1 3 6 16,-1-6-7-16,-1 6 2 16,-1 0 4-16,2 2 4 0,-3 2-9 15,-2-2-3-15,2-2 3 16,0-2-1-16,-2-2-6 15,2 0 6-15,0-8-13 16,3-2-14-16,-3-2 20 16,2 0-4-16,-2 2 12 15,-2-2-16-15,-4 1-11 16,2 5 7-16,-5 7 7 16,1-1-19-16,-6 3-29 15,-1 5-130-15,-47 14-110 16</inkml:trace>
  <inkml:trace contextRef="#ctx0" brushRef="#br0" timeOffset="-205876.8">17742 3479 1855 0,'0'0'474'0,"0"-2"-358"0,0 2-71 0,0 2-23 0,4-2 28 0,-4 0 34 0,2 0 10 0,-2 0-10 0,2 0-49 0,-2 0-28 0,0 2-7 15,0 4-28-15,0 12-7 16,2 8 35-16,0 10 5 16,0 6-5-16,0-2 0 15,1-12 0-15,1-2 0 16,-2-8 0-16,2-5 0 15,-1-5 0-15,4-2 0 16,-5-5 0-16,0-1 17 16,1 3-2-16,-1-3-14 15,-2 0 20-15,2-3 5 16,0 3-5-16,-2-1 6 16,2-4 10-16,14-8 29 15,15-11-30-15,14-15-10 0,21-23-26 16,10-10 7-16,18-12 1 15,6-2-8-15,10 10-5 16,-8 9 5-16,-11 17 1 16,-18 14 0-16,-21 10-1 15,-17 14 12-15,-18 2-11 16,-9 6 9-16,-4 2-4 16,-6 4 0-16,2-2 9 15,-2 0 6-15,-2 0-11 16,4 0-10-16,0 0-1 15,0 2-18-15,0-2-67 16,4 2-98-16,-2 2-181 0,11 30-102 16</inkml:trace>
  <inkml:trace contextRef="#ctx0" brushRef="#br0" timeOffset="-203076.65">21220 4561 931 0,'0'0'357'0,"0"-1"-147"0,0 1-102 16,0 1-50-16,0-2-2 0,0 1-8 0,-2 0 25 0,0 0 4 0,2 1-22 15,0-1-5-15,0 0-4 16,0 0 20-16,2 0 11 15,-2 0-8-15,2 0-11 16,-2 0-13-16,3 0 15 16,-3 0-24-16,5 0 5 15,-3 0-16-15,0 3-5 16,7-3 4-16,4 4 21 16,9 2-3-16,7 0-2 15,9 0-8-15,5 0-16 16,1 2-2-16,6-4-7 15,0 2-6-15,4 0 1 16,4 0 7-16,-4-2-9 0,-4-4-16 16,-5 4-37-16,-9-2-13 15,-9 0-37-15,-17 2-83 16,-5-2-30-16,-7-2-69 16,-42 4-435-16</inkml:trace>
  <inkml:trace contextRef="#ctx0" brushRef="#br0" timeOffset="-202621.91">21285 4688 1270 0,'3'0'318'0,"-3"0"-144"0,2 0-79 0,3 0-10 0,1 4 19 0,5-4 23 15,3 0 1-15,11 2-20 0,8 0-33 0,5 0-11 16,13 2-13-16,2 0-9 16,5 0 5-16,6 2-2 15,1-2 0-15,-1 0 0 16,-3 0 10-16,-5 2-25 15,-9-4-4-15,-12 4 7 16,-8-6-3-16,-10 2 6 0,-5-2 15 16,-8-2-3-16,-4 2 21 15,0 0-8-15,-2 0-17 16,2-2-13-16,0 2-7 16,-2 0-4-16,2 0-13 15,-2 0-6-15,2 0 0 16,2 0-2-16,-4 2-6 15,2-2-31-15,0 0-61 16,-2 2-81-16,0 0-162 16,-4 2-151-16,-31-2-88 15</inkml:trace>
  <inkml:trace contextRef="#ctx0" brushRef="#br0" timeOffset="-200942.92">20626 4074 1477 0,'0'0'493'0,"0"0"-382"0,0 0-25 0,2 0-4 0,-2 0 11 0,0 0 8 15,0-1-10-15,0 1 28 16,0 0-59-16,0 1-48 16,0 3-12-16,2 6-23 15,0 8 23-15,1 8 2 16,-1 5 4-16,3 3 0 16,-1-4-2-16,-2-4-4 15,-2-2 0-15,0-4-20 16,-4-4-65-16,0-4-10 15,-1-2-17-15,0-4-31 16,1-2 26-16,2-4 47 0,2-6 38 16,-5-4 23-16,5-6 9 15,0-8 3-15,0-6 53 16,3-2-20 0,-3 0 18-16,4-2 34 15,2 10 1-15,4 4-2 0,1 3-26 16,4 1-44-16,5 5-17 15,1 0-1-15,0 5-11 0,4 5-21 16,-7 2 14 0,-2 3-1-16,-5 2 5 0,-7 6-19 15,-4 2 4-15,-2 4 19 16,-6 3 11-16,-6-2 0 16,1-5-1-1,1-1 1-15,1-3 15 0,3-2-13 16,5-4-4-16,3 0-47 15,7 2-31-15,6 2 25 16,11 2 55-16,12 2 0 16,9-2 0-16,1 4-13 15,-4-4 13-15,-5 4 1 16,-10-2-1-16,-10 4-6 16,-11-2 6-1,-10 2 0-15,-7 2 0 16,-13-4 3-16,-10 0-2 0,-6-4-1 0,-9-4 35 15,-3-4 19-15,6-2 3 16,2-2 21-16,5-4-5 16,10 3-5-16,-2-4-35 15,7 3-2-15,4 0-22 16,2-2-9-16,11 6-46 16,10-2-242-16,28-2-1163 15</inkml:trace>
  <inkml:trace contextRef="#ctx0" brushRef="#br0" timeOffset="-200113.67">22250 4503 1624 0,'3'3'252'0,"-3"-3"-191"0,0 0-61 0,0 0 0 0,0 0 27 0,0 0 55 0,0 0 104 0,-3-3-16 0,6 3-46 0,-3 0-11 0,-3 0 14 15,3 0-8 1,0 0-22-16,0 0-13 0,0 0-13 15,0 0-20 1,0 0-2-16,0 0-5 0,0 0-13 16,0 0-1-1,0 0 6-15,0 0-6 0,0 0 0 16,0 0-3 0,0 0-9-16,0 0 3 0,0 0-7 15,0 0-8-15,0 0-6 16,0 0 0-16,0 0-10 15,0 0-22-15,-11-7-119 16,-7 7-471-16,-71-12-1049 16</inkml:trace>
  <inkml:trace contextRef="#ctx0" brushRef="#br0" timeOffset="-196175.6">14183 3242 786 0,'0'0'237'0,"0"0"-62"0,-5 0-19 0,5-2-28 0,0 4-8 0,0-4 21 0,5 4-15 16,-5-2-14-16,0 0-7 16,0-2 23-16,0 2-10 15,0 0 5-15,0 0 2 16,0 0-2-16,0 0-24 15,-5 0-18 1,5 0-2-16,0 0-13 0,0 0 3 16,0 0-6-1,0 0-6-15,0 0-12 0,0 0-16 16,0 0-2-16,0 0-2 16,0 0 1-16,0 0-14 15,0 0-2-15,0 0-10 16,0 0-8-16,0 0-3 0,11 8-17 15,-7 8 12-15,3 11 16 16,7 9 0-16,3 11 10 16,3 2-10-16,3-3 0 15,-5-6-4-15,4-6 4 16,-6-8 1-16,-1-6 0 16,3-4-1-16,-7-2-15 15,2-6 15-15,-1-4 6 16,-4 0-6-16,1 0 0 15,-4 0 1-15,2-2 7 16,-3 1-7-16,2-2 5 16,-1-1-4-16,-1 0-2 0,-1 2-6 15,-1-2 5 1,1 0-10-16,-3 0-5 0,2-2-11 16,-4 2-24-1,2 0-50-15,0 2-74 0,0-4-28 16,2-2-2-16,0-8-79 15,0-2 74-15,2-8-12 16,1-8-45-16,-1 2-63 16,6-2 330-16,-8 6 41 15,2 2 98-15,-2 6 14 16,-4 6 47-16,2 2-56 16,0 2 10-16,-2 2 4 15,2 2-22-15,-2 2-22 16,2 0-10-16,0 0 1 15,0 0-44-15,2 0-7 16,-2 0-54-16,4 4-25 16,5 7 10-16,3 10 15 15,5 7 6-15,3 4-6 0,3 0 12 16,-6 0-11 0,3-4-1-16,-7-8 0 15,-4-6 1-15,-2-2 5 16,-4-8-4-16,-3 0 2 15,0-1 4-15,0-2-5 16,-3-1 7-16,-4 0-4 0,-6 4 38 16,-12 0 7-16,-6 5-17 15,-9-5-11-15,-2 0-7 16,4 1-4-16,0-5 14 0,7 0 25 16,4 0-15-16,8 0-8 15,3 0-7-15,3 2-13 16,3-2 1-16,6 0-2 15,2 0 2-15,4-2-1 16,0 2-8-16,0-2-7 16,2-1-16-16,-1 3 16 15,2-4-11-15,-1 0 18 16,7-5 0-16,3-5-8 16,1-4-4-16,3 2 11 15,-3-2-23-15,4-2-2 16,-4 2-2-16,1 4 8 15,2-2 20-15,-5 8-1 16,-5 0 1-16,-3 4 0 16,1 2-9-16,-3 0-6 0,-3 2 4 15,3 0-14 1,-6 0-4-16,6 0-22 16,1 0-73-16,5-4-47 0,3 2-60 15,5 0-59-15,7-10-779 16</inkml:trace>
  <inkml:trace contextRef="#ctx0" brushRef="#br0" timeOffset="-193693.35">15334 3385 1725 0,'-2'-7'354'0,"2"6"-235"0,0-3-79 0,0 0 70 0,0 2-26 0,-2-1 30 16,2 2 12-16,0-2-12 15,0 2-20-15,0-3-22 16,0 4 8-16,0-3-20 16,0 3-2-16,-2 3-23 15,2-3-8-15,-3 5-27 16,-7 2-33-16,-9 8 32 16,-7 10 1-16,-3 5 2 15,2 4-2-15,12-2-3 0,6-6-21 16,11-2 1-1,7-4 10-15,2-2-4 0,2-2 2 16,9-4 15-16,-2-4 5 16,5-4 11-16,0-2 7 15,-1-2-23-15,-2-4 8 16,1-2-1-16,-3-4 2 16,-3-6 0-16,2-4 3 15,-4-6 3-15,-7-8 5 16,0 2-5-16,-8-6 0 15,-2 5 9-15,-8 6-6 16,1 0-15-16,-6 8-3 16,-1 2-11-16,-2 7 11 0,1 6-9 15,-8 7-36-15,0 3-25 16,-2 9-112-16,4 3-91 16,2 8-99-1,-10 45-265-15</inkml:trace>
  <inkml:trace contextRef="#ctx0" brushRef="#br0" timeOffset="-189008.54">20682 4602 1543 0,'0'-2'569'0,"0"2"-357"0,0 0-80 0,0 0-41 0,0 0 26 0,0 0 26 0,0 0-19 15,0 0-37-15,2 0-34 16,-2-2-19-16,0 2-34 15,2 0 0-15,0 0-117 16,3 0-362-16,32-24-745 16</inkml:trace>
  <inkml:trace contextRef="#ctx0" brushRef="#br0" timeOffset="-187110.43">13251 3007 1760 0,'-5'0'293'0,"5"0"-214"0,0 0-78 0,5 0-1 0,-2 3 21 0,-3-3-3 0,2 0-9 0,0 2-9 16,0-2-20-16,0 0-2 16,3 5-52-16,-1 8-67 15,2 35-321-15</inkml:trace>
  <inkml:trace contextRef="#ctx0" brushRef="#br0" timeOffset="-186909.49">13349 3323 1802 0,'-2'-3'564'16,"0"2"-480"-16,0-2-60 0,-1 1-24 15,3 2-63-15,0 0-80 16,0 0-10-16,-5 5-54 15,-14 25-293-15</inkml:trace>
  <inkml:trace contextRef="#ctx0" brushRef="#br0" timeOffset="-182326.39">19381 7492 833 0,'-12'0'205'0,"1"0"-95"0,-13 1-58 0,2-1-1 0,4 2-31 0,9-2-20 0,11-2-15 0,9-2-72 0,12 0-8 0,8-2-226 0,65-12-333 0</inkml:trace>
  <inkml:trace contextRef="#ctx0" brushRef="#br0" timeOffset="-181308.08">20461 6960 962 0,'0'-2'308'16,"-2"0"-199"-16,0-4-88 0,-1 0 17 0,-1 4-1 0,-3-2 26 0,3 2 24 0,2 2 80 0,0 0-44 0,-1 0-32 0,1 0-7 0,0-2 27 0,0 2-28 15,2 0 23-15,-3 0-2 16,1 0-17-16,2 0-12 16,0-2 0-16,2 2-15 15,-2 0-9-15,3 0-11 16,1 0-15-16,3 2-24 15,10 0 8-15,5 0 3 0,14 2 0 16,9 0 20-16,4 4-10 16,-2-4-10-16,-2 0-3 15,-7 0-8-15,-9-2 0 16,-12-2-1-16,-5 2-8 16,-10-2-43-16,-4 2-59 15,-12 0-124-15,-68 22-266 16</inkml:trace>
  <inkml:trace contextRef="#ctx0" brushRef="#br0" timeOffset="-178438.67">19570 595 777 0,'0'0'180'0,"0"0"-75"0,0 0 3 16,0-4 4-16,0 4-59 0,0 4-35 0,0-4-12 0,0 2-6 15,0-2-96-15,0 0-6 0,0 0 67 16,0 2 29-16,0 0-1 15,0 2 6-15,0-4 1 16,2 0 8-16,-4 0-8 16,2-2 14-16,0 4 19 15,-2-2 12-15,2 0 12 16,2 3-23-16,-2-3-34 16,0 0-5-16,0 1-67 15,-4 13-105-15</inkml:trace>
  <inkml:trace contextRef="#ctx0" brushRef="#br0" timeOffset="-178223.05">19585 631 1596 0,'-2'-1'373'0,"0"-3"-220"0,-2-3-115 16,1 3-16-16,3 2-22 16,0 4-28-16,0-2-11 15,0-2-42-15,-2 4-188 16,-18 16-623-16</inkml:trace>
  <inkml:trace contextRef="#ctx0" brushRef="#br0" timeOffset="-172892.59">20586 4608 1216 0,'0'0'377'0,"0"0"-245"0,0-2-78 0,0 2-20 0,0 2 38 0,0-2 8 0,0 0-4 15,0 0-14-15,0 0-17 16,0 0-3-16,0 0 1 15,0 0 5-15,0 0 18 0,0 0-3 16,0 0 5 0,0 0-29-16,0 0-23 0,0 0 10 15,0 0-8-15,0 0-2 16,0 0 1-16,0 0 8 16,0 0 7-16,0 0-1 15,0 0 2-15,0 0-4 16,0 0 4-16,9-4-3 15,4 2-23-15,11-4-6 16,12-2 1-16,13 0 8 16,7 0-10-16,2 0-1 15,-6 4 0-15,-8 0 0 16,-4 2-5-16,-5 0 0 16,-12 2 4-16,-3 0-14 15,-11-2-59-15,-5 2-56 0,-6 0-22 16,-2 2-19-1,-11 2-19-15,-10 4 38 0,-12 2-90 16,-76 14-399-16</inkml:trace>
  <inkml:trace contextRef="#ctx0" brushRef="#br0" timeOffset="-172597.93">20593 4636 1118 0,'0'-2'339'0,"0"2"-148"0,-3 0-64 0,3 0-31 0,3 0 24 0,1 0 2 0,0 0 29 0,1 0-46 0,2-2-46 0,8 2-35 16,5-2 6-16,16 0-20 16,6 0 10-16,7 0-8 15,-2 2-12-15,-2 0 6 16,-5 0-5-16,-7 0-1 15,-6 2 1-15,-7 0-2 16,-7 0-25-16,-3 2-46 16,-10-4-27-16,-3 2 19 15,-4 0-65-15,-6 0-35 0,-5 6-57 16,-44 0-626 0</inkml:trace>
  <inkml:trace contextRef="#ctx0" brushRef="#br0" timeOffset="-172263.78">20624 4708 1596 0,'2'0'339'0,"-2"0"-170"15,6-4-100-15,6 0-43 0,8-2-13 16,2-4 23-16,5 2-12 16,0 2-10-16,4 0-14 15,0 4 0-15,-4 0-1 16,-3 2-115-16,-2 0-80 15,18-2-394-15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2:30:48.469"/>
    </inkml:context>
    <inkml:brush xml:id="br0">
      <inkml:brushProperty name="width" value="0.05292" units="cm"/>
      <inkml:brushProperty name="height" value="0.05292" units="cm"/>
      <inkml:brushProperty name="color" value="#FF0000"/>
    </inkml:brush>
  </inkml:definitions>
  <inkml:trace contextRef="#ctx0" brushRef="#br0">10495 3591 2117 0,'0'-2'360'0,"-2"0"-234"0,2-2-52 0,0 2 29 0,0 2-1 0,0 0-31 0,2-2-1 15,-2 2 2-15,0 0-7 16,0 0-26-16,0 0-8 16,-2 2-26-16,0 4-5 15,-5 16 0-15,-7 17 0 16,-5 16 33-16,-6 13 1 15,0 1-10-15,7-1-18 0,3-6-5 16,6 2 0 0,2-7 6-16,3-7-7 0,1-6 6 15,1-8-6-15,0-6 0 16,-4-4-7-16,-5 0-116 16,-3-4-177-16,-1-2-210 15,-10-10-48-15,-37-16-559 16</inkml:trace>
  <inkml:trace contextRef="#ctx0" brushRef="#br0" timeOffset="299.86">10087 4187 1792 0,'0'0'357'16,"0"0"-240"-16,5 0-71 0,1 6 1 15,6-2 38-15,7 4-28 16,2 2 8-16,1-2-37 16,-2 0 1-16,2 0-1 15,1-2-11-15,-4 0-5 16,2-6-12-16,1 0-26 16,-3-6-73-16,6-6-58 15,0-6 22-15,4-6 28 16,0-8 49-16,2-3-14 15,-6 2 6-15,-3 2 34 16,-9 9-11-16,-6 10-106 16,-14 0-413-16</inkml:trace>
  <inkml:trace contextRef="#ctx0" brushRef="#br0" timeOffset="1102.23">9994 4852 1580 0,'-2'-3'613'0,"-3"0"-466"0,-3-2-83 0,0 2 4 0,-3 1-26 0,-11 0-17 0,-1 4 16 15,-6 4 16-15,-2 1-9 16,1 7-17-16,2 0-13 0,7 4-9 15,4 4-9 1,9 4-4-16,12 0-2 0,6 6 4 16,13-2 2-1,4 4-39-15,7-2-28 0,1 2-20 16,1-4 42 0,-5-4 28-16,-9 4 16 0,-3-5 0 15,-13-3 1-15,-4-4 0 16,-6-2 35-16,-10 0 5 15,-3-2 65-15,-10 2 0 16,-4-2-21-16,-3-4-15 16,1-4-9-16,0-4-19 15,10-2-17-15,1-4-9 16,9-2-15-16,6-2-38 16,7-6-211-16,40-34-325 15</inkml:trace>
  <inkml:trace contextRef="#ctx0" brushRef="#br0" timeOffset="1433.06">10352 4891 2054 0,'0'-2'616'0,"0"-1"-472"0,0 2-88 0,0 1-29 0,0 1-27 0,-2 8 6 0,0 6 3 0,-1 11 52 16,-3 17-7-16,2 5-16 15,-5 2-20-15,4 4-17 16,0-4 1-16,3-4-1 15,-2-3-1-15,0-13-76 16,-5-5-174-16,-1-8-225 16,-25-1-139-16</inkml:trace>
  <inkml:trace contextRef="#ctx0" brushRef="#br0" timeOffset="1616.85">10208 5111 1755 0,'2'-2'672'0,"2"-2"-534"16,11-2-102-16,12 0-15 15,10 0-1-15,2 0-5 16,6 2-11-16,0 2-4 16,-1-4-118-16,-1 2-208 15,47-8-626-15</inkml:trace>
  <inkml:trace contextRef="#ctx0" brushRef="#br0" timeOffset="2849.68">10686 5069 1395 0,'-2'0'591'16,"2"-2"-468"-16,0 4-76 15,0-2-1-15,0 0 29 0,-2 0 23 16,2 0-17 0,-2 0-33-16,0 4-14 0,-1-2-17 15,-7 8 1-15,-6 6-8 16,-7 10 2-16,-4 6-6 15,3 4-6-15,6 0 6 16,7-1-6-16,2-5-1 16,9-8 0-16,5-6-1 15,-1-8-11-15,1-6 13 16,1-4 6-16,5-4-5 16,5-8 4-16,2-4-5 15,0-4 12-15,2-3-5 16,-9 3 5-16,-3 4-10 0,-2 7 10 15,-2 4-12-15,-4 6-14 16,0 5-8-16,2 3-11 16,2 9 32-1,3 4 1-15,2 2-21 0,7-1-25 16,4-5-43-16,-1-2 31 16,6-10 50-16,-4-6-2 15,5-4 9-15,-1-10 1 16,-1-4 18-16,-2-6 14 15,1-2-2-15,-4-5-2 16,-3-7-8-16,-3 0-19 16,-6-6 17-16,-4-2-11 15,-3-2 2-15,-3 1-3 16,2 8 17-16,1 9 11 16,-6 10-25-16,6 9-7 0,0 3-2 15,6 8-12-15,-6 2-15 16,1 2 6-16,-1 4-6 15,0 8 0-15,3 7 16 16,-1 2 11-16,-2-1 6 16,0 1 0-16,2-9 1 15,-2-2 10-15,0-6-1 16,0-4 20-16,0-2 3 16,0 0 14-16,0-2-19 15,0 2-2-15,-2-2 10 16,2-2 15-16,-2-6-30 15,-1 2-26-15,2-2 0 16,1-1-1-16,-8 7 0 16,6 3-14-16,0 1-7 0,-2 1 21 15,-5 10 16-15,-5 9 1 16,-6 12-8-16,2 8 4 16,4 4-7-16,10 2-6 15,8 0 2-15,6-4-2 16,-1-8 6-16,0-2-1 15,4-11-4-15,2-3-2 16,-1-7-4-16,1-2 5 16,8-7 15-16,2-2-3 0,-1 0-12 15,0-4 1 1,1 0 5-16,0-4-6 0,-5 2 1 16,-3-1 0-1,-3 3 8-15,-5-3 2 16,-3 0-1-16,1 2 13 0,-6-8 10 15,5 3-15-15,-4-6-3 16,3 2-8-16,-3-2 1 16,0 0-1-16,2 4-6 15,-4-2-1-15,2 4 0 16,-2-2 1-16,0 6-2 16,0 2 1-16,0 4-12 15,0 0 0-15,-2 2-20 16,4 0 8-16,-2 6-1 15,-2 8 25-15,2 4 0 0,0 4 6 16,2 2-5 0,1-2 5-16,-1 1 0 0,0-6-6 15,-1-1 0-15,-1-5-24 16,-1-4-222-16,-23 2-386 16</inkml:trace>
  <inkml:trace contextRef="#ctx0" brushRef="#br0" timeOffset="3065.37">10936 4943 1948 0,'9'-4'336'0,"2"4"-251"0,20 0-44 0,5-3-7 0,1 6-18 0,2-3-16 0,-8-3-114 0,0 2-161 0,18-21-710 0</inkml:trace>
  <inkml:trace contextRef="#ctx0" brushRef="#br0" timeOffset="3483.1">11145 5003 1017 0,'0'0'455'0,"0"-2"-365"15,0-2-57-15,2 4 37 16,-2 0-2-16,4 0 46 16,-4-2-12-16,1 2-5 15,-1-2 10-15,0 2-4 16,3 0-14-16,-3-2 20 0,0 2 2 15,-3 2-15-15,3-2-34 16,0 2-32-16,0 0-24 16,0 2-5-16,3 0 4 15,-1 0 6-15,0 2-5 16,0-2-6-16,1 2-51 16,-1-6-167-16,-7-12-261 15</inkml:trace>
  <inkml:trace contextRef="#ctx0" brushRef="#br0" timeOffset="4082.68">11594 5041 1773 0,'-7'2'345'0,"-2"0"-230"0,-11 8-61 0,-5 0 29 0,1 2-7 0,3-2-4 15,8 2-19-15,5-2-35 16,6 2-17-16,6 2 13 15,11 4-7-15,3 2 7 16,11 0-2-16,7-2-5 16,1 0 4-16,-5 1-5 0,-6-7-5 15,-9-1 11-15,-9-3 0 16,-8-3 2-16,-2-1 1 16,-4-4-14-16,-4 4 11 15,-7 2 41-15,-10 0-10 16,-9 1-23-16,-5-2 2 15,8-3-2-15,0-6-5 16,6-3-9-16,5 0-6 16,2 0-92-16,9 2-74 15,5-5-176-15,34-19-383 16</inkml:trace>
  <inkml:trace contextRef="#ctx0" brushRef="#br0" timeOffset="4789.18">12082 5043 1071 0,'0'-2'560'0,"0"0"-380"0,2-2-96 0,-2 0 19 0,0 2 16 0,0 2 37 0,-2 0-17 0,0 0-17 16,-2 0-68-16,3 0-12 16,-8 4 0-16,-6 8 9 15,-12 8-3-15,-9 8-15 0,0 6-24 16,0-2 3-16,7 2-6 16,12-3-5-16,7-6-1 15,8 0-1-15,4-6 0 16,12-1 1-16,9-5-37 15,8-8-112-15,15-5-149 16,102-25-185-16</inkml:trace>
  <inkml:trace contextRef="#ctx0" brushRef="#br0" timeOffset="5366.14">12335 5079 1591 0,'-8'0'516'16,"-8"4"-412"-16,-9 6-49 0,-6 10 4 16,-2 4-25-16,9-2 13 15,6 0-31-15,6-5 1 16,7-4-17-16,8 3 11 16,4-4 1-16,2-2 6 15,7-3-17-15,3-6-1 16,4-5 1-16,1-6 22 15,6-6-8-15,-5-4 0 16,-4 0 12-16,-3 4-21 16,-5 4-5-16,-7 6-1 15,-6 6-13-15,0 2-13 16,3 2 17-16,0 8 5 16,3 2 4-16,3 3 1 15,4 1 8-15,3-9-9 16,3-3-4-16,2-2 4 0,3-12 7 15,1-3-6-15,6-10 21 16,0-5 7-16,-2-4 2 16,0-4-1-16,-3-6 20 15,-5-2-25-15,-3-4 26 16,-12-3-10-16,-6 2-25 16,-6 0-7-16,-8 7 18 15,3 10 2-15,-3 12 8 16,6 8-37-16,3 6-4 15,1 12-26-15,-5 6 13 16,0 19 16-16,-2 4 0 16,2 13-8-16,12 7-1 0,12-3 9 15,1-2-4 1,5-2-15-16,0-6-8 0,-3-8-38 16,-5-9-93-16,3-14-222 15,24-18-249-15</inkml:trace>
  <inkml:trace contextRef="#ctx0" brushRef="#br0" timeOffset="5971.6">13240 4820 1580 0,'0'0'457'0,"0"0"-287"0,2-2-28 0,-2 0-40 0,3 2 27 0,-3 0-9 0,-3 0-7 0,1 2-61 16,2 0-46-16,0 12-4 15,-2 7-2-15,2 13 10 16,2 9 1-16,3 4-4 16,1-5-5-16,-1-4-1 15,-1-10 1-15,-2-6 7 16,0-8-8-16,-2-6-1 0,0-4-1 15,0-4-1-15,0 0 1 16,-2 0 1-16,2-2 0 16,-2-2-45-16,2-2-96 15,2-8-125-15,-4-26-259 16</inkml:trace>
  <inkml:trace contextRef="#ctx0" brushRef="#br0" timeOffset="6228.44">13032 4778 1897 0,'-2'0'453'0,"2"0"-364"0,2-2-29 15,-2 2 31-15,8 0 14 16,-4 0 26-16,11 0-38 16,14 2-45-16,14 2-24 15,15 6-24-15,9-2-33 16,-1 2-246-16,-1-4-227 16,60 2-709-16</inkml:trace>
  <inkml:trace contextRef="#ctx0" brushRef="#br0" timeOffset="8011.35">13445 5103 1764 0,'2'0'340'16,"2"2"-244"-16,10 2-48 16,2 0 53-16,8 4 52 0,1-6-71 15,4-8-38-15,2 2-31 16,-2-4 2-16,-1-4-14 16,-5 2 5-16,-3-6-5 15,-9 4-1-15,-5-6-46 16,-6 0-19-16,-4 4 19 15,-7-2 10-15,-6 6 19 16,-3 4 11-16,-7 6-6 16,-2 8 6-16,-5 2-1 15,1 10 6-15,6 4-15 16,5 2 4-16,11 4-15 16,9 4 27-16,8-2-44 15,8-2 13-15,12-6 22 16,1-1 0-16,6-9 9 15,1-6 7-15,0-8 8 0,4-3-3 16,-1-7-6-16,-6-6 5 16,3-2 1-16,-5-6-5 15,-5-2 4-15,-2-8-1 16,-6-4-10-16,-3-4-4 16,-9 4-4-16,-4 0 8 15,-4 4 39-15,-7 8 0 16,0 3-39-16,2 5-13 15,2 9 11-15,3-1-34 16,-2 6 8-16,3 4 5 16,3 0-1-16,-2 4-15 15,-1 6 15-15,1 2 18 16,0 9 1-16,0 4 4 16,4 5-4-16,2 2 5 15,8 0-9-15,-1-2 0 0,0 2 9 16,2-8 0-16,0-4 0 15,-1-2 0-15,-3-2 7 16,-3-4 4-16,6-2 4 16,-6-2 19-16,-1-4 1 15,-1-2 7-15,-2 2 25 16,0-8 32-16,3 1-22 16,2-8-13-16,4-7-34 15,0-4-9-15,0-4-10 16,0-4-10-16,3-2-1 0,-1 4 0 15,2 4-1 1,3 8-23-16,-1 4-2 0,2 4 2 16,-3 6 6-16,-1 4-2 15,3 4 19-15,-7 8-8 16,3 4 1-16,1 4 7 16,-4 4 1-16,3 0-1 15,-3 2 1-15,-2-8 1 16,-2-2 10-16,-1-6-11 15,-1-4 0-15,-3-6 0 16,-2-2 10-16,0 0 59 16,2-6 17-16,2-8-47 15,4-6-38-15,0-6 10 0,3-2-11 16,3 0-29 0,6 0-10-16,0 6 5 0,2 6-8 15,-2 8 6-15,0 8-6 16,-4 8 40-16,-1 6-14 15,-5 8-16-15,-4 2 13 16,1 0 7-16,-5-4 12 16,2-6 1-16,-2-2 0 15,1-8 0-15,-1-2 18 16,4-6 4-16,4-8 20 16,1-2-23-16,5-8-14 15,1-4 3-15,-3-4-9 16,-1 0 2-16,-2 2-2 0,-2 2-15 15,-2 5 7 1,-3 7 7-16,-2 13-11 0,3 1-12 16,-1 8-18-16,3 3 25 15,0 7 16-15,-1 4-5 16,4-1 6-16,-2-1 2 16,3-6 4-16,-2-2 1 15,1-6 1-15,-2-4 34 16,5-2-29-16,1-4 26 15,-1-2-13-15,5-4-5 16,-5 2 10-16,1-4-2 16,1 0 7-16,-1 0-6 15,1 1-21-15,-1 6 4 16,-5-1-4-16,-5 4 11 16,-2 2-8-16,-4 0-4 0,2 0-8 15,-2 0-7 1,2 0 7-16,0 0 6 0,-2 0 1 15,2 0 4 1,0 0 2-16,0 2-2 0,2-2-10 16,-2 0 8-16,0-2-9 15,0 2-4-15,0 0-2 16,0 0-5-16,0 0-10 16,0 0 21-16,8 12 0 15,-3-6 0-15,-1-2 6 16,4-2-5-16,2 0 11 15,-1-4-4-15,5-2 2 16,-1 0 7-16,-5-4-11 16,4-5-1-16,-3 2-5 15,0-7-12-15,-2 2 0 0,-5 2 2 16,-4-4-8-16,-5 4-11 16,-2-1 14-16,0 3 6 15,1 6 4-15,0 3 4 16,4 3 1-16,0 0-12 15,4 1 6-15,-3 3-7 16,3 2-1-16,0 6 14 16,3 2-9-16,3 4 9 15,0 0 5-15,4 3-4 16,-3-6 10-16,-1 3-11 16,-4-4 0-16,0-3 6 15,-4-1-6-15,-6-2-7 0,-11 2-24 16,-94 10-338-16</inkml:trace>
  <inkml:trace contextRef="#ctx0" brushRef="#br0" timeOffset="8566.23">10869 5490 2046 0,'2'0'450'0,"-2"0"-351"0,12 0-20 0,1 0 41 0,9 2-28 0,10 0-8 0,5 2-2 0,5 0-20 0,5 0-23 0,5 0-26 15,0 0-13-15,3 0-95 16,-8 4-196-16,-10-6-278 16,9 6-525-16</inkml:trace>
  <inkml:trace contextRef="#ctx0" brushRef="#br0" timeOffset="8767.34">10854 5693 1876 0,'6'-4'514'16,"5"4"-404"-16,20 0 7 15,14 4 55-15,11 0-67 16,9-1-34-16,-3 1-28 16,1-1-17-16,-8-1-26 15,-6 4-39-15,-6-4-255 16,21-10-389-16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2:36:51.016"/>
    </inkml:context>
    <inkml:brush xml:id="br0">
      <inkml:brushProperty name="width" value="0.05292" units="cm"/>
      <inkml:brushProperty name="height" value="0.05292" units="cm"/>
      <inkml:brushProperty name="color" value="#FF0000"/>
    </inkml:brush>
  </inkml:definitions>
  <inkml:trace contextRef="#ctx0" brushRef="#br0">10981 4967 2753 0,'-21'-187'358'0,"35"151"-349"0,1 10-9 0,12 4-268 0,31-20-221 0,171-26-64 0</inkml:trace>
  <inkml:trace contextRef="#ctx0" brushRef="#br0" timeOffset="4791.96">8265 5436 1325 0,'0'0'246'0,"0"0"-183"15,0 0-36-15,0 0 79 16,0 0 8-16,0 2-36 15,0-2-13-15,0-2-23 16,2 4-33-16,0-2 33 16,3 2 12-16,-1 0 6 15,7 0 7-15,9 0-16 16,7 0-1-16,8-2-11 16,11-4-20-16,11 0-2 15,6-4-5-15,8-4-3 16,4 2 6-16,2 0-14 15,2 0 1-15,-3 4 5 0,-9-2-7 16,-15 6-1-16,-17 2-11 16,-18 0-21-16,-9 2-48 15,-8 0-69-15,-10 2 20 16,-50 12-107-16</inkml:trace>
  <inkml:trace contextRef="#ctx0" brushRef="#br0" timeOffset="5209.39">8432 5494 1480 0,'0'0'201'0,"0"2"-153"0,4 0-1 0,2 2 58 0,8 2-3 0,11 0 13 0,6 4-2 0,9-4-44 15,4-2-18-15,3 0-2 16,1-4-7-16,-4 0-9 16,-1-2-9-16,-1 0 18 15,-5-2-16-15,-3 0-13 0,-7 2-4 16,-3-4 12-16,-13 4 0 15,-4 2 9-15,-5 0 0 16,-2 0 14-16,-2 0-11 16,2 0-11-16,0 0-10 15,0 0-11-15,0 0-1 16,0-2 0-16,2 2-11 16,-1-2-52-16,5 0-100 15,5-4-185-15,-7-28-1297 16</inkml:trace>
  <inkml:trace contextRef="#ctx0" brushRef="#br0" timeOffset="7342.32">8097 4059 1410 0,'2'0'198'0,"-2"0"-145"0,5 1 22 0,2-1 42 0,-2 0-14 0,1-1-52 0,3-3 6 16,2-1-10-16,0-3 11 15,0 3-1-15,1-2-19 16,-6 1-7-16,-1-2-7 16,-5 4 2-16,-3-2 1 15,-1 2-8-15,-2-4-10 16,-8 2 14-16,-1 0-22 15,-6 2 0-15,-4-2 11 16,-3 8-10-16,2 4 11 16,-3 0 5-16,-3 8-4 0,1 0-13 15,0 6 5 1,2 2 0-16,2 0-5 16,7-1 5-16,7 1 7 15,-1 2-1-15,7-1 2 16,5 4 8-16,2 3-4 0,4-2-3 15,5 0-4-15,5-2 8 16,-3-4 4-16,5-4 5 16,1-2-8-16,4-8-4 15,1 2-1-15,2-8 8 16,1 0-7-16,6-4-13 16,-2-4-3-16,0 0-94 15,4-4-62-15,0-4-114 16,48-18-77-16</inkml:trace>
  <inkml:trace contextRef="#ctx0" brushRef="#br0" timeOffset="7762.33">8448 4185 1342 0,'0'0'539'0,"-2"0"-450"0,-2 0-61 0,0 0 61 0,0 0 32 0,-5 0-53 0,-6 2-22 0,-3 8-5 16,-7 4-14-16,0 6-14 15,-1 2-1-15,4 2-6 16,8-6 5-16,10-2-7 15,4-6-4-15,4 0 0 0,5 0 20 16,7-4 1-16,2 0-2 16,4-4-10-16,2-4 5 15,1-4-2-15,0-6-2 16,-3-4 1-16,-4-4-10 16,0-2 10-16,-12 2-5 15,-4 2 10-15,-6 0 4 16,-7 4-20-16,-5 4 0 15,-4 4-18-15,-4 2-3 16,-3 8-62-16,-2 4-65 0,4 2-152 16,9 8-1044-16</inkml:trace>
  <inkml:trace contextRef="#ctx0" brushRef="#br0" timeOffset="8157.9">8604 4145 1855 0,'2'0'288'16,"-2"0"-233"-16,0 0-28 15,0 1 38-15,0-1-11 16,4 7-30-16,5 3 43 0,2 8-20 15,7 4-22 1,-4 2-13-16,3 0 2 0,-5-4-14 16,-2-4 6-16,-3-8-6 15,-3-2 1-15,2-4 8 16,-2-2-3-16,-4 0 19 16,4-4 14-16,1-6 48 15,5-8-43-15,2-6-19 16,3-4 11-16,-5-4-19 15,1 2-8-15,-5 1-9 16,-2 7-3-16,3 3-75 16,-4 5-71-16,0 5-119 15,3 5-180-15,9 3-1180 0</inkml:trace>
  <inkml:trace contextRef="#ctx0" brushRef="#br0" timeOffset="8392.73">8978 4068 1797 0,'0'0'267'0,"0"0"-195"16,-2 6-15-16,2 1 9 15,-5 8 26-15,5 3-13 16,0 9-23-16,5-4-14 0,-3 4-18 15,2-3-15-15,3-6-3 16,-3-2-6-16,0-2-108 16,-1-8-175-16</inkml:trace>
  <inkml:trace contextRef="#ctx0" brushRef="#br0" timeOffset="8607.92">8997 3908 1949 0,'-2'0'288'0,"2"0"-225"0,-2 0-9 16,2 2 60-16,0 0-60 15,0-2-51-15,0 2-3 16,4 2-15-16,4 4-124 15,5 6-169-15,42 8-898 16</inkml:trace>
  <inkml:trace contextRef="#ctx0" brushRef="#br0" timeOffset="9108.78">9325 3996 1839 0,'-2'0'299'0,"2"4"-238"0,-2-4-26 15,-3 4 31-15,-6 4-21 16,-4 8-14-16,-10 8-11 16,2 6-4-16,2-3-10 15,9-4 3-15,8-2 0 16,2-6 5-16,6-2-7 15,0-3 28-15,6-6 16 16,3 0-9-16,3-3-15 16,7-2-11-16,2-7 10 15,4-8-1-15,2-4-5 16,-6-7 1-16,2-2 1 16,-7-10 5-16,0-1-1 15,-8 0-5-15,-6-4-6 0,-4 6 1 16,-4 4 1-1,-2 8-4-15,-2 8 2 0,5 4-3 16,-4 6 0-16,3 6 14 16,2 2-26-16,-2 2-9 15,2 2-29-15,0 14 14 16,0 14 24-16,6 14 1 16,6 14 19-16,5 2-20 15,6 5 9-15,1-1-1 16,-2 0-8-16,3-4-131 15,-7-4-77-15,9 33-167 16</inkml:trace>
  <inkml:trace contextRef="#ctx0" brushRef="#br0" timeOffset="14624.2">14249 3948 1526 0,'0'0'183'0,"2"0"-132"0,1 0-21 0,3 0 31 0,4 0-4 0,-2 0 6 16,3-2-15-16,1 2-15 15,1-2-31-15,1 0 10 16,-4 0-5-16,3-2 5 16,-3 2-1-16,-1-6-11 15,-1 4 8-15,-3 0 2 16,-1 0 2-16,-4 0 53 16,-2-4-10-16,-5 2-5 15,-4 0-31-15,-2 0-8 16,-7-2-2-16,0 6 1 15,-7 2 8-15,-4 4-6 16,-5 8 0-16,-1 4 0 0,-6 2 5 16,5 6-4-1,7 2 2-15,6 2-8 0,12 0-7 16,9 2 0-16,10 1 6 16,7-1 2-16,14-1-5 15,10 0 3-15,2-5-6 16,3-4-32-16,-2-4-16 15,1-8-28-15,-3-4-70 16,-7-4-29-16,45-20-203 16</inkml:trace>
  <inkml:trace contextRef="#ctx0" brushRef="#br0" timeOffset="15027.18">14586 4044 1561 0,'-2'0'247'0,"2"0"-187"0,0 0 35 0,-3 4-20 0,-1 0-27 0,-6 8-2 0,-7 8 37 0,-1 6-23 0,1 1-33 0,7-1-20 16,8-7-5-16,7-2-2 15,8-5 9 1,3-2 0-16,10-6 20 0,1-6-13 16,9-2-1-16,1-8-4 15,0-2-11-15,-8-4 1 16,-10 2 17-16,-5-2 8 15,-10 1-14-15,-6-2-12 16,-4-4-13-16,-6 3-25 16,-12 0-40-16,0 8-82 15,-11 2-37-15,-47 8-585 16</inkml:trace>
  <inkml:trace contextRef="#ctx0" brushRef="#br0" timeOffset="15407.98">14820 3982 1725 0,'0'0'315'0,"2"2"-258"16,5 0-31-16,1 2 8 15,3 6 28-15,5 0 25 16,-4 6-29-16,3 2-16 16,0 4-16-16,1-1-5 15,-1-2-11-15,1-1-1 0,-3-5 3 16,3-4-6-16,-3-5 5 16,1-1 1-16,-1-6-6 15,6-1 16-15,-4-5-11 16,3-5 1-16,-3-7-5 15,1-3-4-15,-1-2 9 16,-5 0-21-16,-4 2 9 16,-4 4-57-16,-2 4-81 15,0 6-109-15,-8 0-296 16</inkml:trace>
  <inkml:trace contextRef="#ctx0" brushRef="#br0" timeOffset="15624.77">15292 3930 1125 0,'-2'0'923'0,"2"2"-880"0,0 2-34 15,0 6 36-15,2 6 26 16,0 4-47-16,0 2-14 15,5-2 1-15,-1 0-11 16,2 0-107-16,-4 21-141 16</inkml:trace>
  <inkml:trace contextRef="#ctx0" brushRef="#br0" timeOffset="15858.45">15305 3717 1928 0,'0'3'312'16,"0"-3"-243"-16,0 0-22 0,0 0 17 15,0 0-29 1,0 1-35-16,-2 2-1 0,2 0-41 15,2 9-164-15,18 20-363 16</inkml:trace>
  <inkml:trace contextRef="#ctx0" brushRef="#br0" timeOffset="16360.61">15646 3886 1927 0,'-11'4'223'0,"0"2"-179"16,-13 8-26-16,-3 8-9 0,0 4-8 15,5 0 6-15,4 2-7 16,14-3-25-16,8-6 11 15,9-1-1-15,10-10 15 16,6-6 11-16,8-8-1 16,3-12 8-16,1-4 0 15,-4-4-6-15,-3 0 17 16,-7-4 13-16,-3-4 6 16,-9 0 13-16,2-4 8 15,-13-2-28-15,-4 0-14 16,-7 4 28-16,-4 5-13 15,2 12-18-15,0 6-15 16,5 4-9-16,-1 4-1 0,3 1 0 16,2 4-17-16,0 4-8 15,-3 6-10-15,1 8 24 16,-2 14 6-16,-2 7 5 16,8 7 0-16,4 0 1 15,1-2 0-15,2-2 1 16,0-4 0-16,-1-6-1 15,2-6-56-15,-6-6-164 16,-1 17-101-16</inkml:trace>
  <inkml:trace contextRef="#ctx0" brushRef="#br0" timeOffset="16992.73">16123 3978 1493 0,'-2'0'205'0,"2"0"-127"0,-2-4 71 0,2 4-49 0,0 0 1 0,0 4-11 0,0-4 30 0,2 0-27 0,0 0-2 0,0 0-46 16,7 4-6-16,3 0 17 15,7 2-4-15,10 4-26 16,5-4-26-16,3 0-14 15,6-2-203-15,-3-4-146 16,41-6-638-16</inkml:trace>
  <inkml:trace contextRef="#ctx0" brushRef="#br0" timeOffset="17529.87">16600 3934 679 0,'0'0'1041'0,"0"4"-927"16,-3 4-76-16,6 6 17 15,-1 6-20-15,0 2-13 16,5 0 10-16,2-2 7 15,2-2-3-15,3-2-18 16,-4-3-3-16,-3-4-5 16,0-4-2-16,-2-4-7 15,-3 2 25-15,2-6 17 16,-2 3 44-16,0-1 15 0,7-8-16 16,3-5-32-16,1-8 18 15,7-1-3-15,-2 0-18 16,0 1 1-16,-3 2-37 15,-1 4 1-15,-1 0-16 16,-4 2-9-16,-2 4-87 16,-1 0-60-16,-2 2-70 31,6 2-131-31,7 0-935 0</inkml:trace>
  <inkml:trace contextRef="#ctx0" brushRef="#br0" timeOffset="17910.41">16990 4026 1704 0,'4'4'183'0,"5"0"-129"16,7 4 30-16,2 0 62 16,-1-2-41-16,2-3-24 15,-2-3 3-15,1 0-12 16,-2-4-11-16,6-3 16 15,-6-3-25-15,-5 2-1 16,-5-4-4-16,-4 2-8 16,-2-2 13-16,-2 0-41 15,-2 0 8-15,-3 4-19 16,-1 4 0-16,-4 2-15 16,-13 8 2-16,-3 8 11 0,-3 4-8 15,1 10 8-15,15-2-8 16,4 1-1-16,15-2 6 15,11 0 5-15,8-3 7 16,12-3-7-16,4-5-1 16,7-3-130-16,2-7-152 15,60-16-353-15</inkml:trace>
  <inkml:trace contextRef="#ctx0" brushRef="#br0" timeOffset="25476.51">9132 12115 957 0,'-3'0'323'16,"3"0"-166"-16,0 3-7 0,0-3-42 0,0-3-4 0,0 3-10 0,0 0-13 0,-2 0-7 0,4 0-28 16,-2 0 52-16,3 0-10 15,-1-1-13-15,0 1-33 16,2-3-42-16,7 2 23 15,3-1-13-15,3-1-10 16,6 2-5-16,-3 1 5 16,-1 0-1-16,0 0-30 15,-1-3-7-15,-5 3-2 16,-4-1-10-16,-2 1-38 16,-3 0 7-16,-10 0 43 0,-2 1 13 15,-5-1-1 1,-9 4-13-16,-3-1 6 0,-4 0 24 15,0 0 9-15,8-2 6 16,0-2 17-16,8 1 34 16,3-3-9-16,8 3 57 15,0 0-47-15,4 0-1 16,3 0-27-16,-2-1-10 16,8-1 2-16,4-2-10 15,5 0-12-15,9-3-19 16,-4 7-180-16,29 4-113 15</inkml:trace>
  <inkml:trace contextRef="#ctx0" brushRef="#br0" timeOffset="27125.49">8693 13050 840 0,'0'0'460'0,"0"0"-359"0,-2 0-68 0,2 0 10 0,-3 0 104 0,3 0-16 0,0-4-13 16,-3 4-26-16,6 0-32 15,-3 0-18-15,0 0 15 16,0 0-8-16,0 0 2 15,0 0-7-15,0 0-17 16,0 0 3-16,0 0-5 16,0 0-8-16,0 0 16 15,9 0-2-15,0 0-22 16,7-2 24-16,3 0-7 16,6-2-7-16,0 0-13 15,2 2-6-15,-6-4-1 16,2 2 0-16,-5 2-82 15,-3 0-41-15,-3 0-95 0,-6 4-125 16,-15 6-914-16</inkml:trace>
  <inkml:trace contextRef="#ctx0" brushRef="#br0" timeOffset="27359.91">8724 13104 1480 0,'0'0'320'16,"0"0"-214"-16,2 0-77 0,5 0-1 16,1-2-1-16,6 0 17 15,3-4 16-15,2 0 18 16,2 2-41-16,0-2-37 15,1 4-91-15,24-4-263 16</inkml:trace>
  <inkml:trace contextRef="#ctx0" brushRef="#br0" timeOffset="28759.66">9753 13200 948 0,'0'-2'510'0,"-2"2"-347"0,2 0-62 0,0 0-1 0,0 0-19 0,0 0-7 0,0 0-14 15,0 0 9-15,0 0 1 16,0 0-13-16,0 0-7 15,0 0-2-15,0 0-6 0,0-2 7 16,0 4-5 0,0-2 4-16,0 0 0 0,0 0 7 15,0 0-28-15,0 0-1 16,0 0-25-16,11-4-1 16,-2 3 24-16,8-3-15 15,2 1-8-15,-1-1-1 16,4 2 6-16,0 0-14 15,-3-2-49-15,0 2-78 16,-6 2-84-16,-4-1-25 16,-4 6-295-16</inkml:trace>
  <inkml:trace contextRef="#ctx0" brushRef="#br0" timeOffset="28978.28">9709 13280 1414 0,'0'-1'514'15,"0"1"-398"-15,2-3-4 16,4 3-40-16,3 0-16 16,9 0-16-16,0 0 7 15,6 3-14-15,-1-2-18 16,2 3-15-16,-4 5-92 15,44-4-393-15</inkml:trace>
  <inkml:trace contextRef="#ctx0" brushRef="#br0" timeOffset="31296.33">9495 7008 1829 0,'0'2'271'0,"0"-2"-208"0,-2 0-34 0,2 2 11 0,2-2 32 15,-2 0 6-15,0 0 18 0,0 0-46 0,0 0-10 16,2 0 2-16,-2 0 12 15,2 0-19-15,-2 0-17 16,0 0-12-16,2 0-6 16,1 0-11-16,3 2 11 15,0 0 0-15,8 0 0 16,-1-2-24-16,3 0-37 16,0-2 31-16,-3-2-14 15,-2 2 43-15,-4-2 1 16,-2 2 7-16,-5 2 0 15,-7 0-7-15,-2 2 10 0,-9 2-9 16,-9 0 14 0,-9 4-6-16,5 2 6 15,2-4 1-15,10-2-5 0,7-2-1 16,10-2-1-16,2 0-6 16,4 0-3-16,4 0-22 15,4 0 22-15,9 0-11 16,8-2-5-16,-3 0-50 15,-2-2 0-15,-7 2 28 16,-7 0 20-16,-10 2-3 16,-2 2-7-16,-4-2-50 15,-6 2-105-15,-32 4-381 16</inkml:trace>
  <inkml:trace contextRef="#ctx0" brushRef="#br0" timeOffset="33008.49">9691 9922 1690 0,'0'0'348'0,"0"0"-226"0,-3 0-80 0,6 0 19 0,-6 0 52 0,3 0-7 0,0 0 1 0,0 0-19 0,3-3-40 0,-3 6-12 0,-3-6-34 16,3 3 10-1,0 0 7-15,0 0 11 0,0 0-16 16,0 0-13 0,0 0 24-16,0 0-8 0,0 0 1 15,0 0 6 1,0 0-11-16,0 0 16 0,0 0-28 16,0 0 5-1,0 0 2-15,0 0-2 0,0 0-2 16,0 0-4-16,0 0-13 15,0 0-31-15,0 0-73 16,0 0-123-16,-2-21-313 16</inkml:trace>
  <inkml:trace contextRef="#ctx0" brushRef="#br0" timeOffset="36109.48">7719 6354 1634 0,'0'0'258'0,"0"5"-198"0,0-5-54 0,0 1 14 0,-2 3-2 0,2 0 19 0,-3 5 55 15,1 0-40-15,2 4-4 0,0 2-4 16,0 6 2 0,-2 1-7-16,0 4-4 0,0 4-19 15,-6 6 11-15,6 0-9 16,0 2-10-16,-2-2-8 15,2 4 20-15,-1 0-13 16,-1-1-6-16,0 3 1 16,2 2-1-16,-6 0-1 15,6-2 2-15,2-2-2 16,0-4 0-16,2-3 1 16,-2-4-1-16,0 0 1 15,0 4 10-15,-4-2-11 16,-3-1 0-16,3 2 0 15,-2-2 1-15,0 2 1 16,0 0-1-16,-1 0 0 0,3 2 0 16,-5 4 3-1,3 4-2-15,1 0-3 0,0-2 2 16,1 1-1-16,0-3 1 16,2-4 0-16,-6 0-1 15,2 2 1-15,1-6 0 16,3 2 0-16,0-4-1 15,0-2 1-15,0 0-2 16,2-2 1-16,-2-2-8 16,2 0 16-16,-3 3-16 15,-1-1 8-15,1-5 0 16,0 4-1-16,2-9 1 16,-2 2-1-16,1-4 1 15,0 4 0-15,-4-2 1 16,1 0 6-16,1 4-6 0,-1 0 0 15,0 2-1-15,1 0 1 16,0 4-1-16,0-2-1 16,-1 3 1-16,3 0-6 15,-2-3 5-15,-2 0 1 16,4-1 1-16,-2-1-1 16,0-2 8-16,2-2-8 15,-3 4 0-15,1 0-1 16,4 2 1-16,-4 2-8 15,4 2 7-15,-5 0 2 16,5 2-3-16,0 2 10 0,0-2-6 16,-3 3-1-16,-1 10 4 15,-1 4 37 1,1-1 63-16,2-6-65 0,-2-12-22 16,-2-6-18-16,2-2 0 15,2-4 0-15,0 4 3 16,2 2-2-16,0 0-2 15,0 1 1-15,0 8 0 16,0 14 59-16,2 3 114 16,-2-1-119-16,0-8-53 15,-2-11 10-15,-3-2-11 16,1-2-4-16,-2 0 4 0,4 0 9 16,-4 0-3-1,6-2-5-15,-3 2 0 0,3 2-1 16,-1 1 1-1,1 1 4-15,0 12-5 0,1 12 1 16,2 2 57 0,3-2-49-16,-4-12-9 0,-2-8 0 15,-2-4 8-15,2-2-8 16,0-4-1-16,0-2 1 16,2 3 0-16,0-3 0 15,4 4 0-15,-4 0 0 16,1 6 0-16,-3 2 6 15,-3 6-4-15,1 0 2 16,-4 2-3-16,2-4-1 0,-2 0 0 16,3-6 0-16,2-6 0 15,-1 1 0-15,2-4 0 16,0-2 0-16,2 5 0 16,-1 2 0-16,2 6 0 15,0 0 0-15,-3 6 1 16,3 10-1-16,-1 4 22 15,4-6 10-15,-2-8-26 16,-1-15-5-16,-1-12 0 16,0 5 0-16,-2-3 0 15,2 3-1-15,-2-4 5 16,1 4-4-16,2-5-1 16,-3 5 0-16,4-3 1 15,-4 1 0-15,0-2 0 16,0-2-1-16,0 2 6 15,0 0-6-15,-4 2 0 0,1 0-1 16,2 6 1-16,-1 2 0 16,0-4 0-16,0 2 0 15,2-4 0-15,0-4 0 16,2-2 0-16,-2-2 2 16,0-2-2-16,0-2-1 15,2 0-11-15,-2 0-51 16,0-2-96-16,-2 0-100 15,0 0-43-15,-16-24-188 16</inkml:trace>
  <inkml:trace contextRef="#ctx0" brushRef="#br0" timeOffset="37108.8">7158 10593 1647 0,'0'0'280'0,"2"0"-196"0,2 4-67 0,2-1 104 0,2 1-5 0,1 2-2 0,1 2-12 0,-1 3-38 0,1 6-8 0,0-1 2 0,-1 4-16 16,5 2-18-16,-5 0-4 16,-1-2-7-16,-1 0 8 15,-2-4-10-15,4-2-11 16,-5-4-5-16,0 0 4 15,1-6 2-15,0 2-1 16,-1-2 0-16,0 2 6 16,3 0-5-16,2 2 6 15,-2 2-6-15,-3-2-1 0,3-2 0 16,-3-2 1-16,0 3-1 16,-1-7 0-16,-1 1 0 15,5-1 6-15,-5 2 3 16,3 0-2-16,-1 0-7 15,-2 0 0-15,2 0 0 16,-1-2 1-16,-1 3-1 16,0-2 0-16,-1 2 2 15,2-3-2-15,0 3 0 16,0-1 0-16,-3-2-1 16,2 0 7-16,4 0-6 15,-4 0 1-15,0-2 6 16,1 4-7-16,-3-2-6 15,2 0-2-15,-2 0 8 0,2 2-4 16,0-2 4-16,-1 0 6 16,6-2-5-16,1-7 23 15,7-4 5-15,4-7-20 16,3-6 3-16,1-2 3 16,0-4 0-16,2 0 9 15,2 0-6-15,-2-2-5 16,2 6 1-16,-2 2-4 15,-4-1-2-15,1 4-1 16,-7-2-1-16,-1 5-5 16,-3 6-1-16,-9 6 15 15,0 4 8-15,-2 4 1 16,0-2 0-16,-2 2 4 0,2 0-16 16,-2 0 3-1,2 0 8-15,0 0-23 16,0 0 6-16,2 0 0 15,-2 2 0-15,0-2-3 0,-2 0-3 16,2 0-1-16,0 0-9 16,-2 0 10-16,2 0 0 15,0 0-8-15,2-2 7 16,-2 2 1-16,0 0 0 16,0 0 0-16,0 0-17 15,0 0-26-15,0 0-53 16,-13 5-60-16,4-2-149 0,-4 1-209 15,-14-4-479 1</inkml:trace>
  <inkml:trace contextRef="#ctx0" brushRef="#br0" timeOffset="45075.48">15252 9760 1249 0,'0'0'758'0,"-3"3"-660"0,1 1-71 0,2-2-17 0,0 0 29 0,2 1 17 0,6-2 2 0,0 3-5 15,10-2-13-15,0 4-8 16,0-6-16-16,1 2-5 16,-5-2-10-16,-5-2 3 15,0 2-4-15,-7 0-13 16,-4 0-55-16,-7 2-23 16,-4 2 58-16,-14 3-15 15,-2 4 21-15,-4-1 12 16,-3 1 14-16,5 0 1 15,11-4 7-15,7-3 38 16,3-2-5-16,10-2-4 0,7 0-36 16,4-2 1-1,6 2 6-15,8-3-7 0,0-1 0 16,4 3-26-16,-2-3-73 16,-4-2 15-16,-4-1-50 15,12-8-319-15</inkml:trace>
  <inkml:trace contextRef="#ctx0" brushRef="#br0" timeOffset="52295.7">16455 6150 1652 0,'0'0'232'0,"0"0"-160"0,0 0-9 0,0 0 18 0,0 0-7 0,0 0 16 15,-2 0 1-15,2 0-23 16,0 2-8-16,-3 0-14 16,6 4 1-16,-3 6-1 15,2 10 17-15,1 4-7 16,-3 4-28-16,2 2-1 15,0 2-12-15,-2 0 9 16,2 2-13-16,-2-1 20 16,4 5-11-16,-2 0-8 15,1 4 1-15,-1 2-4 16,0 2 9-16,0-2-10 0,3-2-7 16,2 1 1-16,-3-5-1 15,1-2 1 1,-3-2 5-16,2-4 7 0,0-4 17 15,-2-2 2-15,2-2-24 16,0-4 23-16,-2 0-17 16,2 1-9-16,1-2 1 15,-1 2 1-15,0 0-1 16,2-2 1-16,-2-1 4 16,2-4-5-16,-3 0 1 15,-1 0-1-15,2-2 1 0,-2 2-8 16,0 4 1-16,3-3 0 15,0 4 1-15,-1 1-1 16,1 2 11-16,3 4-12 16,1 8 6-16,3 10 27 15,1 4 34-15,0 1-41 16,-4-4-19-16,-2 0 5 16,1-3 2-16,2-2-13 15,1-8 0-15,-3-2 0 16,0 0 6-16,-2 0 4 15,-2-2-11-15,-1-3 6 16,-6-2-6-16,1 1 0 16,0 5 1-16,-2 3 5 15,2 12-6-15,4 6 35 16,-2 4-5-16,2-8-18 0,0-12-6 16,0-10-6-16,-2 0 0 15,2 0-6-15,-2 2 6 16,-2 2 0-16,2 11 0 15,0 3 12-15,-2 4 1 16,2-4-13-16,-2-2 2 16,0-6-1-16,0 2 1 15,2 14-1-15,6 9 8 16,3-5-7-16,3-6-1 16,-6-16 0-16,-2-8 7 15,-2-2-8-15,1 4 0 16,-1 10 1-16,4 11 3 15,6 3-3-15,-5-2 5 0,-1-6-6 16,-2-6 0-16,3 6 1 16,2 2 18-16,2 0-19 15,0-4 8-15,-1-2-8 16,-4-7 0-16,-2-3 1 16,1 4-1-16,2 0 1 15,-3 6 11-15,1 0-6 16,-3-2-6-16,0-4 1 15,2 0 0-15,-4-4 4 16,3-2-4-16,1-2-1 0,-1 2 12 16,1 0-12-1,1 1 6-15,-1 3-5 16,-2 4 0-16,2 2 10 16,1 6-10-16,2-2 0 0,0-2 1 15,-3 2-1-15,2 0-1 16,1-4 6-16,0 0-6 15,-2-5 1-15,-3-5-1 16,0-2 0-16,-2 4 2 16,2 6-2-16,2 4 0 15,1 6 1-15,-1 0 7 16,0-6-7-16,-1-3-1 16,2-2-1-16,-5 3 0 15,0 3 2-15,0-3-2 16,0-6 1-16,0-4 0 0,2-6 0 15,-2-2 0-15,0-2 8 16,2-4-8-16,-2 2 0 16,2-2 0-1,-2 6 0-15,0 4 0 0,0 0 6 16,0 3-4-16,0-6-1 16,2-2 0-16,-2-3 0 15,0-4 1-15,3 2-1 16,-3 3 0-16,2 0 0 15,-2 1 7-15,0 0-7 16,-2-6 0-16,2-2-1 16,-3 0 0-16,6-6 1 15,-3 0 1-15,0-4 7 16,-3 2-8-16,3-2-1 16,-4-6 1-16,0-4-1 0,-8-4-8 15,3-4-2-15,-1 0 2 16,0 5-2-16,-1 0 1 15,3 1-15-15,-4-1 10 16,1 5-1-16,-3-4 0 16,3 4 6-16,1-2-4 15,-4 0-1-15,3 0-5 16,0 3 11-16,1-2 7 16,6 5-8-16,-2 0 3 15,1 4-1-15,3-6 7 16,0 4 0-16,2 0-5 15,-2-2 5-15,-1 0 1 16,3 0 1-16,-2 2-2 16,2 2 0-16,0-2-1 15,0 4 1-15,2 0-5 16,-2 0 4-16,0 0 1 16,0 2 0-16,3 0 2 0,1 2-1 15,7 8 11-15,0 2 3 16,3 6-8-16,-1 0 1 15,5 4-7-15,-2 2 0 16,3-2 7-16,-3 2-2 16,-3-1-5-16,2-3 1 15,-5 2-1-15,-1-4 0 16,-5-2 1-16,3-2-1 16,2-2 7-16,-2-6-7 0,-1-4-1 15,-2-4 0-15,4-6 1 16,5-4 13-16,2-6-7 15,3-4-6-15,3 4 0 16,-4-4-1-16,-1 2 1 16,1-5-1-16,-1 1 6 15,0-4-6-15,2-2-1 16,2-2 1-16,-5-4 0 16,-1 6 0-16,3 2 2 15,-3 4-2-15,-1 4 0 16,-1 6 0-16,1 0 1 15,-7 4-1-15,1 2 0 16,-5 0 0-16,0 6 0 16,-2 0 1-16,0 0-1 0,0 0 6 15,1 0-5 1,-1 0 1-16,0 0-1 0,-1 0 5 16,1 0-6-16,0 0 1 15,0 2 0-15,0-2 0 16,0-2-1-16,0 2 0 15,0 0 0-15,0 0-1 16,0 0 1-16,0 0 0 16,0 0-27-16,0 0-29 15,0 0-58-15,0 0-217 16,-35 2-523-16</inkml:trace>
  <inkml:trace contextRef="#ctx0" brushRef="#br0" timeOffset="55883.74">13367 11490 1678 0,'-3'0'279'0,"3"0"-196"0,0 0-83 0,0 2 9 0,0-2-6 0,0 2 58 0,0-2 34 0,0 0 1 16,-2 0-33-16,2 2-15 16,0 0 9-16,0-2-6 15,2 4 12-15,1-4-3 16,2 4-5-16,3-2 13 15,3 2 10-15,8 2-18 16,7 2-15-16,6-4-18 16,1 2-8-16,5-2-7 15,1-2 2-15,4 2-4 16,-1-4-10-16,-6-2 1 16,-5 2-1-16,-11-2 0 0,-9 2-6 15,-7 2-10 1,-4-2-34-16,-2 0-25 0,-8 8-45 15,-9 0 15-15,-10 6-46 16,-8 2-31-16,-5 2 41 16,6-2 86-1,0-4 19-15,3-2 27 0,2-3 9 16,11-4 15-16,-1-1 5 16,8 0 65-1,7 0 10-15,1-2-44 0,5 0-23 16,0 0-14-16,2 0 16 15,1 0-9-15,1 2-14 16,5 2 1-16,6 0 83 16,8 2 10-16,6-2-38 15,0-4-5-15,6-2-13 16,1 0-6-16,-2-4 2 0,0-2-14 16,-7 2-11-1,-4 2-7-15,-12 0-9 0,-6 4 0 16,-5 0-19-1,0 0-43-15,-2 0-59 0,-6-2-55 16,-5 0-152-16,-45-9-339 16</inkml:trace>
  <inkml:trace contextRef="#ctx0" brushRef="#br0" timeOffset="57192.62">9759 11640 1715 0,'3'0'210'0,"-6"0"-143"15,3 0-43-15,3 0 15 0,-3 0 0 0,0-2 56 0,3 2 2 0,3-2-13 0,7 1-12 0,3-4-6 0,6-1 5 16,3-2-5-16,6 4-11 16,2-2 2-16,0 2-30 15,2 2-9-15,-1 0-6 16,-5-2-4-16,-6 4-8 15,-7 0-1-15,-10 4-14 16,-4-4-9-16,-4 4-54 16,-6 4-9-16,-13 8 8 15,-8 4-56-15,-4-2-9 16,-5 3 49-16,0-6 85 16,0-3 9-16,3 2-9 15,3-4 10-15,5 2 15 16,5-6 51-16,9 1-2 0,7-3 7 15,3-4-8 1,3 0-17-16,3 0-17 0,1 0 13 16,4 2-21-16,4 0 39 15,5 2-15-15,2-2-12 16,2-2 0-16,0 0 0 16,1 0-6-16,-1 0-5 15,-4-2-10-15,-6 4-12 16,-2-2-9-16,-4 1-1 15,-8-1-4-15,1 0-4 0,-7 4 15 16,-2-1 3-16,-10 5 1 16,2-5 13-16,1 0-13 15,7-2 17 1,7-1 2-16,4-1-13 0,0 1-7 16,6-3-76-16,5-2-176 15,55-23-265-15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2:31:34.669"/>
    </inkml:context>
    <inkml:brush xml:id="br0">
      <inkml:brushProperty name="width" value="0.05292" units="cm"/>
      <inkml:brushProperty name="height" value="0.05292" units="cm"/>
      <inkml:brushProperty name="color" value="#FF0000"/>
    </inkml:brush>
  </inkml:definitions>
  <inkml:trace contextRef="#ctx0" brushRef="#br0">10972 9521 1451 0,'-2'-2'375'0,"2"0"-215"0,-3 0-73 0,2 0-22 0,1 0-13 0,-6 2 8 0,6 0-4 0,-2 0 1 0,2-3-20 0,0 3-1 0,0 0-20 16,2 3-16-16,-2-3-17 16,0 0-37-16,6 0-114 0,0-3-174 15</inkml:trace>
  <inkml:trace contextRef="#ctx0" brushRef="#br0" timeOffset="199.73">10929 9587 1678 0,'-4'-2'296'15,"-3"2"-296"-15,-9 4-655 16</inkml:trace>
  <inkml:trace contextRef="#ctx0" brushRef="#br0" timeOffset="5086.89">11093 10181 1972 0,'0'0'475'0,"-6"0"-367"0,6 0-20 0,0 1-23 0,0-1 1 0,0 0 15 16,6 0 3-16,-6 0-15 15,0 3-14-15,4-2-2 16,0 6-10-16,5-6-14 15,5 4-5-15,5-1-9 16,6-3-2-16,6 2-5 16,7-3-7-16,5-3 0 15,5 2 0-15,2-3-1 16,-2 1 0-16,4-4-35 16,-5 3-10-16,-5-3-13 0,-5 0-29 15,-10-4-9-15,-4 5 12 16,-10 1 24-16,-7-6-62 15,-4 1-119-15,-4-4-109 16,-33-22-430-16</inkml:trace>
  <inkml:trace contextRef="#ctx0" brushRef="#br0" timeOffset="6784.85">9504 10542 1367 0,'2'0'324'0,"-2"0"-198"0,0 0-45 0,2 0-33 16,-2 0 30-16,0 1 36 0,0-1-38 0,0 3-28 15,2-3 3-15,0 4 9 16,0-4-22-16,3 1-1 16,9 3 11-16,3-2-9 15,17 1-9-15,12-2-19 16,19-1-2-16,6-1-9 15,7-2 0-15,-2-1-8 16,-2 1-4-16,-16-4-6 16,-12 6-21-16,-17-2-81 15,-20 6-93-15,-16-2-68 16,-22 7 59-16,-15-2-61 16,-16 2-37-16,-11 2 320 15,-3-3 77-15,5-3 101 0,2-3 8 16,11-1 20-16,14-4-82 15,9 3-20-15,13-3 16 16,13 4-24 0,12-3-52-16,13-3-44 0,13 1-26 15,13-4 26-15,12 0 15 16,4 0-15-16,5 1 0 16,-7 4 7-16,-8 0-6 15,-9 4-1-15,-16 4 0 16,-12 0-38-16,-15 0-21 15,-12 2 49-15,-15 1 10 16,-15 2 0-16,-10 1 12 16,-2-1-12-16,-2-8 9 0,9 2 16 15,10-3 8 1,8 0-24-16,14 0-9 0,9 1-6 16,10-1-128-16,36 0-190 15</inkml:trace>
  <inkml:trace contextRef="#ctx0" brushRef="#br0" timeOffset="8666.04">14299 10565 1360 0,'-3'0'361'0,"3"0"-205"0,-3 0-87 0,6 3-9 0,-3-3 11 0,3 0 13 0,-3 1-24 15,0-1 24-15,2 0-33 16,2 5 19-16,7-4 1 15,3 6 16-15,10-2-12 16,5 5-24-16,11 1-3 16,7-4-23-16,6 6-5 15,-1-9-11-15,-1 1-8 16,-2-2 1-16,-7-3-2 16,-7 0 0-16,-12 0-12 15,-12 0-130-15,-8 0-23 16,-7-3 22-16,-17 6-49 15,-8-3 99-15,-15 2 12 16,-10 2 20-16,1-4 40 16,-1 0 21-16,5-4 12 0,4 2 56 15,10 2-19-15,10-3 68 16,12 3-24-16,6 0-36 16,7 0-25-16,3 0 25 15,1 3 37-15,5-1-46 16,6 2-27-16,14 0 18 15,12 0 6-15,3 2-15 16,5-2-12-16,-5 0-1 16,-3 0-11-16,-3-4 6 15,-5 0-3-15,-4 0-9 16,-12-3 0-16,-5 2-98 16,-7 1-65-16,-12-6-32 15,-45-2-274-15</inkml:trace>
  <inkml:trace contextRef="#ctx0" brushRef="#br0" timeOffset="24603.76">17983 13632 1477 0,'-2'0'274'0,"2"-3"-122"0,0 3-53 0,0 0-63 0,0-2 16 0,-2 2 50 0,2 0-10 0,-2 0-25 0,2 0-2 0,0 0-5 0,-2-1-14 15,2 1-4-15,2 1 5 16,-2-1-17-16,0 0 15 16,2 2-26-16,-2-4-8 15,2 2-11-15,10 2-9 16,3-2 9-16,12 0 12 15,6-2-10-15,11 1 3 16,8-2-5-16,2-2-22 16,1 1 11-16,6-1 4 15,-3 1-7-15,1 4 14 0,0 2 0 16,-6 2 0-16,-4 0-6 16,-9 3-5-16,-5-3 3 15,-8-3 8-15,-12 4 0 16,-3-5 0-16,-10 1 0 15,0-1 1-15,-4 0 0 16,2 0-1-16,2 0 0 16,-2 0-1-16,0 0-6 15,3 3 7-15,3-2 1 16,2 2 0-16,-4-2 1 16,-2-1-2-16,0 5 0 15,-2-5 0-15,0 0 0 16,0 0 8-16,0 0-2 15,0-5 4-15,0 5-9 0,0 0-1 16,-2 0 0-16,2-4-38 16,0-1-23-1,-2-4-26-15,0-5 24 0,0-2 25 16,-4 0 25-16,0 0 13 16,-1 1 0-16,1 4 0 15,-2 1 13-15,4 2 19 16,-2 4-5-16,1 0-5 15,-1 0 17-15,4 2-4 16,0-2-7-16,2 4 1 16,-3-2-2-16,3 2-3 15,3 2-6-15,-1-2 7 16,0 0-14-16,2 0-11 16,0 4-1-16,5 2 1 15,5 0 9-15,11 6 12 16,4-4-21-16,2 0 1 0,4 0 5 15,3-2-5-15,-2 1-1 16,-3-2 14-16,-11-1-14 16,-6-2 0-16,-9 0 0 15,-7-2 0-15,0 0 16 16,-2 0 10-16,-6 5 2 16,0 0-1-16,-5 8 8 15,-10 1-11-15,1 1-6 16,-3 3 0-16,-4-1-18 15,-4 5 0-15,-11 1-1 16,-4 8-110-16,-4-5-110 16,0 0-55-16,-52 20-193 15</inkml:trace>
  <inkml:trace contextRef="#ctx0" brushRef="#br0" timeOffset="31834.6">16161 13828 1300 0,'-2'0'450'0,"2"-2"-337"0,0 2-25 0,0 0-5 0,2 0-41 0,0-2 79 0,-2 2-25 0,0-6 26 16,0 4-28-16,2-2-31 16,-2 4-13-1,0-4-11-15,0 4-27 0,0 0-12 16,-2 4-21-16,2-4-50 16,0 2-29-16,-2-2-5 15,2 2-92-15,-4 6-29 16,-15 20-434-16</inkml:trace>
  <inkml:trace contextRef="#ctx0" brushRef="#br0" timeOffset="34322.41">15980 12435 2018 0,'-6'-3'240'16,"4"3"-176"-16,-3 0-64 0,3 0-120 0,2 4 24 0,0 0 54 0,0 0 21 0,2-2 20 0,-2 2-20 0,2 4-147 15,-2 17-370-15</inkml:trace>
  <inkml:trace contextRef="#ctx0" brushRef="#br0" timeOffset="36687.18">13225 11554 1351 0,'-3'-2'558'0,"-1"2"-400"15,-1 0-80-15,1 0 0 0,-1 0 10 0,5-2 13 0,0 2 11 0,0-4-2 0,0 4 11 0,5 0-32 16,-5 0-50-16,0-2-23 16,0 2-15-16,2 2-1 15,-2-2 0-15,0 0-11 16,0 0-4-16,0 0 2 16,0 0 2-16,0 0-4 0,0 0-16 15,2 0-7 1,-2 0-7-16,2 0 8 0,1 4 11 15,-3-2 26-15,2 4 1 16,-2 0-1-16,0 4 1 16,0 0 5-16,-2 0-4 15,-3 0-2-15,3-2 0 16,0 0-30-16,-3-4-76 16,5-2-25-16,-2 0-44 15,0 0 17-15,-5 3-46 16,-17-2-491-16</inkml:trace>
  <inkml:trace contextRef="#ctx0" brushRef="#br0" timeOffset="37700.55">13211 11318 1272 0,'-2'1'273'0,"2"-1"-153"0,-5 0-57 0,3 0-12 0,2 2 26 0,-2-4-1 0,2 2 4 15,0 0-19-15,0 0-28 16,0 0-24-16,2 0-8 16,-2 0-1-16,0 0-1 15,0 0 1-15,0 0-4 0,-2 2 4 16,2-4 1-16,0 2 13 15,0 0 1-15,0 0-2 16,-9-8-5-16,2 0-7 16,-2 2 0-16,1-2-1 15,-6 0-1-15,-4 2-30 16,-9 2-14-16,-6 4 15 16,-2 2 10-16,-8-2 19 15,-4 2-6-15,-2 2 7 16,-2-2 2-16,-7 6-1 15,-6 0 0-15,2 2 10 16,-1 4-2-16,5 2-8 16,9-2-1-16,9 0 0 0,4-1 2 15,7 1-2 1,11-5 1-16,3 0 0 0,5-3-1 16,8-4-1-16,2 2-7 15,0-3 8-15,0 8 6 16,0-1-5-16,0 0 19 15,0 2-10-15,-2-2 1 16,0 0 4-16,0-2 7 16,0-2-4-16,2-2-16 15,0 0 10-15,0-2-9 16,0-2-3-16,2 2 0 16,0 0-8-16,0-2-20 15,2 0-10-15,1 2 8 16,4-2-12-16,2 2-72 0,20-14-259 15</inkml:trace>
  <inkml:trace contextRef="#ctx0" brushRef="#br0" timeOffset="41590.21">14131 11011 1634 0,'0'0'242'0,"0"1"-178"0,-2-1-47 0,2 0-16 0,2 0 0 0,-2 0 11 0,0 0-1 0,2 0-10 16,-2 0 13-16,2 0 1 15,-2 0-9-15,0 0 9 16,0 0 15-16,0 3 7 16,5-1-14-16,-2 0-23 15,1 5 15-15,3-3 6 16,1 3-20-16,1-1 13 16,7 2-5-16,-3-2-9 15,3-2 7-15,4 0-5 16,-2 0-1-16,0 0 0 15,-3-2 6-15,1 0 1 16,1-2-8-16,-1 2 0 16,2-2 1-16,0 0-7 15,0-2 9-15,1 2-9 16,2-2 12-16,-1 0 0 0,-3-2 0 16,4 4 1-16,-4-2-5 15,4 2-1-15,-3-2 0 16,3 0-1-16,0 0 1 15,3-2 0-15,-2 2-1 16,1 0-14-16,-3 0 14 16,-1 2-9-16,-3 0 9 15,3 0 0-15,-2 0 0 16,-1-2 0-16,3-3-8 16,-2 4 8-16,-2-1 13 0,5-2-5 15,-2 0-8-15,4-3 0 16,-2 0 4-16,5 3-4 15,-6-3-5-15,4 3 5 16,-3-3 1-16,-1 3-1 16,-2 0-4-16,0-2 4 15,-1 2 7-15,-3-4-6 16,3 1 0-16,-3 1 5 16,-1-2-6-16,3 1-1 15,-3-1 1-15,3-1 10 16,3 1-10-16,-1 0 0 15,4-2 0-15,-4 0 3 16,6-4 3-16,-5 2-6 16,1-2 1-16,-1 0 0 0,-1 0-1 15,0-2 9-15,-1 4-8 16,-1-4 5-16,5 4 3 16,0-4-9-16,2 2 0 15,-1 0-1-15,3 2 0 16,-4 0 1-16,0 0 0 15,-4 2 1-15,2-4-1 16,-3 3 1-16,-1 0-1 16,3-1 1-16,-1-1-1 15,2 2 0-15,-3-1 0 16,-4 2 4-16,1 2-4 16,1-5 0-16,-4 3 0 15,0-2 0-15,2 4 0 16,-3-2 0-16,2 4 0 0,-4 4-1 15,1-1-8-15,-3 0-4 16,4 3 13-16,-2-2 1 16,1 2 0-1,-1-2 6-15,1-4-1 0,0 2-5 16,0 0-1-16,3-2 0 16,0 2 1-16,-1-6 0 15,-1 0 0-15,3-2-1 16,-1-2 0-16,-2-2 6 15,4-4-6-15,-3 2 0 0,4-2-1 16,-6 0 1-16,6-2-9 16,-4-2 11-16,7-2-2 15,-3-6 1-15,0 1 6 16,7-2-7-16,-2 0 0 16,2 5 0-16,-4 2 0 15,-6 2 0 1,7 2 0-16,-7 0 0 0,3 0 1 15,1 0-1-15,-3 0 0 16,1-2 0-16,-4 4 6 16,5-3-6-16,-3 1 0 15,-1 4 0-15,-3 0 16 16,-4 4 0-16,5 3 2 0,-7-2-9 16,5 0-1-16,-3-4-1 15,0 5-6-15,0-6 6 16,1 0 1-16,1 4 1 15,0-4-8-15,-2 2 0 16,0 0 0-16,0-4 0 16,1-2-1-16,-3 2 2 15,0-2 2-15,-3 2 23 16,1 0-12-16,0 2 6 16,0-2 5-16,0 0-7 15,-2 0-7-15,2-1 15 16,-1 5-18-16,1-4-9 15,0 4 5-15,2-2-4 16,-2 4-1-16,0 2 6 16,-1 0-2-16,-4 0-3 0,3 2-2 15,-3 0 0 1,1 2 1-16,-4 0 11 0,2-4-4 16,-5 4-7-16,1-4-9 15,-1 2 9-15,-3-2 8 16,3 2-7-16,-1 0 0 15,1-4-1-15,0 0-2 16,1 1 2-16,4 2 5 16,-3 1-5-16,-1 2 0 15,1-3-2-15,-5 4 1 16,1-5 0-16,-1 3 0 16,-3 4 1-16,5-5 0 15,-3 3 0-15,3 2 0 16,1-1 0-16,-6-2 0 0,2 1 0 15,-7 1 0-15,-1 2-1 16,-4-2 1-16,0 2-1 16,2 2 1-16,0 0 0 15,5-2 0-15,-2 0 1 16,6-4-1-16,-6 5 0 16,-3-6 0-16,-2-1 6 15,-7 0-6-15,-2-4 6 16,0 2 1-16,5-2 7 15,4-2 8-15,2 2-10 16,7-2 2-16,0 4-7 16,4-2 1-16,1 2 1 15,1-2-8-15,3 2 9 0,-4 0-4 16,1 4-5 0,1 2 1-16,-7-2-2 0,3 4 0 15,-8 0 0 1,2 0 0-16,-4 0 0 0,-2-1 0 15,0 2 0-15,0-1 1 16,0 0 0-16,8 0-1 16,-4-3 1-16,5 6-1 15,-3-1 0-15,2 2-2 16,-4 0 1-16,0 0-6 16,-2 2 7-16,-1-1 6 15,6-1-6-15,-7 4 1 16,2-1-1-16,0-1 1 15,-2 2-1-15,-2 0 0 16,-3 0 1-16,-5 2-1 16,-7 0 8-16,-2 0-8 15,1-2 0-15,-3 0 3 0,6 4-3 16,2-4 0-16,4 4 1 16,2 2-1-16,9 0 6 15,0-2-6-15,8 4-1 16,-4-2 1-16,1 2 13 15,-4 6-13-15,-1 0 0 16,0 4 0-16,-2 2 4 16,2 0-2-16,3 2-2 15,-1 2 9-15,1 0-8 16,0 2-1-16,1 1 6 16,0 1 3-16,6 0-7 0,-3 2 8 15,3 2 2-15,0-4 3 16,4 2-6-16,2 0-7 15,-2 0 8-15,1 1-4 16,1 2 8-16,0-2-13 16,1-5 8-16,0 0-8 15,4-4 1-15,1-2 8 16,3 0-4-16,0-6 0 16,0 2 0-16,2-2-5 15,-3 2 5-15,0 0-4 16,-1 3 8-16,-4 2-4 15,-1 8-4-15,-1 4-2 0,0 0 6 16,-1 3-9-16,5-8 3 16,3-4-1-16,6 0 1 15,1-8 0-15,0 0 7 16,5 2-7-16,-3 0-1 16,-1 4 1-16,6-2 9 15,-4 8-9-15,1-1-2 16,-4 1 2-16,4 8 7 15,-2 0-7-15,-1-2 0 16,3 2 1-16,4-6 1 16,-1 0-1-16,1-10-2 15,7 0 1-15,-7-8-1 16,5 2 1-16,0 0 1 16,-1 3 6-16,1-2-7 15,-2 2 0-15,-2 7-1 16,-4-2 1-16,2 4 0 15,0 0 0-15,-2 2 0 16,4 2-1-16,1 0 1 16,-3 2 0-16,0-4-1 0,-2 0 1 15,2-6 0-15,-2-4 0 16,-3-3 0-16,0-3 0 16,-2 2 0-16,2-2 0 15,1 0 0-15,-1 4-1 16,2 0 1-16,0 2-1 15,3 0 1-15,5 2 0 16,-3 2-1-16,5-4 0 16,2-4 0-16,2-6-11 15,5-6 12-15,-2 2 9 16,0-4 3-16,2-2-2 0,1 2-8 16,-6-1-1-16,5 0 8 15,-7-1-3-15,-2-2 0 16,0-2 12-16,-5-1 12 15,3-2 5-15,-5-1-7 16,-7 4 13-16,0 0-8 16,-4 2 0-16,0 0 1 15,-1 0-2-15,1 0-16 16,-3 0 2-16,3 0-6 0,0 0-1 16,0 0-10-16,3 0-1 15,-3 0-7 1,1 0-23-16,2-3-48 0,4 0-50 15,4 1-101-15,0-4-101 16,23-26-178-16</inkml:trace>
  <inkml:trace contextRef="#ctx0" brushRef="#br0" timeOffset="44119.18">9281 10610 1171 0,'-2'-2'539'0,"0"-1"-437"0,-4 2-54 0,2-2 1 0,4 3 14 0,0 0 8 0,0-1 52 0,0 1-29 0,0 0-31 15,0 0-28 1,0 0-23-16,0 1-11 0,4-1-1 16,-2 0-18-16,4 3 10 15,5-2-5-15,4 4 13 16,7-5 0-16,1 1-21 15,2-1-63-15,-6 0-54 16,-3 0 15-16,-7 0 12 16,-5 3 42-16,-4-3 68 15,0 0 1-15,-2 0 24 16,0 0 30-16,-1 0 1 16,-3-3-38-16,2 2 28 0,-1 1-14 15,-2-2 2 1,7 2-7-16,0 0-26 0,0 0-12 15,4 0 4-15,-1 0-17 16,2 2-49-16,3 2 32 16,3 4-117-16,12-1-1244 15</inkml:trace>
  <inkml:trace contextRef="#ctx0" brushRef="#br0" timeOffset="47968.06">13719 10168 737 0,'0'0'153'0,"-2"3"-101"0,-2-2-28 0,2 2 9 0,2-2-16 0,0-1-17 0,2 0 17 0,2 0-17 15,-4 0-10-15,0 0 10 16,0 2 5-1,2-2-5-15,-2 3 0 0,0-2 0 16,-2 2-6-16,-2 12-98 16</inkml:trace>
  <inkml:trace contextRef="#ctx0" brushRef="#br0" timeOffset="48216.83">13688 10273 1461 0,'-2'-2'296'15,"2"2"-199"-15,-2-2-85 16,2 2-12-16,0 0-33 15,0 2-9-15,0 0-66 16,0 6-550-16</inkml:trace>
  <inkml:trace contextRef="#ctx0" brushRef="#br0" timeOffset="48853.83">13748 10481 773 0,'-2'-2'1061'0,"2"0"-893"0,0-4-168 0,0 6-71 0,2 0-88 0,0 0 42 0,3 2-22 0,3 4-50 16,8-2-574-16</inkml:trace>
  <inkml:trace contextRef="#ctx0" brushRef="#br0" timeOffset="49256.94">14541 10816 1732 0,'-5'-8'468'16,"5"4"-284"-16,-2-2-184 0,0 4-4 15,4 2-83 1,-2 0 56-16,0 0 30 0,0 0-19 16,2 0-73-16,-1 2-34 15,8 2-68-15,4 8-537 16</inkml:trace>
  <inkml:trace contextRef="#ctx0" brushRef="#br0" timeOffset="52052.08">14789 10796 791 0,'-3'-2'1244'0,"3"0"-990"0,-1-2-151 0,1 0-75 0,1 4-28 0,-1 0 0 0,0 0-1 0,0 0-10 16,3 0-91-16,1 6-186 15,9-6-1474-15</inkml:trace>
  <inkml:trace contextRef="#ctx0" brushRef="#br0" timeOffset="54268.1">14914 10838 821 0,'-4'0'742'0,"4"0"-564"0,0-2-95 0,-2 2-19 0,2 0 1 0,0 0-16 0,0 0-31 16,0 0-17-16,0-4 12 0,0 4-13 16,0 0-1-1,0 0-12-15,2 4-100 0,2-4-172 16,-8 4-495-16</inkml:trace>
  <inkml:trace contextRef="#ctx0" brushRef="#br0" timeOffset="57437.05">14804 13128 786 0,'0'2'225'0,"0"-2"-161"0,0 0-50 0,2 0 32 0,-2 0 64 0,0 0 43 0,0-2 37 0,0 2-77 0,-2 0-61 0,2 0-1 0,0 0-24 15,0 0-13-15,0 0 10 16,0 0-2-16,0 0-1 16,0 0 17-16,0 0-14 15,0 0 22-15,0 0-34 16,0 0 24-16,0 0-19 15,0 0 26-15,0 0 2 16,9 4 5-16,2-2-10 16,-2 2-1-16,6-4-21 15,10 2 0-15,10-4 0 0,13-2-16 16,10-2-2 0,10 0-5-16,-1-2-1 15,7 4-19-15,-1 0 25 0,-6 4 0 16,0-2 0-16,-7 2 1 15,-4-2-1-15,-14 2 8 16,-8 0-8-16,-10 0 1 16,-6 2 4-16,-9-2-4 15,-4 0 0-15,-4 0 16 16,2 0-10-16,0 2 19 16,-1-2-14-16,0 0 1 15,-2 2 4-15,0-2 1 16,0 0-12-16,0 0 10 0,0 0-16 15,0 0 6 1,-2 0-6-16,2 0-11 0,0 0 11 16,-2 0-1-1,2 2-15-15,-3-2-10 0,3 0-13 16,-3-2-22-16,2 2-64 16,-6-4 31-16,0 2-83 15,-6-6-6-15,4 0-111 16,0 0-23-16,-16-18-539 15</inkml:trace>
  <inkml:trace contextRef="#ctx0" brushRef="#br0" timeOffset="58151.37">15564 13028 906 0,'-2'-2'326'0,"0"2"-179"0,2-4-12 0,0 2-27 0,0 2-42 0,0-2 36 0,0 2 19 0,0 0-43 0,-3 0-45 0,3-2 3 0,0 2-4 15,0 0-11-15,0 0 7 16,0 0-4-16,0 0 8 16,0 0-10-16,0 0 4 15,-2 0-1-15,2-2-19 16,0 2 12-16,-3 0-7 16,3-2-5-16,0 0 0 15,-2 2 6-15,4-2 15 16,-2 2-9-16,0-2-2 0,0 2-4 15,0-2-3-15,0 2 2 16,3-2-11 0,-3 2-1-16,2-4-9 0,1 4-7 15,1-2 1-15,3 2 14 16,3 0 2-16,2 2 0 16,1 4 2-16,3-2 2 15,-5 2-2-15,2 0-2 16,-4 4 9-16,2-4-7 15,-4 0 13-15,-5 2 6 16,1-6-11-16,-6 2-2 16,1 2 8-16,-3 2 29 15,-3 4-12-15,-1 0-7 16,0 2-8-16,-2-4 1 16,4 2 2-16,0-8-4 0,3 0-7 15,-1 2 2-15,1-4-4 16,4 0-2-16,-2 0-6 15,-3 1 1-15,1 0 8 16,-1-1-8-16,1 0 0 16,1 0 1-16,3-2-1 15,0 0 13-15,0-2 5 16,0 2-1-16,0 0 32 16,0-4 1-16,-2-4-17 15,-2-4-25-15,2-6 15 16,2 2-13-16,0 0 4 15,0 0-14-15,0 2-1 0,0 0-19 16,0 0-25 0,2 0-20-16,-2 2-4 0,4 2-31 15,-2 2-36 1,1 2-37-16,-1 0-113 0,-7-10-1199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2:35:28.041"/>
    </inkml:context>
    <inkml:brush xml:id="br0">
      <inkml:brushProperty name="width" value="0.05292" units="cm"/>
      <inkml:brushProperty name="height" value="0.05292" units="cm"/>
      <inkml:brushProperty name="color" value="#FF0000"/>
    </inkml:brush>
  </inkml:definitions>
  <inkml:trace contextRef="#ctx0" brushRef="#br0">7249 15472 109 0,'0'-4'450'0,"0"4"-372"0,0-2-54 0,0 4-23 0,0-2 7 0,0 4 34 16,0-4 34-16,0 0 32 16,0 0-67-16,0 0-41 15,0 0-65-15,0-8-439 16</inkml:trace>
  <inkml:trace contextRef="#ctx0" brushRef="#br0" timeOffset="1622.04">7235 15462 943 0,'0'0'299'16,"0"0"-167"-16,-2 0-57 0,2 0-35 0,0 0 31 0,-2 0 8 0,2 0 20 0,0 0-18 0,0 0-18 0,0 0-13 0,0 0-19 15,0 0 20-15,0 0 3 16,0 0-18-16,0 0 36 16,-2 0-18-16,2 2-10 15,0 6-13-15,0 4 11 16,0 8-7-16,2 10-7 15,5 2-13-15,2 7-1 16,-1 1-7-16,-1-2-6 16,-1 0 0-16,2-2-1 0,-6-4-30 15,2-6-51-15,-4-6 12 16,0-4-9-16,-4-6 16 16,2-2 7-16,2-8-26 15,-3 4 9-15,1-8 60 16,-3 0 12-16,-1-6 1 15,-3-6 10-15,-1-8 14 16,2-6-10-16,1 2 9 16,3-8-9-16,0 0-3 15,2 2 20-15,2-2-14 0,-3 0-3 16,6-3 21-16,-3 7 27 16,2 4-29-1,0 6-11-15,2 0-14 0,5 8-2 16,5 0-7-1,-1 2-1-15,0 6 1 0,5 2 0 16,-4 4 4 0,1 2-3-16,5 6-1 0,-7-2 2 15,3 6-2-15,-5 4 1 16,-2-2 0-16,-6 4-1 16,0 0 23-16,-3-8-23 15,-4 7 18-15,-3-4 12 16,-5 1 0-16,-5 4-12 0,0-5-15 15,-5 1 8 1,6-9-22-16,0-1 11 0,3 1-70 16,6-5-122-16,7-10-111 15</inkml:trace>
  <inkml:trace contextRef="#ctx0" brushRef="#br0" timeOffset="2281.59">7556 15655 758 0,'0'0'992'0,"0"0"-774"0,0 0-124 0,0 0-37 0,3 0-16 0,-1 0-17 0,2 0-11 0,3-4 28 0,4 4-2 16,2-4-11-16,2-2-10 16,4 2-6-16,-1-4 5 0,-1-1-11 15,-3 0 3-15,-3-4-8 16,-5-1 19-16,6 0-14 15,-8 1 1-15,-2-4 17 16,-2 11-9-16,-6-8-9 16,-4 10 38-16,0 0-44 15,-6 0 7-15,-4 8-6 16,-2 4 5-16,-3 6-5 0,3 4 16 16,2-4-14-1,11 3-3-15,4 1-1 0,8-4-17 16,6 4 17-1,7-4 1-15,5-2 5 0,6 2 4 16,2-8-3-16,0 0-6 16,0-4 0-16,-7-2-5 15,-2-2-79-15,-4 0-161 16,18-12-292-16</inkml:trace>
  <inkml:trace contextRef="#ctx0" brushRef="#br0" timeOffset="3050.12">8039 15588 1683 0,'0'-1'278'0,"0"1"-185"0,0 0-83 0,0 0-8 0,6 0-4 0,-6 0 4 0,0 0-2 0,2-3 10 16,-4 3 14-16,2 0-2 16,0-1-21-16,2 2 5 15,-2-1-4-15,0-1 25 16,0 2 1-16,0-2 10 15,-2 1-22-15,2 0 17 16,0-4-22-16,0 0-11 16,2-5 0-16,-2 4 10 15,-2 1-9-15,2-1 5 0,-6 5 1 16,4 0 25-16,-2 0-20 16,-1 0 16-16,1 0-27 15,-4 5 23-15,-2-1-17 16,-3 5-7-16,-1 4 12 15,-1 6 16-15,1 4-10 16,10 3-18-16,4-4 0 16,7-4 0-16,8-4 1 15,-2-2 0-15,8-6 7 16,-3-2 4-16,7-10 12 16,-4-2-12-16,4-6-12 15,-3-4 1-15,-4 2 0 16,-7 2 22-16,-6 0-14 15,-7-3 18-15,-5 4 15 16,-3-1 6-16,-7 4-14 0,3-3-23 16,-5 5-2-16,1 3-9 15,-3 5-8-15,2 0-16 16,-6 8-54-16,5 10-96 16,0 1-159-16,0 17-747 15</inkml:trace>
  <inkml:trace contextRef="#ctx0" brushRef="#br0" timeOffset="3417.64">8284 15611 1087 0,'0'4'485'0,"0"-4"-413"0,0 0-51 0,0 0-11 0,0 0-10 0,-2 0 40 0,2 0 38 0,0-4-46 0,0 4-11 0,0 0-7 16,0 0-14-16,0 0-2 15,0 0-8 1,0 0 10-16,0 0 0 0,0 0-7 16,0 0 7-16,0 0 12 15,0 0-7-15,0 0-5 16,0 0-16-16,0 0-92 16,-8 4-396-16</inkml:trace>
  <inkml:trace contextRef="#ctx0" brushRef="#br0" timeOffset="4148.79">7210 15909 1010 0,'-1'0'360'0,"-2"0"-105"0,-1 0-105 0,2 0-26 0,-1 0-35 0,-5 0 5 0,1 4 47 0,-5 1-39 16,2 0 18-16,-2-1-36 16,8 0-16-16,4-4-28 15,0 0-28-15,4 0-12 16,12-4-4-16,13 0 4 0,27-10 31 15,15-16-2 1,20-2-18-16,7-12-11 16,-2 8-18-16,-7 0-78 0,-15 4-48 15,-21 12-108-15,-20 10-40 16,-50 36-573-16</inkml:trace>
  <inkml:trace contextRef="#ctx0" brushRef="#br0" timeOffset="4305.76">7316 15941 1659 0,'-7'-1'467'16,"5"1"-260"-16,0-3-100 16,21-3-86-16,15-6-11 15,24-2-10-15,13-4-5 16,11-8-58-16,5 2-177 16,123-52-262-16</inkml:trace>
  <inkml:trace contextRef="#ctx0" brushRef="#br0" timeOffset="5032">7737 16230 1990 0,'-3'6'295'0,"0"10"-176"0,2 16-73 0,-2 9-20 0,3-1-16 0,7-4-10 0,-2-10-7 15,0-8-46-15,3-8-11 0,-6-10 28 16,-2-14 10-16,5-8-113 16,-3-14 47-16,0-4 61 15,-4-1 30-15,-5-3 1 16,-6 8 22-16,2 0 31 16,4 6 64-16,1 8-33 15,3 12-9-15,1 2-29 16,9 6-40-16,4 4-6 15,11 6 0-15,9 4 2 16,11 6 4-16,8 4 4 16,1 2-10-16,-2-6 0 0,-2-2 2 15,-5 0-2-15,-9 0 1 16,-10-10-1-16,-8 2 1 16,-5-4 0-16,-8-4-1 15,-2 0 15-15,2 0 2 16,-2 0 22-16,0-8 97 15,-2-10-50-15,-3 4-55 16,-2-12 13-16,0 2 5 16,-3 6-11-16,1 2-14 15,2 6-24-15,0-2-47 16,5 6-136-16,2-2-168 16,20-14-582-16</inkml:trace>
  <inkml:trace contextRef="#ctx0" brushRef="#br0" timeOffset="5382.8">8379 16190 2004 0,'-8'14'309'0,"2"8"-206"0,-7 10-56 0,6 8-26 0,4-5-13 0,8 1-8 0,6-14 0 0,5-4 0 15,2-8 1 1,1-6 11-16,6-8 35 0,0-6-8 16,2-8-12-16,-5-3-3 15,-7 3 27-15,-7-1 33 16,-12 2 7-16,-4 3-31 15,-13 0-34-15,-2 2-26 16,-6 6-11-16,-5 6-80 16,5 2-103-16,2 6-185 15,-15 10-839-15</inkml:trace>
  <inkml:trace contextRef="#ctx0" brushRef="#br0" timeOffset="5916.92">9111 16136 1654 0,'0'-2'316'0,"0"2"-119"0,2 0-44 0,-2-2-48 0,0 2-18 16,0 0-14-16,0 0-8 0,0 6-22 0,2 8-4 0,-2 6 30 16,5 8-25-16,0 2-38 15,-1 2-6-15,1-1-87 16,-3 1-165-16,-4-10-202 16,-27 6-358-16</inkml:trace>
  <inkml:trace contextRef="#ctx0" brushRef="#br0" timeOffset="6231.92">8920 16174 1664 0,'0'-6'315'16,"4"-2"-157"-16,7-2-107 0,5-2-30 16,4 6 4-1,6-2 11-15,3 8 3 0,0 0 62 16,8 8-7-16,3 10-19 15,1-4-19-15,2 12-19 16,-5 2-13-16,-7-2 3 16,-6 0-15-16,-10-2-10 15,-6 2 8-15,-7-8-2 16,-9 0 8-16,-3 1 13 16,-13-3-1-16,-2 2-16 15,-10-4-3-15,-1 0-3 0,1-4-5 16,4-2 7-1,8-8-8-15,8 0-56 16,8-6-98-16,7 2-163 16,43-44-182-16</inkml:trace>
  <inkml:trace contextRef="#ctx0" brushRef="#br0" timeOffset="6483.18">9584 16128 700 0,'0'0'1529'15,"-3"-4"-1212"-15,3 4-166 16,0 4-93-16,0 4-57 0,0 12 43 16,0 10 21-1,0 6-22-15,3-6-8 16,-1 2-19-16,3-4-14 15,-3-2-2-15,0-3-123 0,-4-9-346 16,-21 2-356-16</inkml:trace>
  <inkml:trace contextRef="#ctx0" brushRef="#br0" timeOffset="6683.94">9427 16052 2123 0,'0'0'483'0,"0"0"-374"16,3 0-71-16,0 2-38 16,-1 6 0-16,6 0-8 15,-1 6-229-15,13 12-279 16</inkml:trace>
  <inkml:trace contextRef="#ctx0" brushRef="#br0" timeOffset="7921.92">9825 16262 1127 0,'-1'0'201'0,"2"0"-185"0,-1 0-16 0,3 0-10 0,-3 4 10 0,0-4 49 0,-3 0 113 0,3 0-45 0,0 0-3 0,0 0-34 15,0-4-41-15,0 4 12 16,0 0-19-16,0 0-31 15,0 0 10-15,0 0-10 16,0 0-1-16,0 0 0 16,0 0 0-16,0 0 6 0,0 0-6 15,0 0-2-15,0 0 1 16,0 0 1-16,0 0 0 16,0 0 1-16,0 0 0 15,0 0-1-15,0 0 5 16,0 0-5-16,0 0-1 15,0 0 1-15,0 0 0 16,0 0 2-16,0 0 4 16,11 4-6-16,-11-4-2 15,0 0-4-15,2 0 6 16,-2 0 11-16,4 0-11 16,1-4 27-16,-5 4-6 15,4-4 1-15,-4 4 4 0,2 0 10 16,0 0 10-1,2-6-16-15,6 4-13 16,-3 0-10-16,-3-2 4 0,2-6-10 16,2 6 7-16,-4-4 4 15,0 4 4-15,1-4-7 16,-1 2 3-16,-4 2-3 16,0-2 3-16,0-2-10 15,-4 4 8-15,-3-2 2 16,1 2 20-16,-6 4-22 15,-1 0-4-15,-9 4 0 16,-1 10-1-16,-1 0-4 16,6 4 14-16,2-6-15 15,12 4-7-15,4 4-1 16,9-6 8-16,8 4-2 0,10 0 2 16,9 0 13-16,1-5-13 15,4 1-20-15,-5 0 20 16,-7-2 0-16,-13-2 0 15,-3-2 1 1,-11-2 12-16,-2-2 19 0,-4 4 4 16,-8 2 28-16,-5 2-25 15,-10 2-22-15,0-4-17 16,2-2-26-16,0-8-62 16,13-8-52-16,3-2-133 15,11-8-58-15,40-30-499 16</inkml:trace>
  <inkml:trace contextRef="#ctx0" brushRef="#br0" timeOffset="8683.25">10136 16347 1220 0,'9'-4'343'0,"0"-1"-149"0,14-4-59 0,-6 0-47 0,1 1-28 0,-5-2 44 0,1-2-7 0,-5 2-37 15,-3 0-1-15,-4-2-10 16,-2 2-1-16,-2 2 11 15,-7 2-16-15,-4 4-43 16,-3 4-8-16,-4 8 8 16,1 4 1-16,-2 4-1 15,10 4-14-15,11 0-4 16,7 1 11-16,13-10-44 0,4 1-14 16,9-5-10-16,50-13-66 15,-38-10 92 1,-5-4 15-16,0 0 34 15,-5-5 1-15,-1 1 11 16,-8 0-2-16,-3 4 14 16,-10 4 35-16,-8 10 22 15,-5 0 43-15,-7 4-26 16,-4 8-49-16,-12 2-8 16,0 12-11-16,-2 0-12 0,7 0-18 15,11 1-9 1,5-5-1-16,6-5 4 15,3-4 4-15,3-5 2 0,0-3 0 16,8-2 7-16,0-3 10 16,7-13-5-16,-6 2 1 15,4-2-5-15,-7-1-7 16,-6 4 0-16,-1 6 8 16,-9 4-8-16,2 4-1 15,-2 0-9-15,3 4-21 16,2 0 14-16,3 4 15 15,6 2-1-15,1-6-4 16,-2 5-7-16,1-9-11 16,3-5-14-16,-3 1 11 15,-1-5 9-15,1-4-9 16,-5-1-13-16,-1-2 32 0,-1 2 8 16,-2 4 0-1,-3 2 8-15,1 8 5 0,1 0-7 16,4 0-5-16,6 8 29 15,8 2 9-15,3 6-6 16,4 4-6-16,-7 1 12 16,-2-8 3-16,-11 1-15 15,-7-5-3-15,-6 5 6 16,-12-5 9-16,-9 8-22 16,-5-3-17-16,1-9-92 15,4-2-118-15,9-7-115 16,23-45-1390-16</inkml:trace>
  <inkml:trace contextRef="#ctx0" brushRef="#br0" timeOffset="13737.14">15709 16066 1010 0,'-3'-4'448'0,"-1"4"-234"0,2-6-85 0,-1 4-12 0,1 0-3 0,0-2 11 0,0 0 13 16,2 4 6-16,0-4 6 0,-2 2-20 15,2 0-38-15,0 2-22 16,0 0-28-16,0 2-15 16,0 0-18-16,2 10-9 15,-4 12 12-15,2 12 36 16,2 12-27-16,2 0-6 16,7-4 4-1,7-3-19-15,0-5-2 0,6-9 1 16,-3-8-5-16,-1-7-15 15,-3-6-33-15,4-6-3 16,-3-6 3-16,1-12 9 16,-6-3 27-16,-3-2 18 15,-4-8 1-15,-3 7 14 16,-3-6-13-16,-3 12-1 16,-1 4 26-16,4 10-6 0,-2 4-21 15,2 4-13 1,2 6-20-16,2 2 31 0,5 6 2 15,7 4-25-15,1-8-37 16,10 0-53-16,0-10 26 16,-2-4 2-16,0 0 14 15,-6-9 47-15,-3-4 26 16,-5-1 8-16,-6-4 1 16,-2 0 36-16,-6-4 43 15,-2 0-1-15,-6 0-6 16,-7-4-40-16,3 8-19 15,-6 4-22-15,6 0-15 16,-1 10-88-16,3 4-109 16,5 4-137-16,8 14-794 0</inkml:trace>
  <inkml:trace contextRef="#ctx0" brushRef="#br0" timeOffset="13965.66">16194 16132 457 0,'0'0'1613'0,"0"2"-1337"0,0 6-171 0,0 6-54 0,4 12 2 0,-2 0-11 0,6-2-15 0,1 2-17 0,-1-8-10 0,1-1-29 0,-2-4-98 15,-2-7-121-15,1-6-125 16</inkml:trace>
  <inkml:trace contextRef="#ctx0" brushRef="#br0" timeOffset="14150.04">16090 16044 2247 0,'0'0'537'0,"-2"0"-399"16,2 4-115-16,2 2-23 0,-2 2-2 15,2 4-4-15,4 2-117 16,7 4-126-16,48 8-260 16</inkml:trace>
  <inkml:trace contextRef="#ctx0" brushRef="#br0" timeOffset="14599.15">16468 16048 1745 0,'0'4'490'0,"-4"6"-370"16,2 16-36-16,-2 6-44 16,1 8-26-16,3-4-13 15,3-6 0-15,1-8 1 16,-2-12-2-16,4-6 0 16,-6-4 0-16,3-4 0 15,-1-4 0-15,4-6-6 16,2-4 5-16,-2-10 1 15,3 2 0-15,-3-2 15 16,0 6-4-16,-4 10 4 16,0 4 21-16,-2 6-5 15,2 2-31-15,0 10-1 0,3-2 1 16,1 6 3-16,0 4 24 16,8 4 3-16,-5 0-5 15,5-4-14-15,3 0-1 16,-3-10-9-16,-1 6-1 15,5-10-140-15,0-4-216 16,35-30-1413-16</inkml:trace>
  <inkml:trace contextRef="#ctx0" brushRef="#br0" timeOffset="15616.67">17204 15963 1636 0,'0'0'351'0,"0"5"-147"0,2 7-34 0,4 12-46 0,1 2-47 0,0-2-43 0,0 6-10 0,-3-8-12 0,-2-4-10 15,-4-6-2-15,0-6-15 16,-2 2-85-16,-8-6-146 15,-3-2-32-15,-8-6-180 16,2-6 180-16,-6-8 278 16,2-2 21-16,-2-4 180 15,11-4-28-15,5 2-17 16,11 1-38-16,21 4-46 16,10 1-24-16,11 1 5 15,9 11 2-15,0 5-1 16,-2 10-12-16,-1 8-10 15,-11 5 19-15,-1 5-12 16,-9 8-3-16,-8 1 1 16,-7 2-5-16,-10 2 10 15,-4-4 0-15,-10-6 22 16,-3 0-4-16,-10-6-7 16,0-4-14-16,0-2-15 15,-2-8-12-15,4-2-2 16,6-4-1-16,10-4-9 15,7-2-52-15,7-8-115 0,17 2 35 16,9-6 66-16,12-4 9 16,1 4-69-16,4 4 0 15,-2-4 39-15,-5 2 38 16,-1 2 22-16,-11 0 27 16,-4 0 6-16,-8 2 22 15,-13 6 28-15,-4 2 47 16,-6 0 26-16,-8 0-52 15,-7 12-23-15,-6 0 18 16,-4 8 10-16,6 0-16 0,6 2-30 16,10 0-24-16,10 0-10 15,8-6-2-15,9 2 1 16,11-12 11-16,3-2 6 16,7-6-8-16,4-8 5 15,-5 2-9-15,-4-2 3 16,-7-4-7-16,-10 0-1 15,0 6-1-15,-11-2-85 16,-6 4-64-16,-4 2-103 16,-4 0-69-16,-17 2-615 15</inkml:trace>
  <inkml:trace contextRef="#ctx0" brushRef="#br0" timeOffset="15799.18">17970 15968 1477 0,'-2'0'220'0,"2"0"-199"0,0 0-21 0,0 0-19 0,2 4 19 0,5-4 10 0,-1 0-10 0,6-4-46 15,10-1-808-15</inkml:trace>
  <inkml:trace contextRef="#ctx0" brushRef="#br0" timeOffset="15933.39">17983 15981 2502 0,'-4'-5'538'0,"0"2"-376"16,-3 2-87-16,5-3-75 15,2 8-167-15,-9-8-493 16</inkml:trace>
  <inkml:trace contextRef="#ctx0" brushRef="#br0" timeOffset="25510.43">7077 14528 1174 0,'0'0'332'0,"0"0"-208"0,0-2-50 0,0 2 13 0,-2 0-18 0,2-4-17 0,-2 4-1 0,-1-2-9 0,-1 2 9 0,0-2-3 16,2 0 12-16,-1 2 18 15,1 0-30-15,-1 0-19 16,-3-4-13-16,1 4-8 16,-3 0-2-16,-6-4-5 15,3 2-1-15,-7 2 1 16,-4 0 0-16,0 0-1 15,-7 0 0-15,0 0 0 16,0 2 0-16,-7-2-2 0,1 4 2 16,-6 0 0-16,-1-2 0 15,2 2 0-15,-1 0 4 16,6-2-4-16,-1 0 0 16,3-2-2-16,-2 4 4 15,-1-4-2-15,-5 4 1 16,1 0 0-16,-4 0 0 15,-7 2 0-15,-7-2 0 16,2 0-1-16,3-2 1 16,10 0-1-16,8-2 8 15,6-2-2-15,7 2 1 16,2-2 1-16,6 0 4 0,3 0 28 16,2 0 20-16,5 0-12 15,-3-4-37-15,0 4 4 16,1 2 13-16,-1 0-16 15,0 0-12-15,-4 0 6 16,4 0 3-16,1 0 8 16,-1-2-8-1,2 2 10-15,1 0-1 0,2 2 5 16,-3-2-5 0,5 0-5-16,0 0 2 15,0 0-7-15,0 0-2 0,-2 0 9 16,2 0-6-16,-4 0 3 15,2 0-12-15,-4 2 1 16,5-2-1-16,1 0 0 0,0 0-11 16,1 0-103-16,-1 6-159 15,0 2-336-15</inkml:trace>
  <inkml:trace contextRef="#ctx0" brushRef="#br0" timeOffset="26675.85">6001 14400 920 0,'0'0'784'0,"0"-3"-626"0,0 3-91 0,-2 0-11 0,-1 0-7 0,3 3-16 0,-4-3-6 0,0 0-3 0,-7 1-10 0,-5 2 8 16,2 2 47-16,-5 1-19 15,-6 1-10-15,-6 7-19 16,-11-2-15-16,-3 6 2 16,-7 4-8-16,1 2 7 15,0-2-6-15,9-2 1 16,9-4-2-16,10-6 0 15,14-4 0-15,7-6 0 16,0 0-6-16,2 0 6 16,2 0 1-16,-2 0 7 15,2 0-8-15,-2 0 1 16,3 0 0-16,-3-2 13 16,0 2 1-16,2 0-6 15,0-2 22-15,0 2-4 16,2-2-4-16,1 2-2 0,1 0-6 15,2 0-5-15,-4 0-4 16,0 0 5-16,-2 0-10 16,3 4-1-16,-3 0 0 15,4 2 1-15,4 4 1 16,-1 0-1-16,-1 2 0 16,2-4 0-16,1 0 0 15,2 0 0-15,-2-4 0 16,2 0 7-16,3 0-7 15,-3-2-1-15,-1 2-3 16,-1-4 3-16,-3 0 0 16,1 0 0-16,3-4-1 15,1 0-5-15,3-2-4 0,-1-6-7 16,8 2 11-16,-3-12-42 16,7-2-9-16,-6 0 32 15,4 0 19-15,-9 4 5 16,-3 4 1-16,-6 0 0 15,-5 6 1-15,-4 0 21 16,-1 3 16-16,-1 2 5 16,2-4-32-16,0 5-1 15,2 3 10-15,0 1-12 16,-2-3-7-16,2 6 7 16,0-3-7-16,0 0 1 0,0 0-1 15,2 0-1 1,-2 0 1-16,0 0 13 15,0 0-4-15,-2 0 4 16,2-3-4-16,2 3 4 0,-4 0-1 16,2 0 1-16,0 0 10 15,0 0-18-15,0 0 24 16,0 0-5-16,0 0 4 16,0 0-7-16,0 0-2 15,0 0 1-15,0 0 0 16,0 0-2-16,0 0 4 15,0 0-2-15,0 0 1 16,0 0-8-16,0 0 8 16,-5-10-7-16,3 9-13 0,2 1 4 15,0-3-5-15,0 3-1 16,0 0 0-16,0 0-12 16,-2 3-74-16,2-2-187 15,-3 8-203-15,1 0-1164 16</inkml:trace>
  <inkml:trace contextRef="#ctx0" brushRef="#br0" timeOffset="29633.65">17707 14775 1694 0,'0'0'274'0,"0"0"-152"0,0 0-23 0,0 0-50 0,0 1-41 0,0-1 10 16,2 0 27-16,-2 0 22 15,0-1 17-15,0 1-19 16,-2 0-25-16,2 0-13 16,0 0-7-16,0 0-20 0,0 0 6 15,0 0 9-15,0 0-13 16,0 0 4-1,14-3-6-15,-3 3 10 0,9 0 7 16,9-2-4-16,2 2-5 16,7-4-8-16,2-5 1 15,0 4 1 1,5-3-1-16,-1 0 4 0,7 2-4 16,3 2 0-16,0 4-1 15,-1 0 1-15,0 0-1 16,1 0 0-16,-6 0 0 15,0 0 0-15,-9 0-8 16,-2 0 7-16,-5 0 1 16,-7 0 1-16,-5 0-1 0,-9-4 15 15,-4 4-14-15,-2 0 6 16,-1 0 4-16,1 0-2 16,-3 0-9-16,0 0 6 15,4 0 0-15,-2-2-3 16,8 2-3-16,-1 0 11 15,5 0-2-15,-1-2 13 16,4 2-7-16,0-2-15 16,-1 2 1-16,1-4 0 15,-4 4 19-15,1-4-19 16,-3 4 10-16,-3 0-5 16,0 0-6-16,-3-4 1 0,3 4-1 15,-1-2 0-15,-2 2 1 16,0 0 11-16,-3 0-10 15,-2 0-1-15,1 0-1 16,3-2 6-16,1 2 3 16,2-2 8-16,2 2-8 15,1-2-9-15,1 2 0 16,-5-2 10-16,2 2-10 16,-6-2-5-16,-2 2 5 15,0 0 6-15,-2 0-5 16,3 0-1-16,-6 0 19 15,3 0-17-15,-2 0 19 16,0 0-5-16,-2 0-2 16,-4-8-14-16,-2 2-35 15,-9-8-32-15,0 2 7 16,-1-2 1-16,0 2-8 0,-2 0-11 16,1-2 22-16,2 6 29 15,3-2 10-15,1 4 17 16,-4 0 6-16,5 2-5 15,1 2 5-15,3 2 0 16,0-2 1-16,4 2 4 16,1-2 4-16,1 2 7 15,4 0 4-15,0 0 5 16,0 0-16-16,2 0 18 16,-2 0 5-16,2 0-4 15,-2 0-4-15,0 0-9 16,2 0-21-16,-2 0-4 0,5 4 4 15,4 2 9 1,6 4-8-16,4 2 18 0,4-4-7 16,2 2-6-16,0-6-6 15,-5 4-5-15,2-4 5 16,-6-2 10-16,-1 2-8 16,-5-4-2-16,-4 0 7 15,-4 0-4-15,-2 0-1 16,0 0 10-16,-2 2 18 15,2-2 13-15,-2 0 2 16,2 0-12-16,-2 0-3 16,2 0-18-16,0 2-1 15,0-2-11-15,0 6 3 16,-5 10-3-16,-6 4 15 16,-2 6-3-16,-1 2-6 15,-3-3-5-15,0-2 1 0,2-2-2 16,-1-6 1-1,6-2 9-15,3-9-10 16,5 0-7-16,0-2 7 0,2-2 10 16,0 0-8-16,0 0-2 15,0 0 1-15,0 0-2 16,0 0 1-16,0 2-2 16,-6 4 4-16,-2 2-1 15,-3 6 8-15,1-4-7 16,0 2-1-16,5-6 1 15,3-4-2-15,-2 0 1 16,4-2 10-16,-2-2 6 0,4 2-8 16,-2-2 12-16,0 0 15 15,-2-4-8-15,0-6-5 16,-4-4-17-16,4-6-5 16,0-6-1-16,2-7-8 15,2 2 7-15,3-6-11 16,0 7-9-16,3-4 0 15,-1 10 19-15,-3 4-17 16,-2 10 19-16,0 6 0 16,-2 2 8-16,0 2-2 15,0 2 0-15,4 2-12 16,-4-2 13-16,0-2-7 0,0 2 0 16,0 0-14-16,0 0 14 15,0 0 0-15,2 0 0 16,-4 0-18-16,2 0 5 15,0 0 5-15,-4 0-29 16,4 0-10-16,0 2-37 16,4-2-106-16,-4 0-182 15,0-14-586-15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2:38:29.543"/>
    </inkml:context>
    <inkml:brush xml:id="br0">
      <inkml:brushProperty name="width" value="0.05292" units="cm"/>
      <inkml:brushProperty name="height" value="0.05292" units="cm"/>
      <inkml:brushProperty name="color" value="#FF0000"/>
    </inkml:brush>
  </inkml:definitions>
  <inkml:trace contextRef="#ctx0" brushRef="#br0">5344 16016 1680 0,'0'-3'286'0,"-2"2"-67"0,-1 1-10 0,1 0-52 0,0 0-56 0,2 0-16 0,0 0-7 0,0 0-6 0,2 0-4 0,0-4-11 16,3 4 16-16,-1 0 2 16,5 0-19-16,13-4-5 15,14-2-6-15,15 2-2 0,12-4-14 16,1 2-19-1,-1-2-2-15,-3-1-8 0,-9 4-27 16,-11 2-78-16,-15 2-161 16,-14 2-243-16,-11 3 15 15,-51 23-474-15</inkml:trace>
  <inkml:trace contextRef="#ctx0" brushRef="#br0" timeOffset="234.91">5548 16040 1480 0,'3'0'646'0,"-3"-2"-392"0,2 2-59 16,-2 0-39-16,5 6-77 15,-3 12 37-15,0 8 10 16,2 6-17-16,-4 4-16 16,0 4-34-16,3-2-11 15,-3-2 3-15,0 0-24 16,0-9-15-16,0 1-12 15,-3-2-44-15,-3 2-43 16,-1-6-255-16,-24 10-423 16</inkml:trace>
  <inkml:trace contextRef="#ctx0" brushRef="#br0" timeOffset="1300.92">6092 16110 1508 0,'0'0'332'0,"0"-4"-173"0,4 4-36 0,-4 0-45 0,0-4-32 0,0 8-4 0,0-4 2 0,0 0 14 0,4 0 14 16,-4 0-19-16,0 0-11 15,0 4-21-15,0 10 15 16,0 0 21-16,1 16-6 16,-2 2-5-16,1-2-16 15,0 2 3-15,0-1-22 16,1 1 4-16,2-5-6 15,1 0-2-15,-2-5-1 0,1 0-5 16,-3-8-1 0,0-10-5-16,-3 2 5 0,3-6 6 15,0 0-6 1,-2-2 27-16,0 2-1 16,0-8 1-16,-2-10-15 15,-4-4-11-15,4-10-2 0,0-3-4 16,1-1 5-16,1-6-1 15,2 0-4 1,0 4 4-16,5 0-15 16,1 6 3-16,5 4-7 15,-2 2 20-15,4 4-15 16,3 4 15-16,-1 0 9 0,4 1 0 16,8 7 9-16,4 2-9 15,0 3-9-15,2 5 0 0,3 5 0 16,-5 3 2-1,-4 5-2-15,-2 6-5 0,-8 4 5 16,-3 3 10-16,-10 0-9 16,-6-2 6-16,-8 2-7 15,-5-4 15-15,-3 0-1 16,-7-4-4-16,4-4 5 16,-6-2 2-16,0-2-8 15,4-10 6-15,0 4-5 16,0-4 22-16,1-4-14 15,0 4 1-15,4-6-4 16,2 4-13-16,5 0 20 0,0 2-20 16,4-4 11-1,4 4-7-15,1 0-6 0,2 0-13 16,0 0 5-16,2 0-56 16,-2 0-107-16,0 0-168 15,3 4-202-15,-3 6-446 16</inkml:trace>
  <inkml:trace contextRef="#ctx0" brushRef="#br0" timeOffset="2683.49">4972 16790 968 0,'-7'0'303'0,"0"0"-92"0,-4 0-47 0,0 4-94 0,6-4 17 0,1 0 0 0,4-4 30 16,0 4-21-16,0 0 36 15,3 0-34-15,-3 0 16 16,1-6-17-16,2 6 4 16,-1 0-13-16,-2 0-29 15,0 0 5-15,0 0-16 0,0 0 2 16,5 0-8 0,3 0-3-16,15 0 1 15,12 0 5-15,19 6-16 0,15-2-8 16,10 0-8-1,10 2-7-15,11 6-4 0,2-2-1 16,6 2 0-16,2-2 0 16,0-2-1-16,3 6 1 15,0 4 8-15,1 0 12 16,-1 0 6-16,-1 0 15 16,-14 0-21-16,-9-2 16 15,-13-6-2-15,-21-2-1 16,-17-4 4-16,-13 2-4 0,-16-6 7 15,-6-6-8 1,-6 6 19-16,3 0 11 0,-3 0-1 16,1 0-34-16,2 0 4 15,-2 0-19-15,2 0-12 16,0 0 0-16,2 0-1 16,-2 0-17-16,0 0-47 15,0 0-35-15,0 0-39 16,0 6-89-16,-17 12-546 15</inkml:trace>
  <inkml:trace contextRef="#ctx0" brushRef="#br0" timeOffset="16796.46">4546 17249 1787 0,'0'0'370'0,"0"0"-136"0,-2 0-39 0,4 0-73 0,-2 0-53 0,2-4-2 0,3 4-13 15,-1 4 3-15,12-4 2 16,6 8 2-16,12-2-7 16,8 2-10-16,9-2-16 15,4-2-11-15,1-4-17 16,-4 4-19-16,-7 0-129 16,-10 0-217-16,-13 2-181 15,-19 2-199-15</inkml:trace>
  <inkml:trace contextRef="#ctx0" brushRef="#br0" timeOffset="17012.84">4735 17369 1717 0,'2'0'310'16,"-2"4"-110"-16,0 6-77 15,0 8-14-15,0 8-1 16,5 10-15-16,-2-4 0 15,3 4-28-15,-1 3-11 0,1-3-26 16,1 0-17-16,-3-4-11 16,0-2-80-16,-1-2-238 15,15 20-305 1</inkml:trace>
  <inkml:trace contextRef="#ctx0" brushRef="#br0" timeOffset="18118.58">5141 17427 493 0,'0'-4'1203'0,"0"4"-906"0,0 0-15 0,0 0-47 0,0 0-80 0,0 0-41 0,0 4-29 0,0 6-49 15,-3 12 26-15,3 9-7 16,0 5-5-16,0 4-14 16,5-4-17-16,-1 0-8 15,1-4 1-15,0-2-11 16,-3-8 0-16,0-8 0 15,2-2-1-15,-8-10-5 16,4-2-7-16,0 0-5 16,-4-14 16-16,2 0-36 15,-3-8 9-15,-1-14 4 16,5-4-3-16,1-4 19 16,1 4-10-16,7-5-6 15,1 9-4-15,5 0 4 16,3 6 12-16,4 6 4 15,-4 2 7-15,-1 8 0 0,-1 6-8 16,-6 4 8-16,0 0-1 16,-2 8-13-16,1 0 0 15,-4 4 15-15,2 2 11 16,-4 4 5-16,-2-2 28 16,-5 6 4-16,-2-4-3 15,-6 4-12-15,-3 0-8 16,3 4-13-16,-7-4-4 15,5-1-8-15,-5-3-20 0,4 0-87 16,5-5-119 0,0 0-296-16,-1-5-1233 15</inkml:trace>
  <inkml:trace contextRef="#ctx0" brushRef="#br0" timeOffset="18467.84">5658 17494 2035 0,'0'0'459'0,"0"0"-183"0,0-4-38 0,2 4-145 0,-2 0-55 0,2 0-26 0,-2 0-12 15,4 14 0-15,4 12 15 16,-4 6 2-16,0 4-4 16,1 4 10-16,-3-4-22 15,0 0 8-15,0-2-9 16,-4-6-19-16,0-6-91 15,-5-8-146-15,-1 2-311 16,-26-6-79-16</inkml:trace>
  <inkml:trace contextRef="#ctx0" brushRef="#br0" timeOffset="18700.79">5479 17686 1710 0,'2'-4'288'0,"3"4"-68"15,7 0 2-15,5 0-63 16,8-4 14-16,4 0-40 16,2 4-37-16,2-6-36 15,-2 2-27-15,3 0-33 16,-3-4-24-16,-7-2-238 15,30-26-514-15</inkml:trace>
  <inkml:trace contextRef="#ctx0" brushRef="#br0" timeOffset="19233.58">6215 17490 1727 0,'0'0'345'0,"0"0"-33"0,0-4-52 0,2 4-118 16,0 0-53-16,-2 0-14 0,0 0-29 0,0 0-10 0,3 0-12 0,-3 4-15 0,0 5-8 0,7 9 35 0,-5 9 9 15,0 5-3 1,2 4-9-16,1 4-11 0,-3-2-11 16,2-2-10-16,-2-4 0 15,-2-6-1-15,2-2-7 16,-4-8-9-16,0-6-29 15,0-2-33-15,-2-2-62 16,-3-6-89-16,-6 0-76 16,-1-6-222-16,-23-42-1078 15</inkml:trace>
  <inkml:trace contextRef="#ctx0" brushRef="#br0" timeOffset="19516.5">6162 17499 1759 0,'0'0'343'0,"0"0"-73"16,1 0-118-16,9 0-67 15,5 0 64-15,5 0-28 16,7 5-22-16,6-5-34 15,1 0-23-15,3-5-23 16,-1 5-7-16,-7-4-12 0,-9 4-32 16,-5 0-130-16,-5 4-115 15,-6 5-177-15,-28 19-88 16</inkml:trace>
  <inkml:trace contextRef="#ctx0" brushRef="#br0" timeOffset="19717.8">6219 17794 1704 0,'0'0'309'16,"6"0"-55"-16,4-4-77 0,3 4-30 16,5-6-30-1,2 6-36-15,2-4-42 16,3 0-28-16,4-4-11 15,2 2-147-15,0-2-200 0,40-16-393 16</inkml:trace>
  <inkml:trace contextRef="#ctx0" brushRef="#br0" timeOffset="20602.5">6703 17584 1781 0,'0'0'336'0,"0"0"-39"15,4 0-139 1,3 4-82-16,2 2 40 0,4 10-17 16,-4 2-32-16,-2 6-4 15,0 2-19-15,-3 6-11 16,0 2-20-16,3-2-1 15,-5-2-6-15,0-7 0 16,0-5-6-16,-2-9-1 16,-2 0-14-16,0-8-27 15,0 3-6-15,-3-8-14 16,-1 3 25-16,-3-12-31 16,-2-1 14-16,0-8-7 15,0-10 28-15,1-2 15 0,8-2-8 16,0 0 7-16,4 0 1 15,3 10 17 1,-1 4 1-16,1 8 7 16,0 0-1-16,3 6 0 0,1-2-6 15,0 2 1 1,2 8-1-16,4 4 0 0,-1 4 0 16,3 6 2-16,2 8 11 15,-5 2 5-15,5 6-1 16,-3-2 16-16,1 2-6 15,6-4 0-15,-8-2-11 16,5-2 14-16,-1-10-12 16,-4-2-7-16,-3-6 13 15,0-4-9-15,-3-4 9 0,7-6-3 16,-1-2 0 0,-1-10-5-16,1-2 10 0,1-2-5 15,-5 0-2-15,0-2 4 16,-4 2-1-16,-2 0 5 15,-3 8 8-15,0 0 4 16,0 4-8-16,-2 0 5 16,0 1-6-16,0 8-6 15,2-8-16-15,0 8-2 16,1-3 0-16,1-5 1 16,3 7-6-16,-4 6 1 15,-3-4-1-15,2 8-1 16,-4-4 0-16,2 0 0 15,0 0 9-15,-3 0-8 0,3 0-1 16,0 0 6-16,0 0-1 16,-4 0-4-16,4 0 7 15,0 0-2-15,0 5-6 16,0-10 0-16,0 5 0 16,0 5 0-16,0-10-6 15,0 10-7-15,-3-5 12 16,3-5-26-16,0 10-26 15,0-10-29-15,-2 5-26 16,-5 6-72-16,-3-2-281 16,-38 13-403-16</inkml:trace>
  <inkml:trace contextRef="#ctx0" brushRef="#br0" timeOffset="23136.54">17769 16842 1011 0,'0'0'798'0,"-2"0"-612"0,0 0 14 0,2-4-7 0,0 4-92 0,0 0-31 0,2 0-34 16,-2 0-1-16,2 0-1 16,0 0 11-16,-2 0 5 15,6-4-22-15,0 4 22 16,5 0-4-16,7 0 1 16,9 0-26-16,4-4 9 15,7 4-30-15,0 0 15 16,9-4-10-16,1 4-4 15,2-4 7-15,1 2-7 16,4-2-1-16,5 4 3 16,5-8-3-16,5 4 0 0,1-2-10 15,-2 2 8-15,-5 4 2 16,-10-4 0-16,-6 4-2 16,-7 0 1-16,-8 0 0 15,-4 0 1-15,-4-6 0 16,1 6 0-16,3-8 1 15,0 4 7-15,6-5-7 16,0 4-1-16,0 1-1 16,-3 4 0-16,1-5 1 15,0 5 7-15,3 0-7 16,1 5 1-16,6-5-1 16,4 0 1-16,6 4-1 15,3-4 1-15,7 4-1 16,-3-3 1-16,4-1 3 15,-8 0-4-15,-4 0 1 16,-2 0-1-16,-10 5 6 0,-9-5-5 16,-2 0 0-16,-10 0 6 15,-3-5 5-15,-1 5 36 16,-2-1-7-16,3-3-5 16,-8 4 10-16,1-4-20 15,-7 4 13-15,0 0-24 16,-4 0 0-16,2 0 4 15,0 0-7-15,-2 0 2 16,2 0-2-16,0 0-6 16,-2 0-12-16,0 0 3 15,0 0-35-15,-3 4-91 16,-8-4-150-16,-55 0-428 16</inkml:trace>
  <inkml:trace contextRef="#ctx0" brushRef="#br0" timeOffset="44267.53">18024 16044 1573 0,'0'0'345'0,"0"0"-111"16,2-4-58-16,2 0-22 0,3 2-88 0,2-2 17 0,0-4-26 0,2 2-12 0,3 2-3 0,-1 0 1 0,2 4 2 0,7-4-4 0,1 4-7 15,10 0-1 1,3 0 14-16,7-6-17 0,1 2 0 15,-2 4-23-15,-4-4 2 16,-2 4-9-16,-10 0 0 16,-4 0-52-16,-10 0-67 15,-7 0-100-15,-5 4-94 16,-11-3-200-16,-30 12-310 16</inkml:trace>
  <inkml:trace contextRef="#ctx0" brushRef="#br0" timeOffset="44493.24">18249 16066 1732 0,'0'0'308'15,"0"0"-101"-15,4 4-92 0,0 4-26 16,4 6 61-16,-2 6-14 16,-1 6-14-16,-1 4-2 15,-2-4-50-15,0 2-10 16,-4-2-30-16,2 2-13 15,0-6-17-15,2-4-19 16,3-5-158-16,-1-4-195 16,18-9-324-16</inkml:trace>
  <inkml:trace contextRef="#ctx0" brushRef="#br0" timeOffset="45267.51">18872 15937 1718 0,'0'-1'309'0,"0"1"-42"15,0 0-69-15,0 0-96 16,0 1-64-16,3 7-37 16,-3 6 22-16,2 8 29 15,2 9 20-15,3 1-16 16,-2 2-4-16,1-2-23 15,1 0-11-15,-3-2-12 16,0-2 0-16,-1-10-6 16,-3-6 0-16,-3 2 0 15,-1-14 0-15,2 4-1 16,-5-4-11-16,3-4 11 0,-5-6-19 16,-4 2-2-1,2-10 4-15,-1-8-3 0,5-2 9 16,3-2-9-16,2-6 1 15,4 2 11-15,0 2 9 16,3 4 0 0,2 2 1-16,-3 3 8 15,3 14 6-15,-3-4-3 0,1 9-12 16,6 4-2-16,0 4-2 16,6 9 4-16,8 6 1 15,-2 7 5-15,3 5 1 16,3-3-6-16,1 2-1 15,3-2 0-15,0-6 6 16,-2-6-6-16,-6-2 2 16,2-10-1-16,-10-2 13 15,4-4-13-15,-8-2 17 16,3-8 11-16,-6-2 17 0,-3-12 10 16,-2-2-1-16,-5-2-13 15,-3 2 14-15,-1 2-2 16,-3-1-14-16,1 4-13 15,-3 5-3-15,2 5-7 16,2 3-16-16,3 2 2 16,2 4-3-16,0 4-7 15,0 4-44-15,-2 0-128 16,-4 5-334-16,-34 41-859 16</inkml:trace>
  <inkml:trace contextRef="#ctx0" brushRef="#br0" timeOffset="46250.71">17917 17361 1601 0,'8'0'246'0,"0"-4"-55"0,11-2-13 0,6 2-31 0,6-4-69 0,7-2-4 0,0 6-49 16,-7 0-10-16,-4 0-15 16,-5 4-59-16,-8 4-120 15,-10 0-119-15,-24 28-707 16</inkml:trace>
  <inkml:trace contextRef="#ctx0" brushRef="#br0" timeOffset="46503.21">18024 17427 878 0,'0'4'1047'0,"0"6"-837"16,4 8 10-16,3 9-13 15,1 9-70-15,1 8-17 16,1-8-21-16,-2 4-32 15,6-4-13-15,-5-4-24 16,-1-6-15-16,2-4-15 16,1-8 0-16,-5-2-85 0,3-6-110 15,1-2-164-15,36-26-306 16</inkml:trace>
  <inkml:trace contextRef="#ctx0" brushRef="#br0" timeOffset="48667.36">18454 17419 714 0,'0'0'250'0,"-3"0"-122"0,3-4-17 0,0 4-36 0,3 0 18 0,1 0-27 0,1-2 28 0,-3-2-5 15,0 4-20 1,0 0 60-16,-2 0-23 16,0 0-22-16,0 0 8 0,0 0 5 15,-2-4-29-15,2 4-5 16,0 0-14-16,-2 0-7 16,2 0-15-16,0 0-12 15,2-4 8-15,-2 4-10 16,0 0 14-16,2 0-6 15,-2 0 12-15,0 0-13 16,0 0 20-16,0 0 8 16,-2 4-3-16,4-4-9 15,-4 0-12-15,4 0-19 16,-2 0-5-16,0 8-20 16,4 2 20-16,1 12 36 15,2 14 3-15,-2 0-6 16,-3 1-22-16,0 1 2 15,0-2-7-15,-2-8 0 0,4 2 6 16,-1-6-6-16,-3-4-4 16,0-6-1-16,-3-10 5 15,3-2-5-15,0-2 6 16,0 0 5-16,0 0 0 16,-4 0 11-16,4-6-8 15,-4-2-15-15,-1-2-5 16,-3-6-14-16,2-8 5 15,2-2-17-15,0 0 2 16,2-2 8-16,2-2-1 16,2 6 2-1,2-6 4-15,0 7-5 16,1 10 15-16,2-6-2 0,-2 6 6 0,-1 0 2 16,2 5 0-16,-3 6-14 15,-1 2-21 1,3 10 11-16,6 8 24 0,2 13 2 15,7 1 8-15,3 0-10 16,4-2 0-16,1-4 0 16,-2-6-1-16,1-4-20 15,0-6 8-15,-6-6 13 16,-4-4 0-16,1 0 1 16,-7-4-1-16,-3-10 9 15,2 0 14-15,-3-8-8 16,-5-8-5-16,-4-2 22 15,-3 0-17-15,-1-3 19 0,-2 3-14 16,2 10 2-16,-1 0-4 16,3 8-4-16,2 2 2 15,0 6-16-15,0 2 0 16,2 4-31 0,2 0-23-16,0 0-105 0,2 4-155 15,27 2-227-15</inkml:trace>
  <inkml:trace contextRef="#ctx0" brushRef="#br0" timeOffset="49003.83">19202 17427 1906 0,'0'-4'270'0,"3"8"-59"0,-3-4-74 0,4 14-95 0,-2 4-23 0,7 9-2 0,-4 4-10 16,1 4 7-16,1-7 10 15,-3-2-6-15,1-2-18 16,-3-2 0-16,0-6-15 16,-2-6-150-16,-4-2-154 0,-14-2-436 15</inkml:trace>
  <inkml:trace contextRef="#ctx0" brushRef="#br0" timeOffset="49222.6">19044 17602 1757 0,'0'0'259'0,"7"0"-22"16,1 4-39 0,9-4-78-16,2 4-25 15,6-2-17-15,-1-2-5 16,-1 0-19-16,6 0-19 0,2-6-23 15,-2 2-12-15,4-10-198 16,1 6-320-16,24-32-961 16</inkml:trace>
  <inkml:trace contextRef="#ctx0" brushRef="#br0" timeOffset="49659.1">19859 17409 370 0,'0'0'1019'0,"-2"0"-791"0,2-4 31 16,0 4-61 0,0 0-58-16,0 4-13 0,0 2-19 15,-2 10 32-15,-4 7-41 16,6 0-11-16,0 8 8 15,2-3-33-15,4 2-40 16,2-4 10-16,5-2-17 16,-3-2-8-16,1-4-8 15,-3 0 0-15,-4-10-115 16,0-4-134-16,-4-4-87 16,0-8-210-16</inkml:trace>
  <inkml:trace contextRef="#ctx0" brushRef="#br0" timeOffset="49901.25">19828 17369 1780 0,'2'0'256'0,"5"0"-25"0,7 0-54 16,8 0-94-16,9 0-28 16,1 6-10-16,3-6-16 15,1 0-7-15,-1-2-2 16,-2-2-20-16,-6 0-111 16,-2 0-193-16,-8 4-333 15</inkml:trace>
  <inkml:trace contextRef="#ctx0" brushRef="#br0" timeOffset="50147.02">19849 17588 1675 0,'2'0'294'0,"2"0"-44"0,0 0-38 15,5 0-94-15,7 0-40 16,7-4-12-16,3 4-28 16,4 0-25-16,3-4-13 15,4 0-125-15,-1-6-206 0,37-12-632 16</inkml:trace>
  <inkml:trace contextRef="#ctx0" brushRef="#br0" timeOffset="51133.77">20439 17369 1340 0,'-2'0'272'0,"2"-4"-62"0,-2 4-23 0,-1 0-71 0,3 0-44 0,3 0-17 0,-3 0-2 0,2 0-5 16,-2 0 6-16,2 0 9 16,-2 0 12-16,0 0 9 15,0 0 1-15,-2 0-4 16,2 0-15-16,0 0-12 16,0 0-33-16,0 0 1 15,-2 14-21-15,-1 4 15 16,-1 12-6-16,2 6-10 15,-1-4 6-15,6 3-7 0,-1-3 2 16,2-6-1-16,-1-2 6 16,-1-8-6-16,0-2 1 15,-2-6-1-15,0-6-1 16,0 2 1-16,0-4 0 16,0 0-1-16,0 0 0 15,0 0 1-15,0-4 0 16,2-2-11-16,-2-2-23 15,-2-6-1-15,2-4-1 16,-2-4 17-16,0-4-14 16,-3-2-14-16,1-3 1 15,-4-1-2-15,4 2 15 16,2 2-17-16,2 2 16 16,0 4 2-16,2-4-8 0,2 6-17 15,6-2 21-15,1 6 10 16,7-2 10-16,-3 4 10 15,10 4 5-15,-3 2 1 16,4 4-13-16,4 4 12 16,-8 4 1-16,5 4-1 15,-7 2-10-15,4 4 11 16,-6 8 9-16,0 0 26 16,-7 0 34-16,-7 4-21 15,-6-4 40-15,-6-4-5 0,-6 0-20 16,-4-4 7-1,0 0-14-15,-9-2-5 0,1-2-30 16,-4-6 0-16,2 0-21 16,2-4-1-16,3-4-45 15,3 0-253-15,-12-28-380 16</inkml:trace>
  <inkml:trace contextRef="#ctx0" brushRef="#br0" timeOffset="129235.82">8537 17156 1580 0,'-3'0'302'0,"2"0"-19"15,-3 0-115-15,4 0-73 0,0 0 17 16,0 0-20-16,0 0 5 16,0 0-29-16,4 0-17 15,-4 0-30-15,4-1-3 16,5 1 6-16,10 0 7 16,11-4 5-16,5 0-10 15,10-5-2-15,2 4-12 16,1-4-12-16,4-4 12 15,-4 4-11-15,2 0-1 16,-1 0 7-16,-7 4-7 16,-6-4-6-16,-5 9-6 15,-11-4 11-15,-7 4 0 16,-7 0-14-16,-3 0 10 16,-3 0 5-16,0 0 1 0,0 0-1 15,-3 0 1-15,3 0-1 16,0 0-6-16,-2 0-42 15,2 0-28-15,-4 4-95 16,0 0-33-16,-7 1-111 16,-41 22-251-16</inkml:trace>
  <inkml:trace contextRef="#ctx0" brushRef="#br0" timeOffset="129749.37">8654 17257 1617 0,'-2'0'316'0,"4"0"-56"0,-2 0-134 0,1-4-66 16,-1 4-12-16,7 0 19 0,-3 0 16 0,9 0 68 0,3 4-46 0,7-8-10 0,6 4-28 0,8-8-17 16,1-2-11-16,4 2-14 0,1 0-2 15,-1-2 7 1,0-2-20-16,-5 2 16 0,-2 0-26 16,-6 2 1-16,-6 0 6 15,-4 3-1-15,-9 4 2 16,-5 1 2-16,-3 0 11 15,-2 0-7-15,0 0 1 16,-2 0 10-16,0 0-2 16,2 0-4-16,-3 0-5 15,3 0-5-15,0 0-8 16,0 0 5-16,-4 0-4 16,4 1 4-16,0-1-6 15,0-1 7-15,0 1-7 16,0 0 0-16,0 0-1 15,0 0-4-15,0 0-13 16,-2 1-8-16,-2 4-77 16,-10 11-143-16,-66 34-512 15</inkml:trace>
  <inkml:trace contextRef="#ctx0" brushRef="#br0" timeOffset="133559.76">8147 11628 1465 0,'0'0'321'0,"4"-2"-176"0,2-2-58 0,3-4-43 0,3 4-17 0,-1 0 9 0,-2 2 0 0,2-2-15 0,0-2 37 0,-2 0-2 0,-2 0-4 0,-1 0 1 16,-1-6-13-16,-1 6-28 16,-4-6 5-16,-2 4-17 15,-5 2-5-15,-3 0 5 16,-9-2-21-16,-7 6 36 16,-10 2-15-16,-4 10 15 15,-9 0 16-15,-5 4 1 16,8 0 7-16,3 4-11 15,9-2-27-15,15-2-1 16,9 2 0-16,8-4-15 16,10 2-4-16,36 21 27 15,-6-16-8-15,9 2-9 16,1-2-9 0,4 2-22-16,-8-1 8 0,-8-2 14 15,-12 4 8-15,-10-2 9 16,-7 2-8-16,-10 0-14 15,-12 2 23-15,-3 0 12 16,-13-2-3-16,-5-4-7 16,-4-2 14-16,-2-3 13 15,-3-6-1-15,3-3 2 16,2 0-7-16,11-8-4 16,8 0-7-16,15 0-12 15,6-2-61-15,6 0-130 0,50-28-323 16</inkml:trace>
  <inkml:trace contextRef="#ctx0" brushRef="#br0" timeOffset="133853.69">8405 11735 1939 0,'-2'0'448'0,"2"-2"-300"0,-3 2-64 0,3 0-82 0,3 3-2 0,-3 12 0 0,2 5 5 0,0 3-5 15,5 4-1-15,0-1 0 16,4 0 1-16,-2-2 0 15,-2-2-69-15,-1 0-133 16,-6-4-143-16,-8-6-873 16</inkml:trace>
  <inkml:trace contextRef="#ctx0" brushRef="#br0" timeOffset="134056.72">8392 11654 1809 0,'-2'0'454'15,"2"0"-277"-15,0 0-99 16,0 0-74-16,2 0-4 16,0 4-57-16,2 2-126 15,5 6-85-15,22 5-891 16</inkml:trace>
  <inkml:trace contextRef="#ctx0" brushRef="#br0" timeOffset="134402.81">8706 11733 1818 0,'-2'-3'300'0,"-1"3"-124"16,-1-1-83-16,2 1-57 16,-2 4-35-16,-8 10 14 15,-5 8 8-15,-2 6-2 16,0 2-21-16,9 2 10 15,4-4-2-15,6 0-7 0,2 0 8 16,5-6-9-16,3 0 0 16,9-4 0-16,1-6 8 15,9 0-8-15,2-10-132 16,0-2-96 0,5-6-144-16,41-34-755 0</inkml:trace>
  <inkml:trace contextRef="#ctx0" brushRef="#br0" timeOffset="134701.99">8907 11592 1451 0,'-3'0'358'0,"3"0"-136"16,0-2-69-16,0 2-88 16,3 2-65-16,-3 8 6 15,2 4 52-15,-2 8 32 16,2 8-30 0,0-2-21-16,0 2-21 0,1 5-12 15,-3-2-6-15,-3-2-10 16,-1-1-86-16,-3-2-135 15,-4 10-261-15</inkml:trace>
  <inkml:trace contextRef="#ctx0" brushRef="#br0" timeOffset="135037.44">9051 11632 1640 0,'-17'8'258'0,"-4"0"-150"15,-12 6-62-15,0 0-19 16,8-1-19-16,10-6 25 16,7-3 76-16,8-4-64 0,2 3-15 15,8 2-12-15,3 8 6 16,10-1-1-16,8 3-1 15,2 4 29-15,9-6-6 16,3 4-15-16,-5-3-6 16,-2-2-3-16,-7 0-4 15,-4-4-16-15,-7-2 7 16,-3-2-8-16,-9 2-14 16,-4-2-140-16,-6 0-149 15,-23 12-319-15</inkml:trace>
  <inkml:trace contextRef="#ctx0" brushRef="#br0" timeOffset="137636.6">9543 14899 142 0,'-4'-2'1530'0,"4"2"-1235"0,-2-2-89 0,0 0-13 0,4 2-61 0,-2-2-55 0,4 2-19 15,0-4-28-15,8 4-3 16,8-10-1-16,7 2-2 15,11 0-6-15,2-2-17 16,0 2-1-16,-3 4-10 16,-3 2-101-16,-12-2-135 15,-3 8-29-15,-15 2-199 16,-29 20-520-16</inkml:trace>
  <inkml:trace contextRef="#ctx0" brushRef="#br0" timeOffset="137771.34">9545 14969 1430 0,'0'0'593'0,"0"0"-351"0,3-2-89 16,4 2-104-16,8 0-49 15,10-4 0-15,71 0-315 0</inkml:trace>
  <inkml:trace contextRef="#ctx0" brushRef="#br0" timeOffset="139288.94">6485 12111 1578 0,'0'0'368'0,"0"-1"-119"0,0-1-84 0,0 2-59 0,2 0-70 0,2 7-15 0,2 11 23 0,6 4-1 0,1 5 11 15,1 1-19-15,-3-2-4 0,0 2-10 16,3-4-15 0,-4-8 17-16,-1 0-22 15,1-8 13-15,-2 0 1 0,-3-6-6 16,-3-2 3-16,0-2 42 15,4-4 31-15,8-6 20 16,13-12-13-16,15-18-35 16,12-23-18-16,8-17-21 15,45-68-2-15,-67 94-1 16,40-46-14-16,-6 16-1 16,-11 15-25-16,-12 23-154 15,29-30-580-15</inkml:trace>
  <inkml:trace contextRef="#ctx0" brushRef="#br0" timeOffset="146303.51">13775 17038 2403 0,'-10'-4'273'0,"0"0"-144"0,-3-4 3 0,3 6-93 0,6 2-39 0,6 2-524 0,4-2-1564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4T03:21:28.139"/>
    </inkml:context>
    <inkml:brush xml:id="br0">
      <inkml:brushProperty name="width" value="0.05292" units="cm"/>
      <inkml:brushProperty name="height" value="0.05292" units="cm"/>
      <inkml:brushProperty name="color" value="#FF0000"/>
    </inkml:brush>
  </inkml:definitions>
  <inkml:trace contextRef="#ctx0" brushRef="#br0">4686 12974 2098 0,'0'0'342'0,"-2"4"-172"0,2-4-68 0,-2 0-64 0,2 0-37 0,0 0 36 16,0 0-37-16,0 0-17 0,2 0 16 15,-2 0-16-15,0 0-114 16,-13 4-485-16</inkml:trace>
  <inkml:trace contextRef="#ctx0" brushRef="#br0" timeOffset="713.37">6297 14395 2172 0,'-2'0'450'0,"2"0"-176"0,-2 0-80 0,2 0-74 0,0 0-62 0,0 0-35 16,2-4-23-16,0 4-58 16,-2 0-126-16,3 4-424 0,1 5-699 15</inkml:trace>
  <inkml:trace contextRef="#ctx0" brushRef="#br0" timeOffset="1143.58">6297 16172 1708 0,'-6'2'0'0,"-25"24"-71"0</inkml:trace>
  <inkml:trace contextRef="#ctx0" brushRef="#br0" timeOffset="5996.48">6607 5821 1424 0,'0'-2'284'16,"0"2"-167"-16,0 0-50 16,0 0 43-16,0 0-25 15,0 0 11-15,0 0-15 16,0 0-27-16,0 0 92 16,0 0-76-16,0 0-5 15,0 0 22-15,-2 0-17 16,4 0 19-16,-2 0-11 15,0 0-51-15,0 0 28 16,0 0-55-16,13 4 0 16,5 0 24-16,18-2-16 15,18 0 4-15,10-6-4 16,9 2-7-16,1-4 13 0,2-2-14 16,-5 0 0-16,-9 0 6 15,-8 2-6-15,-9 0-12 16,-16 4-83-16,-10 0-122 15,-9 2-25-15,-13 2-50 16,-10 4 98-16,-10 2 41 16,-10 0-100-16,0 2 10 15,-7-2 243-15,-1-2 55 16,-1 2 104-16,2 0-3 16,0-2-6-16,8-2 12 15,11 2-3-15,5-4-37 16,11 0-50-16,3-2-8 0,4 0 10 15,9 0-64-15,14 0-1 16,16 0 44-16,9-2-13 16,12 0-16-16,-4-6-24 15,1 4 6-15,-10 0-16 16,-7-4-67-16,33-14-448 16</inkml:trace>
  <inkml:trace contextRef="#ctx0" brushRef="#br0" timeOffset="8246.62">7079 3742 1582 0,'0'0'483'0,"0"1"-404"0,0-1 14 0,0 0 72 0,0 0-51 0,0 0 17 16,0 0-65-16,2 0-9 16,-2 0 36-16,0 0-62 15,-2 0-7-15,2 0-18 0,0 28-6 16,-4 13 27-1,-5 13-21-15,-2 16 1 0,0 2 14 16,-2-6-9-16,-3-8-13 16,5-8 1-16,-1-9 0 15,1-9 7-15,5-10-7 16,1-6 0-16,3-8 3 16,2-6-3-16,2-2-9 15,1 0 8-15,3 2 1 16,9-4 18-16,8 2-18 15,12-2 0-15,6-2 31 16,-1-2-29-16,-3 2 5 16,-3-2-7-16,0 2 0 15,-4 4-4-15,4-2 4 0,-4 4-29 16,-4-2-28-16,3 2-243 16,20-4-339-16</inkml:trace>
  <inkml:trace contextRef="#ctx0" brushRef="#br0" timeOffset="8998.42">7785 3864 1958 0,'0'0'581'0,"0"2"-477"0,0-2-104 0,0 0 1 0,0 2-13 16,5 8 13-16,-5 8-1 16,0 8 11-16,0 8-10 15,0-2 23-15,0-4-18 16,0-2-6-16,-5-4 12 15,1-4-12-15,0-1 0 16,0-7 0-16,-1-5 9 16,2-2-2-16,1 1-7 15,4-8 0-15,-2-4-6 0,5-9-13 16,4-11 4 0,4-10 9-16,7-10 6 0,5-4 10 15,4 2-10 1,0 4 0-16,4 8 6 0,-1 2-6 15,-6 5 0-15,4 9 0 16,-9 4 8-16,-3 10-26 16,-9 6 18-16,-7 2-20 15,-8 13-58-15,-15 6 67 16,-6 13 10-16,-12 3-64 16,-8 1-43-16,2-10 107 15,3-4-22-15,7-8 23 16,8-2 0-16,11-4 1 0,7-4-1 15,5 2 0 1,6 0 0-16,4 2 4 0,8 2 2 16,8 4 51-16,5 2 12 15,8-2 5-15,6 4-40 16,-1 0-4-16,-5-4-7 16,-3 0 65-16,-10 0-2 15,-1-3-7-15,-9-6-5 16,-3 4-41-16,-2-4 10 15,0-2-26-15,-5-2-16 16,-2-1 51-16,0 0-52 16,0 0 1-16,0 0 13 15,0 0 2-15,-2 0-16 16,2 0-135-16,9-4-605 0</inkml:trace>
  <inkml:trace contextRef="#ctx0" brushRef="#br0" timeOffset="11163.68">7864 3742 1027 0,'0'0'455'0,"0"0"-281"0,-2-3 9 0,2 3-66 0,0 0-4 16,0 0-7-16,-2 0 19 16,2 0-38-16,-4 0 6 15,4 0-12-15,0 0-21 16,0 0-11-16,-2-4-2 16,2 4-32-16,0 0 31 0,0 0-45 15,0-1 8 1,0 1 55-16,0-4-46 0,0 1 20 15,-2-3-7-15,2-3-29 16,-2 0 17-16,0 1-19 16,-2-3 0-16,1 4-10 15,-1-3 10-15,0 2 0 16,-2 2-1-16,2 2 7 16,4 3-21-16,0-2 15 15,0 3 0-15,0 3-6 16,-2-3-5-16,2 3-8 15,-4 9-8-15,-1 10 27 16,-1 10-9-16,4 3 9 0,0 1-11 16,2-6 10-1,0-4 2-15,2 2-1 0,0-2 0 16,0 2 0 0,2-4-3-16,-2-2 3 0,3-4 0 15,-3-4 0-15,0-4 1 16,0-6-1-16,-2 2 0 15,0-6 6-15,0 0 9 16,-2 0-14-16,2 0-1 16,0 0 27-16,0 0-6 15,0-4-12-15,0 4 7 16,0 0-16-16,0-2 53 16,2 2-53-16,-2 0 19 15,0 0 4-15,0 0-10 16,0 0 13-16,0-2-11 0,-2 4-9 15,2-4 60-15,0 2-51 16,0-2 9-16,-2 0-2 16,0 2-22-16,2-2 24 15,-2 2-24-15,2 0 0 16,0 0 3-16,0 0-3 16,0 0 0-16,0 0 21 15,0-2-2-15,-3-2 22 16,1-4-41-16,0 0 1 15,-2-8-6-15,2-2 5 0,0-4-21 16,2 0 21 0,2-2 0-16,0-2-8 0,2-4-5 15,3 0-40-15,3-4 47 16,9-5-49-16,-1 0-1 16,3 0 10-16,0 5 22 15,-1 8 22-15,-5 6-23 16,6 6 25-16,-6 4-8 15,-3 6 8-15,1 4-33 16,-7 0 21-16,2 4 12 16,-4 4-1-16,4-2-16 15,-3 2 17-15,1 2-16 16,2 0 16-16,-8 4-8 16,-2 0 8-16,-6 2 0 15,2 4 2-15,-5-2-2 0,-5 4 0 16,1-6-8-16,-4 4 8 15,-1-4-8-15,5-3 8 16,-1-2 10-16,3 0 2 16,4-5-12-16,5-1 0 15,2-2-13-15,4-2 20 16,0-1-14-16,0 0 2 16,-2 0-17-16,2 0 20 15,3 3-13-15,1 3 15 16,6 4-1-16,-1 0 11 15,2 6-10-15,3-2 0 16,-3 0 14-16,3 2-3 16,-1-4-11-16,1 2 0 15,-3-6 19-15,-1-2-13 16,-6 2-1-16,-4-6-4 0,0-2-1 16,-2 0 27-16,0 0-27 15,0 0 0-15,0 0 35 16,-2 0-35-16,2 2 20 15,2 0-20-15,-2-2 0 16,3 2 11-16,-1 0-11 16,-2 0 0-16,2 2 6 15,0 0-6-15,0 6 0 16,1-4-2-16,-1 2 16 16,1 2-16-16,1-2 2 0,-2 0 0 15,5 0 18 1,-3-2-18-16,0-2 0 0,-2 4 0 15,3-2 0-15,-2-1 5 16,1 0-5-16,1 1 0 16,-1-4 5-16,-2 0-4 15,4 1 4-15,-3-2-5 16,-1-1 9-16,-2 0 18 16,-2-1-26-16,2 1 8 15,-3 0 38-15,3 0-10 16,0 0 4-16,-4 0-35 15,4-3 1-15,-4 3 19 16,2 0-26-16,-5-4-65 16,0-3-35-16,-6 0-89 15,-2-1-36-15,-4-4-9 0,-3 2 61 16,7-2 65-16,-8 2-34 16,-1-4 29-16,-3 4-13 15,3 0-55-15,-5 0-13 16,4-2-137-16,-22-16-618 15</inkml:trace>
  <inkml:trace contextRef="#ctx0" brushRef="#br0" timeOffset="11479.78">7810 3872 1211 0,'0'0'312'16,"0"0"-170"-16,0 0-35 0,4 2 43 0,-1 2-44 0,5 6 7 0,6 0 11 15,-1 8-67-15,5 0 26 16,5-2-19-16,1 2-37 0,-2-2 60 15,5 0-54 1,-7-8 17-16,4 0 4 0,-6 0-14 16,3-4 8-16,-8-2-25 15,1 2-22-15,-8-1 12 16,1-3-13-16,-5 1 0 16,-2-1 0-16,0 0 1 15,0 0 7-15,0 0-8 16,0 0 0-16,2 3-3 15,-2-3 3-15,0-3-10 16,0 3 10-16,0 0 0 16,0 0-38-16,-2 0-91 15,2 3-144-15,-9 0-106 16</inkml:trace>
  <inkml:trace contextRef="#ctx0" brushRef="#br0" timeOffset="13246.58">6788 4419 1557 0,'4'2'264'0,"-2"2"-199"0,7 5-28 0,5-2 44 16,-1 5 27-16,1-6 2 16,5 2-41-16,4 2 99 15,1-3-75-15,3-2-32 0,4 2-2 16,3 3-26-16,3-2 37 15,3 6-35-15,7-4-25 16,2 4 46-16,5-5-49 16,6 4 7-16,-4-7-14 15,2-4 6-15,0-2 16 16,-6-4-22-16,4 0 0 16,-2-2-1-16,0 2 1 15,-6 0 0-15,2 0 0 16,-2 2 0-16,6-2 5 15,-5-4-5-15,2 1-3 16,0-3 1-16,3-4 2 0,2 1 0 16,-5-1-1-1,0-4 1-15,-7 0 6 0,-1 1-6 16,-5-1 0-16,-3 0 2 16,-3 6-2-16,-8-2 1 15,3 0-1-15,-7 2 0 16,0-2 3-16,-2 2-3 15,0-6 0-15,0-2 0 16,4-4 0-16,-2-2 13 16,2-3-13-16,-1 0 1 15,-2-1 8-15,-1 2-9 16,-7 2 0-16,1-5 6 16,-8 1-6-16,-2-6 2 0,-2 2-2 15,0-4 6 1,-2 2 16-16,0 0-22 0,-4 2 0 15,0 0 4-15,0 4-3 16,-1-1 18-16,-4-1-19 16,-2 2 0-16,0-4-6 15,-3-2 6-15,-6 0-17 16,2-2 16-16,-5 4-6 16,0-4-1-16,-4 2 8 15,0 6 0-15,2 2-6 16,-4 2 6-16,0 1-6 15,-2 1 0-15,1 4 12 16,-1 0-7-16,0 0 1 16,-1 2-2-16,-3 0-28 0,-4 0 30 15,-3 2-31-15,-3 6 31 16,-4 2-36 0,-1 0 27-16,-6 4-27 0,6 2 24 15,-4 0 1-15,-4 0-41 16,1 2 23-16,-1-2 23 15,2 2 3-15,2 0-3 16,-1 2-13-16,-2 2 19 16,2 2 15-16,-8 4-15 15,-2 0-9-15,-6 6 9 16,-5 4 0-16,-2-2 9 16,-1 4-9-16,10 0 0 15,2 4 3-15,7 3-3 0,-4 3-1 16,9 4 1-16,2 8 0 15,3 10-1-15,4 8-1 16,2 8 2-16,7 8 3 16,3 8-3-16,5 5-7 15,11 3 6-15,11-2 2 16,9-8 4-16,9-3-5 16,9-15 0-16,8-6 4 15,5-8 5-15,10-8-9 16,5-8 15-16,8 0-7 15,10-5 38-15,1-8-46 16,4-1 0-16,0-8 5 16,2-5-5-16,5-3-2 15,-2-6-4-15,-5 0 5 16,-5-2-34-16,-6 0-247 0,60-12-420 16</inkml:trace>
  <inkml:trace contextRef="#ctx0" brushRef="#br0" timeOffset="18015.12">8242 3848 1354 0,'0'0'377'0,"-2"0"-256"0,2 0-71 0,-2 0 43 0,2 0 25 0,0 0-23 16,-2 0-61-16,2 0 41 15,0 0-51-15,0 0 24 16,0 0 15-16,0 0-10 16,0 0-7-16,0 0-40 15,0 0 36-15,0 0 36 16,0 0-48-16,0 0 9 0,0 0-21 16,0 0-4-16,0 0 20 15,0 0-34-15,0 0 1 16,0 0 24-16,0 0-25 15,9-2 0-15,-9 2-1 16,11-4 1-16,2 0 3 16,12-4-3-16,17 0 0 15,14 0-3-15,8-2 3 16,9 2-1-16,6 4 1 16,1-4 8-16,0 6-8 15,1 2-3-15,-6 0 3 16,1 2 4-16,-7 3-4 15,-9-1-1-15,-2-1-7 16,-7-1 8-16,-2 0 2 16,-2 2-2-16,-2-2 0 0,-3 4 7 15,-9-2-7-15,-4 0 0 16,-8 0-1-16,-9-3 2 16,0-1 2-16,-3 3-3 15,-1-3 0-15,4 2 4 16,1-2-4-16,-3 4-9 15,-2-2 8-15,-3 0 1 16,1 0 12-16,-4-2-12 16,1 0 0-16,-3 0 10 15,-3 0-10-15,3 0 9 16,0 0-9-16,-2 0 9 16,2 0 3-16,0 2-12 15,-2-2-29-15,2-2 7 0,-4 0-131 16,-3-2-29-1,-4-5-79-15,-5 0 113 0,0-3 89 16,1-3-19-16,-1 0-4 16,3-2 37-16,2 2 30 15,-2-3 15-15,4 0 17 16,1 3 20-16,2 1 11 16,2 4 23-16,-1 2-19 15,-1 4 20-15,4 2-33 16,2 0 32-16,0 2-14 15,0 0-36-15,2 0 21 16,-2 0-27-16,0 0 33 0,0 0 31 16,0 0-53-16,0 0 44 15,0 0-5-15,-2 0-13 16,2 0 52-16,0-2-56 16,0 4 1-16,0-2 43 15,0 0-26-15,0 0-9 16,-10-3-24-16,6 0-33 15,-1 1 57-15,3 2-57 16,2-4 0-16,0 4 25 16,0 0-24-16,0 0 6 15,0 0-7-15,2 0-3 16,-2 0-22-16,5 4 16 16,4 2 0-16,9 2 9 15,4 6 1-15,7 0 8 0,2-1-9 16,-6-2 0-16,0 0-12 15,-8-4 12-15,1-3-4 16,-9 0-4-16,-5 3 7 16,-4-3-13-1,-4 6-16-15,-9 8 20 0,-12 8-10 16,-9 2 20-16,-4 2 0 16,3-6 6-16,6-6-6 15,4-4 10-15,10-4-10 16,6-4 0-16,0-2 9 15,4-2-9-15,3-2 0 16,2 0 13-16,0 0 11 16,2-2-3-16,1 2-7 15,1-4-13-15,3-4 58 0,0-4-53 16,4-8-5 0,0-6 6-16,4-4 4 0,-6 0 4 15,1 4-15-15,-4 1 6 16,-1 7 16-16,-3 7-20 15,-2 3-2-15,0-2 27 16,0 3-21-16,0 1-6 16,-2-2 0-16,2 7 6 15,-3-3-11-15,3 4 5 16,0-3-12-16,0 3 11 16,0 0-37-16,-2 0-103 15,0-2-214-15,-8-20-312 16</inkml:trace>
  <inkml:trace contextRef="#ctx0" brushRef="#br0" timeOffset="20463.48">10343 3553 1769 0,'0'2'335'0,"0"0"-229"0,0-2-85 0,-2 2 12 16,2-4 60-16,0 2 2 16,0 0-17-16,-2-2 1 0,2 4-34 15,0-2 21 1,2 2-52-16,-4-2-14 15,4 0 3-15,-4 4-3 0,2 8-6 16,0 6 6-16,0 14 0 16,0 5 45-16,-4 7-45 15,1-1 0-15,-3 1 9 16,1 1-2-16,0-5 13 16,1-2-20-16,2-4 0 15,-2-2 21-15,1-6-21 16,1-6 0-16,2-7 6 15,0-2-5-15,0-4 11 16,0-6-12-16,2 1 1 16,1-2 47-16,3 0-32 15,6 0 34-15,5 0 46 0,10-2-20 16,6 1-8-16,3-6-38 16,-1 3-24-16,-3-3 41 15,-6 3-47-15,-3-1-1 16,-5 1 1-16,-3 4 0 15,-2-2 0-15,-3 2-8 16,1 0-65-16,0-2-137 16,-2-4-293-16,16-34-393 15</inkml:trace>
  <inkml:trace contextRef="#ctx0" brushRef="#br0" timeOffset="21232.71">10912 3619 1809 0,'0'2'261'0,"0"-2"-151"0,0-2-31 0,0 2 62 0,0 0-69 0,0 4-51 0,0 6 2 0,-2 8-23 16,2 11 0-16,0 3 60 16,2 4-59-16,2-2 12 15,3-2-7-15,-3-4-6 16,0-6 11-16,-1-4-11 15,-3-6 0-15,0-4-8 16,-3-2 8-16,-1-4-10 16,4 0 10-16,-2-4 22 15,-5 0 67-15,3-8-23 16,-3-4-54-16,-2-10 61 16,5-11-62-16,-1 2-2 15,8-6-9-15,3 2 0 16,3-6-18-16,9 1 15 15,0 2-42-15,9 2 43 0,1 4-10 16,6 4 2 0,0 6 8-16,-3 6 2 0,-7 6-13 15,-6 6 5-15,-12 2-6 16,-4 14 13-16,-8 8-34 16,-11 14 29-16,-10 10 0 15,-10 4 0-15,0-8 5 16,1-10-19-16,5-10 4 15,9-6 8-15,2-6-8 16,6-4 15-16,6 1-1 16,3-2 2-16,3-1 17 15,4 0-17-15,0 4-1 16,5 6-8-16,7 2 15 0,5 6-6 16,4 3 0-16,6-1 6 15,6-2 25-15,1 0-31 16,-3-4 1-16,3-6 32 15,0-2-32-15,-5 0 10 16,-5-6-11-16,-1 0 6 16,-7-6-12-16,-3 1 6 15,-5 2-258-15,-2-23-376 16</inkml:trace>
  <inkml:trace contextRef="#ctx0" brushRef="#br0" timeOffset="22380.3">10925 4203 1234 0,'0'4'777'0,"0"0"-723"0,2 4-3 0,5 0-35 0,6-2 98 15,10 4 0-15,4-6 9 16,13-2-22-16,4-4-20 16,10-2-29-16,1-6 47 0,3 2-72 15,3-6-6-15,-5 0 36 16,5-4-24-1,1-4-6-15,3-4-3 0,2-6-24 16,-2-11 49-16,-5-9-49 16,-5-10 0-16,-1-6 8 15,-11 4-7-15,-17 3-1 16,-8 10 0-16,-14 4 1 16,-6 3 27-16,-7 2-14 15,1 4-4-15,-4-4-4 16,1 2 7-16,-5 2-13 15,3-5-2-15,-3 3 2 16,-1 4-12-16,-4-2 12 0,-3 8-30 16,0 4 17-16,-5 0 8 15,-2 4 4-15,-2 0-10 16,0 4 11-16,-4 0-22 16,-1 4 22-16,0 0 0 15,-1 2-11-15,-4 0 23 16,-1 4-11-16,-2 0-1 15,2 4 0-15,-3 2 0 16,5 0 0-16,2 4-3 16,7 0 2-16,8-1 2 15,7 3-2-15,7 3-1 16,-3-3 2-16,3 3-19 0,1 6 19 16,-2 1 0-1,-5 6 1-15,-2 4-1 16,-2 2 3-16,-2 2-3 0,-1 4 0 15,1-4 1-15,-2-2-1 16,4-2-1-16,-2 0 0 16,3 1 2-16,-2 1 4 15,-2 3-5-15,1 7 0 16,-4 5-5-16,5-1 5 16,0 0 0-16,4-2-1 15,3-4 2-15,1 4 15 16,5-3-16-16,5 1 0 15,2 0 21-15,4 4-15 16,4-4-6-16,9 4 18 16,6 0-12-16,3-4 22 0,8 0-28 15,-1-4 6-15,2-3 27 16,-4-6-33-16,2 1 7 16,1-6 7-16,-6-3-14 15,8-4 41-15,1-4-41 16,3 3 1-16,-3-4 29 15,2 0-28-15,-8 1-2 16,-3 0 0-16,-6-3 9 16,-2-1-5-16,-7 2-4 15,-4-1 0-15,-1-2 14 16,-1-2-14-16,-2 0 0 16,-1-2 6-16,0 2-5 15,-2 0 34-15,0 0-35 0,0 0 0 16,0-4 30-16,0 4-22 15,0 0-1-15,0 0-7 16,0 0 1-16,0 0 21 16,0-2-22-16,-2 2-19 15,2 0 13-15,-2-3-38 16,-1 2-101-16,-6-7-164 16,-18-24-458-16</inkml:trace>
  <inkml:trace contextRef="#ctx0" brushRef="#br0" timeOffset="26714.47">10557 4301 1412 0,'0'-2'569'0,"0"2"-492"0,0 0-23 0,2-2 16 0,1 2 68 16,-1-4-16-16,2 0-50 15,1-4 19-15,-3 4-32 16,1 2-22-16,-1 0 52 16,-2 2-47-16,0 0-8 15,-2 0 10-15,2 0-29 16,-3 0 12-16,1 2-27 16,0 2-11-16,-10 12 11 15,-10 12 8-15,-9 12-8 0,-7 4 9 16,0-6-1-1,1 1 22-15,-1-7-30 0,-1-6 0 16,2-4 11-16,-1-2-11 16,9-6 0-16,2-4-1 15,9-4 1-15,7 0 6 16,5-4-6-16,6-2 7 16,-2 0 22-16,4-2-16 15,0 2 5-15,-2-4-10 16,0 2 5-16,0 0 14 15,-2 0-27-15,0 2 0 16,2 0 2-16,0 0-2 16,0 2 0-16,2-4 2 15,0-2 11-15,6-4-17 16,-1-6 4-16,5-2-2 0,-2 2-4 16,9-5 6-16,-4 1 0 15,1 4-1-15,-1-4 7 16,-1 4-9-16,-1 4 3 15,-4 2-2-15,-4 3 2 16,-3 2 0-16,-2 3-6 16,0 0 5-16,-2 0-38 15,0 3 33-15,-10 6-30 16,-3 11 27-16,-12 9 2 16,-2 7 7-16,-2 2 0 15,2-6-1-15,6-6 9 16,1-2 1-16,9-6-9 15,2-4-3-15,1-6 3 16,8-4 0-16,2-4 0 16,2 0 11-16,4 0 2 0,0-2 1 15,3 4-13-15,7-4-1 16,7 0 26-16,2 0-26 16,4-2 0-16,-2 0 0 15,0-2 11-15,2 4-14 16,0-2 3-16,-2 2 0 15,-1 0 0-15,-8 0 0 16,-3 2 0-16,-7 0-1 16,-4 0 7-16,-2 0 2 15,-2 0-8-15,-2 0 0 0,0 0 15 16,0 0-14 0,-1 0 26-16,-2-2 14 0,1-6-28 15,-7 0 48-15,2-4-61 16,-2-2 0-16,0-4 10 15,-8 4-9-15,7-6 14 16,-1-1-15-16,-1-1 1 16,3-2 19-16,-1 2-20 15,4 4 0-15,-3 4 0 16,1 2 0-16,6 6 0 16,0 2-5-16,1 3 5 15,3-2-12-15,-2 3 12 16,2 0-7-16,-2-1-2 15,0 1 7-15,0 0-7 16,-3 0-13-16,-4 0-77 0,-2 1-17 16,-5 5-418-16,-37 10-320 15</inkml:trace>
  <inkml:trace contextRef="#ctx0" brushRef="#br0" timeOffset="30415.2">10987 3978 1337 0,'0'-4'339'0,"0"4"-204"0,0 0-104 0,0 0-14 0,0 4 10 0,2-4-26 15,-2 0-1-15,3 0-169 16,8 0-650-16</inkml:trace>
  <inkml:trace contextRef="#ctx0" brushRef="#br0" timeOffset="30613.94">11025 3964 1480 0,'0'-2'227'16,"0"2"-221"-16,1 0 6 15,-1 2-24-15,6 2-62 16,14 6-463-16</inkml:trace>
  <inkml:trace contextRef="#ctx0" brushRef="#br0" timeOffset="30880.48">11422 3974 1456 0,'0'4'375'16,"0"-4"-216"-16,0 0-113 16,0 0 50-16,0 0 87 15,0 0-103-15,0 0-50 16,0 0-30-16,2 0-68 16,4 2-158-16,21-2-641 15</inkml:trace>
  <inkml:trace contextRef="#ctx0" brushRef="#br0" timeOffset="32264.35">12485 3702 1307 0,'0'0'552'0,"0"0"-495"0,0 0-56 0,0 0 44 0,-2 0-7 0,2 0 4 16,2 0 7-16,-2 0-11 15,0 0 1-15,4 0-20 0,-2 0 14 16,3 0 39-1,5 1-52-15,15 2-2 0,10-2-17 16,17 1 11-16,4 1 18 16,9 2-30-16,1-2 0 15,3-2 11-15,-4 3-11 16,-3-2 0-16,-2 2 0 16,-4 0 1-16,-6 0 3 15,-15-1-4-15,-6-2 0 16,-14 2-17-16,-3-3 25 15,-10 0-8-15,-2 0 0 16,-2 0-38-16,0-3 32 0,-3 3-69 16,-1-1-57-16,-4-7 66 15,2 4 5-15,-4-2 11 16,-1 2 13-16,4-4 6 16,0 3 30-16,0 0 1 15,3-2 0-15,-1 0 19 16,-2 0-5-16,2 3 16 15,1 0 15-15,1 0-8 16,1 2 43-16,2-2-2 16,0 3-18-16,2 1 27 15,-3 0-26-15,3-3 4 16,0 6 1-16,3-3-30 16,-1 0 9-16,-2 0-45 0,4 0-20 15,1 1 20 1,3 5 0-16,4-2 0 0,3 4 0 15,-2-1 6-15,-1 0 8 16,-1-3-14-16,-5 0 0 16,-1 0 15-16,-5 1-15 15,-2 3 0-15,-3 2-1 16,-8 8 2-16,-3 4 41 16,-6 1-31-16,2-2-11 15,2-7 52-15,2-2-19 16,6-6-9-16,4-2 9 15,2 0-33-15,4-4 46 16,-2 0-46-16,2 0 0 16,2 0 26-16,-2 0-17 15,0 0 6-15,0 0 9 0,0-2 8 16,0 0 89 0,0 0-40-16,-2-8-39 0,2-6-9 15,-2-6-24-15,2-7-2 16,0 4-7-16,2-1 0 15,3-1 5-15,0 5-5 16,-3 4 0-16,0 4-1 16,0 10 2-16,-4 2-2 15,2 0-9-15,0 2-41 16,-2 0-27-16,2 2-150 16,0-2-100-16,-2 2-166 15,-10-4-470-15</inkml:trace>
  <inkml:trace contextRef="#ctx0" brushRef="#br0" timeOffset="40514.43">10903 4073 1545 0,'0'0'870'0,"0"0"-870"0,0 0-243 0,4 0 137 16,-1 0 71-16,3 4-194 15</inkml:trace>
  <inkml:trace contextRef="#ctx0" brushRef="#br0" timeOffset="41249.78">11139 4059 843 0,'0'-3'881'15,"0"3"-748"-15,0 0-91 16,2 0-15-16,-2 0 128 16,0 0-92-16,2 0-12 15,-2 0 15-15,2 0-18 16,-2 0 18-16,2 0-39 15,2 0 7-15,-4 0 61 16,0 0-55-16,0 0-5 16,0 0 1-16,0 0-6 15,-4 0 10-15,4 0-24 16,0 0-15-16,-2 0 66 16,4 3-58-16,-2-6-8 15,0 3 17-15,0-1 3 0,0 1 24 16,0 1-29-16,0-1-8 15,0 0 59-15,0 0-55 16,-2 0 6-16,2-1 27 16,0 1-24-16,0 1 20 15,0-1-29-15,0 0-6 16,0 0 33-16,0 0-32 16,0 0-7-16,0 0 19 15,0 0-18-15,0 0 17 16,0 0-18-16,0 0 0 15,0 0 16-15,0 0-16 16,0 0 0-16,0 0-1 16,0 0 7-16,0 0 0 0,0 0-6 15,0 0 0-15,0 0-9 16,0 0 10-16,0 0-1 16,0 0 1-16,0 0 11 15,0 0-6-15,0 0-6 16,0 0 0-16,0 0 3 15,0 0-3-15,0 0-4 16,0 0 2-16,0 0 4 16,0 0-19-16,0 0 17 15,0 0-58-15,0 0-118 16,0 0-160-16,0 0-126 16,0 0 113-16,2-6-1107 15</inkml:trace>
  <inkml:trace contextRef="#ctx0" brushRef="#br0" timeOffset="43066.54">11787 4168 882 0,'0'0'1018'0,"0"3"-889"0,0-3-108 0,0 0 14 0,2 0 23 16,0 0 8-16,1-3 15 15,6 3-61-15,4 0-1 16,2-4 19-16,4 4-17 16,-1 4 21-16,-5 3-42 0,3 5 9 15,-5 16 39 1,-3 10-29-16,-3 16-5 0,-8 8 5 16,-5 0-17-1,-5-5 25-15,-3-10-27 0,3-8 7 16,-5-9 4-16,5-8-10 15,-1-4-1-15,-1-10 16 16,5-2-15-16,-1-2 47 16,3-2-48-16,3-2 12 15,0 0 45-15,1-2-41 16,4 2 5-16,0-2-9 16,0 0 0-16,0-2-24 15,-3-2-24-15,1-4-49 0,0 0 22 16,0-2-119-1,2-2-28-15,0-2 92 0,0-2 23 16,0 0 62-16,4-2-25 16,1-3 41-16,4 1 16 15,-2 3 1-15,-1-2 0 16,3 6 14-16,0-2-6 16,2 3 31-16,-2 2-14 15,-3 0-2-15,0 6 65 16,-4 4-19-16,-4 0 44 15,2 2-37-15,-3 2-55 16,0-2-3-16,1 4-18 16,-4 6-4-16,-3 7 4 15,-9 4 0-15,7 3 0 16,0 0 0-16,2-6 7 16,6 0 17-16,3-7-22 0,0-4 5 15,0 2 41-15,3-5-33 16,1 0 14-16,-1 0 28 15,4 0-48-15,-1 2 43 16,3-2-32 0,5-3-20-16,3 2 38 0,3-3-25 15,5-3 5-15,-4 0-13 16,6-5 7-16,-2 1 15 16,-7 2-27-16,-3-1 0 15,-3-1 9-15,-8 6 7 16,-4-2 14-16,0 3 23 15,0 0-25-15,0 0 73 16,0 0-64-16,-4 3-11 0,4-3 22 16,-3 0-29-16,3 0-8 15,3 0-11-15,-3-3 10 16,0 3 1-16,2 0-11 16,-2 0 0-16,-2 0 4 15,4 0-4-15,-2 3 0 16,0-6 0-16,0 6 0 15,-2-6-16-15,2 3 16 16,0 0-32-16,0 0 31 16,0 0-27-16,0 0 14 15,0 0-5-15,0 0-5 16,0 0-2-16,0 0 14 16,-12 0-11-16,8 0 23 0,0 0 0 15,-5 0-21-15,-3 0-62 16,-3 0-122-16,4 3 32 15,0-3-77-15,0 5 35 16,-18 0-327-16</inkml:trace>
  <inkml:trace contextRef="#ctx0" brushRef="#br0" timeOffset="44598.21">15363 3503 1727 0,'-2'0'257'16,"2"0"-184"-16,0 2-22 0,2-2 68 0,-2 0 26 0,0 0-80 15,0 0-8-15,0 0 18 16,0 0-5-16,0 2-22 16,0-4-42-16,0 2 15 15,-4 8-10-15,-1 8-4 0,1 14-7 16,-5 12 30-16,0 6-12 16,-4 2 6-16,1-6-24 15,6 1 1-15,-1-5 33 16,1-2-34-16,1-6 0 15,-2-4-5-15,5 0 13 16,0-10-1-16,2-4-7 16,0-4 0-16,2-4 18 15,0-4-18-15,0-2 0 16,3 0 26-16,2 0-10 0,6 0 38 16,12-2-18-1,8 0-7-15,12-4 55 16,-3 2-71-16,-2 2-5 15,-3-4 1-15,-7 4-3 0,-4 0-3 16,-3-4-3-16,-1 4-62 16,-2-2-125-16,0-2-358 15,23-34-337-15</inkml:trace>
  <inkml:trace contextRef="#ctx0" brushRef="#br0" timeOffset="45214.99">15965 3623 1802 0,'0'0'604'0,"-2"2"-604"0,2 6-6 0,-2 8 6 0,-3 8 2 0,5 5 55 0,0 3-57 16,-3-2 1-16,3-5 29 16,0-4-30-16,-2-7 0 15,2-2 0-15,-2-6 13 16,2-2 3-16,0-4-16 16,-2 0 0-16,2-2 41 15,-2-6 56-15,2-6-62 16,2-10-35-16,2-8 10 15,10-10 11-15,3-5-21 0,6-1 0 16,4-2-16-16,0 8 16 16,4 6-18-16,-4 4-2 15,2 8-24-15,-3 8 43 16,-6 4-52-16,-9 9-65 16,-8 8-1-16,-11 8-41 15,-9 12 128-15,-14 9 31 16,-8 4 2-16,0-6-6 15,-1-2 5-15,11-8 0 16,4-8 8-16,8-4-1 16,3-4 16-16,10-4 8 15,4-2-29-15,2 0 1 16,6 6 9-16,11 2-12 16,7 10 51-16,10 0 6 0,6 3-5 15,1-3 7-15,-3-3-32 16,-5 2 42-16,-6-8-50 15,-8 0-13-15,-3-1 21 16,-5-4-27-16,-5-2 0 16,-3 0 0-16,-3-2-82 15,-2-11-227-15</inkml:trace>
  <inkml:trace contextRef="#ctx0" brushRef="#br0" timeOffset="46015.18">15651 4181 1718 0,'7'4'179'0,"3"2"-124"0,7 3 76 0,8 0 23 0,2 3 1 0,9-6-47 16,7-2-65-16,8-4 52 15,4-4-58-15,9-4-16 0,2-6 2 16,5-4-2 0,4-6 7-16,4 0-28 15,-6-5 2-15,-4-3 32 0,-4-4-34 16,-10-4 0-16,-5-8 12 15,-1-10-11-15,-13-2 16 16,-3-9-17-16,-4 1 0 16,-7 0 0-16,0 6 0 15,-4 6 0-15,-3 8 0 16,-1 4 1-16,-7 5 23 16,-3 3-24-16,-4 3 1 15,-6-2 11-15,-3 3-12 0,-7 2 6 16,-4 2 0-1,-6 2-6-15,-5 4-10 0,-10 2 9 16,-3 0 2-16,-12 2 3 16,-4 2-4-1,-9 4-25-15,-6 6 23 0,-6-3-67 16,-6 8 48-16,0-1-16 16,2 2 10-16,3 0 18 15,4 2 9-15,2-1-15 16,-2 2 13-16,2 3-8 15,0-2 4-15,-1 4 3 16,3 4 3-16,3 2 33 16,4 4-33-16,2 8 0 15,3 6 13-15,0 10-11 16,-1 12 46-16,-4 15-27 16,6 15-11-16,2 10 49 0,3 6-40 15,5 4 4-15,7-7 10 16,7-11-24-16,16-12 33 15,14-12-21-15,11-8-6 16,14-1 79-16,9-3-44 16,22 0-20-16,13-2 21 15,18-4-39-15,11-6 37 16,15-10-49-16,2-10-27 16,73-8 1-16,20-15-344 15,-3-30-287-15</inkml:trace>
  <inkml:trace contextRef="#ctx0" brushRef="#br0" timeOffset="46814.66">17162 3770 1851 0,'0'0'231'0,"0"0"-171"0,2 1 50 0,-2-1 19 0,4 0-54 0,5 3-32 16,9-2-10-16,6 4 8 16,14 3 4-16,4-3-23 15,4 2 68-15,0-5-49 16,5 0-19-16,-4-2 8 15,2-2-16-15,-3-4 1 16,-5-2-15-16,-8-2 0 16,-11-2-24-16,-10-2 5 15,-6-3-107-15,-12 2 33 16,-6-6 45-16,-3-1 40 16,-10 2-8-16,1 2 16 0,0 6 18 15,8 0-18 1,3 4 6-16,7 6 27 0,4 2-12 15,4 0-16-15,2 2-5 16,0 4-30-16,2 6 24 16,5 2 6-16,3 4 0 15,6 0 12-15,-4 0-3 16,-1-5 32-16,-1-3-28 16,-8-2 14-16,1-1 84 15,-7 4-55-15,-5 4 5 16,-8 12 13-16,-23 11-25 15,-21 6 4-15,-26 4-53 16,-19 0-467-16,-208 28-660 16</inkml:trace>
  <inkml:trace contextRef="#ctx0" brushRef="#br0" timeOffset="50932.51">15579 3784 1655 0,'0'0'336'0,"0"0"-312"0,0 4-13 0,0-4-13 0,0 4 4 0,2 2 7 15,3 2-9-15,-3 4 0 16,1-2 12-16,-1 2-12 15,0-2-6-15,3 0 5 16,-3-4 2-16,0-4 11 0,0 0-12 16,-2 0 0-1,2 0 29-15,-2-2-29 0,0 2 0 16,2 0-1-16,-2 2 2 16,0-2 3-16,3-2-4 15,-3 0 0-15,0 0 20 16,4-2 7-16,3-4-12 15,2 0-11-15,2-2 7 16,5-4 1-16,-1 2-12 16,-3 4 0-16,-4 0-3 15,-3 3 3-15,-3 3-14 16,2 0 14-16,-1 3-7 0,2 3 1 16,-1-4 6-16,0 2 0 15,3 0 4-15,-3-4-4 16,0 2-11-16,-3-2-35 15,3-2-154-15,-11-18-496 16</inkml:trace>
  <inkml:trace contextRef="#ctx0" brushRef="#br0" timeOffset="51131.4">15615 3651 2320 0,'0'0'317'0,"2"0"-263"0,-2 2-53 0,0-2-1 0,0 0-4 16,0 2-127-16,5 0-366 16,-3-8-773-16</inkml:trace>
  <inkml:trace contextRef="#ctx0" brushRef="#br0" timeOffset="52114.84">18072 3607 1414 0,'-2'-2'462'0,"-2"0"-398"0,-2-2-40 0,6 2 56 0,-3-2 77 0,3 0-25 16,0 0-39-16,3-2 8 15,3-8-19-15,5-2-11 16,1-6-52-16,0 0-11 16,7 2 85-16,-2 2-75 15,3 4-18-15,3 2 8 16,-6 3-7-16,-1 8 8 16,-7 1-9-16,-5 10-21 15,1 10 9-15,-2 16 12 16,-2 16 0-16,-8 8 2 15,1 4 11-15,-3-7-2 16,0-7-11-16,0-6 0 0,3-8 6 16,-3-6-6-16,0-6 0 15,0-2-51-15,-6 0-98 16,-4-2-68-16,-41 18-392 16</inkml:trace>
  <inkml:trace contextRef="#ctx0" brushRef="#br0" timeOffset="52265.9">18070 4161 2555 0,'0'0'303'0,"0"0"-246"16,-2 0 24-16,2 0-23 0,2 2-46 16,0-2-12-16,10 0-25 15,30-10-588-15</inkml:trace>
  <inkml:trace contextRef="#ctx0" brushRef="#br0" timeOffset="65018.16">18490 3926 1487 0,'-3'0'501'0,"3"0"-468"0,-2 0 6 0,-1 0 46 0,3 4 64 0,3-4-80 15,-3 2-44-15,0-2 15 16,0 2-39-16,2-2 20 16,-2 0-10-16,0 2-2 15,3 2 27-15,3 4-12 16,8 6-14-16,8 2 61 15,7 2-11-15,8 0 1 16,6-2-16-16,3-5-33 16,4-4 60-16,-4-7-72 0,-1-4 0 15,-3-2 21-15,-2-2-6 16,-1-6-5-16,-6 2-4 16,-6-2 8-16,-8 2 23 15,-3-4-37-15,-3-2 0 16,-8-4 11-16,-5-2-11 15,-5-6-11-15,-5 0-20 16,-7 2-56-16,0 0 63 16,-5 10-39-16,3 2 16 15,0 2 47-15,5 7 0 16,5 4-1-16,7 0 1 16,4 3-24-16,1 0 15 0,1 4-14 15,2 2-2-15,4 9 25 16,7-1 9-16,4 8 6 15,3-2-15-15,-4 0 6 16,0-2 10-16,-7 2-16 16,-1 2 0-16,-8 4 6 15,-4 2-4-15,-4 4 17 16,-5 0-19-16,-5 0 17 16,-1-2 14-16,-3-5-31 15,5-6-145-15,-16 3-352 16</inkml:trace>
  <inkml:trace contextRef="#ctx0" brushRef="#br0" timeOffset="65649.22">19664 3633 1575 0,'0'0'637'0,"-3"2"-571"0,3-2-27 0,-2 2-12 0,0 6-9 16,-4 9-11-1,-6 14 44-15,5 10 50 0,1 5-44 16,6-4-48-16,2-6 22 16,0-8-30-16,0-6 24 15,-2-8-25-15,0-4 0 16,0-6 6-16,0-4 2 16,0 0 4-16,0-6 43 15,0-8 38-15,3-10-22 16,-1-16-71-16,4-10 0 15,3-9-1-15,5-9 1 16,8-8-33-16,0-2-21 16,5 10 10-16,-5 11 26 0,-1 24-51 15,-10 15 12-15,-7 11-21 16,-4 7-34-16,-4 7-8 16,-9 12 63-16,-10 13 30 15,-8 11 27-15,-2 3 0 16,-3-6 6-16,5-8 4 15,10-8-10-15,11-8 6 16,5-4-15-16,18 0 18 16,6-2 41-16,13 4-38 15,9-2-11-15,5 0 34 16,-1-1-35-16,-1-3 0 16,-7-1 0-16,-6 0-25 0,-1-7-131 15,40-7-348 1</inkml:trace>
  <inkml:trace contextRef="#ctx0" brushRef="#br0" timeOffset="66049.42">20084 3684 1822 0,'0'4'168'0,"3"-1"-102"0,-1 4-23 0,7 1-8 0,4-2 53 16,1 2-28-16,1-4 45 16,5-1-63-16,-1 0-31 15,0-6 25-15,-5 1-20 0,-5-3-5 16,-1-3-11-16,-1-2 16 16,-7-1 22-16,-5-3-14 15,1 4-24-15,-5-2 23 16,-2 6-23-16,-2 2-15 15,-8 7 13-15,0 2 2 16,-6 9-16-16,2 0 16 16,9 7-8-16,7-3 8 15,5-3 1-15,6 2-1 16,3-3 0-16,9-6-6 16,7-2-13-16,6-2-64 15,12-6-127-15,3-5 8 16,2-2-49-16,3-8-227 15,62-30 0-15</inkml:trace>
  <inkml:trace contextRef="#ctx0" brushRef="#br0" timeOffset="67033.03">20464 3643 366 0,'-5'-4'852'0,"3"2"-534"15,-8-2-145-15,2 4-101 16,-1 2-24-16,-3 6 58 16,2 2-32-16,-8 10-5 15,7 2-20-15,2 0-20 16,7 3-19-16,2-7-10 15,4 0 6-15,3-3 33 16,-1 2-37-16,6-3 23 16,-1 2 20-16,-3 2-9 0,2 0-4 15,-4 6-2-15,-1 6-30 16,-3-4 39-16,-4 2-39 16,-5-4 0-16,-2-4 3 15,-2-7-3 1,-4-4 21-16,1-4-19 0,1-4-2 15,1-2 69-15,8-4-53 16,2-4 15-16,4-6-31 16,10-7 0-16,3-10 4 15,7-4-4-15,12-6 0 16,3 0-21-16,3 2 21 16,1-2-31-16,-4-1-50 15,-3 4 22-15,-7 2 2 0,-7 1-37 16,-11 6 13-1,-7 6 72-15,-9 6-60 0,-13 10-12 16,-3 6 58-16,-6 6 23 16,1 12 11-16,-3 6-11 15,6 4 0-15,12 4 30 16,6-2-30-16,11 1 0 16,5-8 1-16,7 1 1 15,4-5 23-15,0-5-23 16,5-1-1-16,-5-7 52 15,2-1-41-15,-2-6 4 16,-2-2 25-16,-1-1-22 16,2-5 17-16,-2-3-36 15,1-4 8-15,-4-1 14 16,-1-6-10-16,-2 1-6 0,-4 0-6 16,2 2 20-16,-7 6 8 15,0 8-28-15,-2 2-8 16,-2 4-9-16,2 0 8 15,0 4-21-15,-2 4 9 16,-2 10 12-16,-1 2 9 16,4 6 0-16,1 0 12 15,6-2 10-15,0-5-22 16,5-3 0-16,0-9 14 16,5 1-8-16,-2-3 36 15,1-3-42-15,5-5 1 16,0-3 32-16,2-3-32 15,-5-4-1-15,2-3 0 16,-11 0 14-16,0 2-22 0,-8 4 8 16,0 0-67-16,-2 8 49 15,-4 2-60-15,2 4-24 16,-3 8 94-16,1 0 16 16,-4 4 1-16,4-2-9 15,4 0 0-15,2-6 19 16,0-1-18-16,2-5 11 15,0 0 42-15,2 0-21 16,8-5 30-16,3 1-47 16,3-4-14-16,5-2 32 15,-6 0-25-15,1-4-7 16,-7-2-2-16,-5 6 10 0,0-2-8 16,-9 8-2-16,-1 0-69 15,-7 6-47 1,-54 32-130-16</inkml:trace>
  <inkml:trace contextRef="#ctx0" brushRef="#br0" timeOffset="73033.42">16903 14985 1160 0,'0'0'342'0,"0"0"-186"0,0 0-57 0,0 0-49 0,0 0-13 0,0 0 43 16,0 4-58-16,0-4 16 16,0 0-4-16,0 0-33 15,0-4 31-15,0 4-19 16,0 0-12-16,0 0 35 15,0 0-27-15,0 0-9 16,0 0 0-16,16 0 14 16,-5-6 17-16,5-2-7 15,3 0-7-15,6-6 31 16,-1-2-29-16,8-2 1 16,-1-2-5-16,2-2-14 15,-2 0 32-15,5 0-23 0,1-5-9 16,-1 4 27-1,3-4-18-15,-4 5-4 0,1-6-6 16,-3 4 11-16,2-2 28 16,3 2-33-16,-1 2-5 15,-2 0 24-15,1 2-17 16,-7 2-8-16,2 2 0 16,-4 2 6-16,-3 4 3 15,0-2-9-15,-1-2 0 16,3 0 0-16,1-2 0 15,0 2 0-15,4-8 0 16,-2-1 6-16,-3 1 5 16,1-2-11-16,0 2-6 0,-2 0 4 15,2 0 3-15,4 2-1 16,-2 2 0-16,2 0 1 16,0-2 17-16,-2 2-18 15,2 2-6-15,-2-2 6 16,-2 2 0-16,4 2 0 15,-4-2-6-15,-3 0 14 16,3-2-8-16,2 4 0 16,2-6-11-16,8-2 11 15,5-4-19-15,12-1 19 16,-2-3 0-16,3-4 9 16,5 4 3-16,-2-2-12 0,2-2-1 15,-3 4-1 1,-4 2 2-16,1 4-1 0,-7-2 1 15,-4 1 0-15,-1-3 13 16,1 2-13-16,-1-3 0 16,1-2 0-16,4-5 0 15,-2 0 0-15,4 0 0 16,0 0 1-16,-1 0 10 16,-2 4-11-16,-3 1 0 15,-7 3-5-15,-5 9 14 16,-10 1-10-16,-4 1 1 15,-3 8 0-15,-3-4 8 16,1 3-8-16,-1-2 0 0,3-2 1 16,-1-2 1-1,3 0-1-15,1 0-1 16,4-2 0-16,2 0 3 0,-2 0-3 16,8 2-4-16,0 0 4 15,0 4 13-15,-4-2 2 16,-3 4-15-16,-6 0 0 15,2 2-7-15,-2-2 7 16,2 0 0-16,-1 0-1 16,4-4 12-16,-3 0-17 15,9 0 6-15,3-4 0 16,-1 2 13-16,4 2-13 16,-1-3-5-16,-1 6 4 15,-4-2 2-15,-2 4 7 0,-2-4-8 16,-6 5 0-16,4-2-2 15,-5 0 2-15,4 0 0 16,0-6 12-16,5 0-11 16,-3 2 25-16,3-4-26 15,-4 4 0-15,1 0 15 16,0 2-15-16,-1 2-2 16,2-4 2-16,0 2 8 15,8-6 38-15,-2 0-11 16,1 0-34-16,-5 4 44 15,-2-2-45-15,-9 6-1 16,-1 0 0-16,-9 3 2 16,0 6 27-16,-2-2-20 0,-2 2 7 15,0-2 39 1,0 2-45-16,1-4 0 0,-3 5-9 16,0 5 7-16,-3-5-16 15,-5 4-250-15,-89 42-522 16</inkml:trace>
  <inkml:trace contextRef="#ctx0" brushRef="#br0" timeOffset="73900.17">17623 14177 1773 0,'-3'0'611'0,"3"0"-425"0,0 0-66 16,0 0-45-16,0 0 30 0,0 0 15 0,0 0-24 16,0 0-30-16,0 0-66 15,0 0 6-15,0 0-15 16,0 0 3-16,0 0-123 16,9 2-144-16,-2 8-26 15,13 30-191-15</inkml:trace>
  <inkml:trace contextRef="#ctx0" brushRef="#br0" timeOffset="74316.27">17848 14696 2350 0,'-2'-2'574'0,"2"2"-440"0,-3-2-97 0,1 2 14 0,2-2-51 15,2 2 2-15,-2 0-23 0,3 0-27 16,-1 0-165-1,2-4-81-15,3 0-268 16,24-40-389-16</inkml:trace>
  <inkml:trace contextRef="#ctx0" brushRef="#br0" timeOffset="74766.45">18193 13744 1669 0,'0'-2'737'0,"-2"2"-473"0,2 0-160 0,0-2-77 0,0 2 2 15,0 0-28-15,2 0-2 16,-2 0-10-16,2 6-146 16,2 4-101-16,3 8-194 15,5 32-1247-15</inkml:trace>
  <inkml:trace contextRef="#ctx0" brushRef="#br0" timeOffset="75082.35">18587 14317 492 0,'0'-2'1297'16,"0"2"-1041"-16,0-12-88 16,3 2-94-16,1-2 49 15,-2 0 52-15,0 4-31 16,-2 4-1-16,2 4-106 15,-4 0-31-15,4 0-6 16,-2 0-15-16,0 0-177 16,4 0-284-16,-3-4-394 0</inkml:trace>
  <inkml:trace contextRef="#ctx0" brushRef="#br0" timeOffset="75483.14">18997 13272 2378 0,'-2'0'497'0,"2"0"-426"0,0 0-58 0,0 0-26 0,2 0-86 0,2 7-374 0,21 26-31 0</inkml:trace>
  <inkml:trace contextRef="#ctx0" brushRef="#br0" timeOffset="75800.52">19498 13957 1972 0,'0'0'326'0,"0"0"-157"0,3-11-85 15,-1 4-16-15,1-2 136 16,-1-3-96-16,-2 8-71 16,0 4 17-16,2 0-54 15,-2 0-16-15,0 0-49 16,0 0-200-16,2-6-204 15,12-42-1133-15</inkml:trace>
  <inkml:trace contextRef="#ctx0" brushRef="#br0" timeOffset="76216.42">19915 12681 2138 0,'0'-2'448'0,"0"4"-376"0,0-2-58 0,0 0-14 0,0 0-7 0,5 2-5 0,1 8-32 16,4 0-83-1,19 38-332-15</inkml:trace>
  <inkml:trace contextRef="#ctx0" brushRef="#br0" timeOffset="77332.89">20789 12923 2105 0,'0'0'485'0,"0"0"-351"0,5 0-77 0,-5-1-51 15,-5 1 43-15,10 0-49 16,-5 1-29-16,2-1 28 15,-2 0-75-15,0 0-68 16,-2 0-153-16,-4 0-286 16</inkml:trace>
  <inkml:trace contextRef="#ctx0" brushRef="#br0" timeOffset="78266.27">20833 12184 1946 0,'0'2'307'0,"0"-2"-160"0,0 0-64 0,0 0-13 0,0 0-23 0,0 0 23 16,0 0-70-16,0 1-18 16,5 3-72-16,-3 5-239 15,-4 19-632-15</inkml:trace>
  <inkml:trace contextRef="#ctx0" brushRef="#br0" timeOffset="79816.28">17081 15101 1764 0,'0'0'336'0,"-2"0"-171"0,2 0-98 0,-2-4-67 0,4 4 8 15,-4 4-1-15,4-8-7 16,-2 8-58-16,0-8-77 15,0 4-108-15,4-8-366 16</inkml:trace>
  <inkml:trace contextRef="#ctx0" brushRef="#br0" timeOffset="80185.61">17199 14534 2096 0,'-4'-4'359'16,"2"4"-164"-16,-3 0-166 15,0 0-29-15,3 4-19 16,4-2-212-16,3 8-47 15,2 38-315-15</inkml:trace>
  <inkml:trace contextRef="#ctx0" brushRef="#br0" timeOffset="83283.14">16453 12787 1596 0,'0'-4'232'0,"0"4"-139"0,0-2-42 0,-3 2 12 0,6 0 6 16,-3-2-7-16,0 2-34 15,2 0 35-15,-2 0-45 16,0-1-7-16,0 2 4 0,0 7-15 16,3 8 65-1,-3 18 8-15,2 16 11 0,2 21 38 16,7 13-59-16,1 18-23 16,11 66-14-16,2 27-25 15,-2 28 29-15,-8-85-30 16,-6-84 0-16,-2-10 8 15,1-2-8-15,8 39-5 16,-3-7 4-16,1-6 2 16,-3-6 10-16,-2-5-11 15,-3-6-2-15,2 2-7 16,2-3 10-16,-3 2-1 16,3 2 0-16,-2 8 11 15,1-4-5-15,5 9-6 16,-8 1-11-16,3-2 11 0,-3-8 0 15,-1-4 0-15,6-14 0 16,-6 0 0-16,1-8 0 16,-2 13 0-16,-1 0-6 15,-1 4 0-15,1-1 6 16,-1-6 0-16,-2-2-1 16,2 2 3-16,0-1-2 15,3-8 0-15,-1-3-3 16,-2-7 3-16,0-9 10 15,0-1-10-15,1 0 0 16,-1-5 0-16,-2 6 3 0,5 0-3 16,-3-4-4-1,0 2 3-15,1-2 1 0,-1-2 0 16,0 2-1-16,-2-2 2 16,2-4 4-16,0 2-5 15,-2 0-11-15,2 0 11 16,-2 2 2-16,0-4 5 15,2 6-7-15,-2-6 1 16,0-4 2-16,0 2-3 16,0 0-7-16,0 4 7 15,0 6 1-15,3-2 0 16,-3 2-1-16,4 4 10 0,-4 0 2 16,0 2-12-1,0-12 0-15,0 2 1 0,-4-4-1 16,4 0-1-16,4 0 1 15,-8 2 0-15,4 2 12 16,0-4-12-16,0-4-3 16,0 2 3-16,0-2 5 15,0 0-5-15,0 0 0 16,4 0 0-16,-4 0 2 16,0 3-2-16,-4-2-15 15,4 3 3-15,-3 4-147 16,-1-2-300-16,-14 7-405 15</inkml:trace>
  <inkml:trace contextRef="#ctx0" brushRef="#br0" timeOffset="84316.85">16539 15633 1916 0,'0'0'332'0,"0"0"-125"0,0-4-143 0,0 4-34 0,8-2 12 0,7-5-24 15,12 2 23-15,15-9-38 16,18-3 9-16,7-1 10 15,11 4-22-15,5-4 0 16,10-4 5-16,12 0-5 16,69-18 1-16,13 4-1 15,4 0 0-15,-135 22 6 0,4 2-6 16,-6 2 0-16,59-12-1 16,-5 0 2-16,-2-4-1 15,-6 2 0-15,1-2 0 16,-5-1 6-16,-7-3-6 15,-5 6 0-15,-4-2 0 16,1 8 1-16,-6-2 44 16,4 4-20-16,-6-2-11 15,-4 2 46-15,-4 2-54 16,-8 0 6-16,-1 4 1 16,-2-6-12-16,-3 6 29 15,4-8-21-15,1 4-8 16,2 0 58-16,3 2-36 15,-1-2 2-15,4 0 13 0,-1 2-25 16,-1-2 29-16,-2 2-40 16,-4 2 10-16,2 0 18 15,-7 3-30-15,0 2 0 16,3-4-1-16,2 4 2 16,1-8 40-16,1 3-27 15,7-6-13-15,-10 5 50 16,-3-2-51-16,-10 5 16 15,-6-2-16-15,-7 2 14 16,-9 6-7-16,0-2-7 16,-5 2 1-16,2 0 11 15,0-2-12-15,5-2-2 16,1 2 2-16,6-2 0 16,-5 0-3-16,2-2 3 0,-1 2 0 15,-9 2 9-15,-3-4-3 16,-6 4-5-16,4 2 30 15,-6 2-16-15,-1-2 66 16,-2 0-72-16,0 2 9 16,-2 0 17-16,0 0-8 15,0 0-2-15,0 0-25 16,0 0 23-16,0 0-7 16,0 0-16-16,0 0 1 15,0 0 3-15,0 0-4 16,3 0-6-16,-1 0-1 15,-4 0-43-15,2 0 31 0,2-4-244 16,3-30-596-16</inkml:trace>
  <inkml:trace contextRef="#ctx0" brushRef="#br0" timeOffset="95617.24">8334 5843 1360 0,'0'-2'328'0,"0"-2"-233"0,-2-6-50 0,2 0 61 0,-3 0-47 0,1 2 22 16,0 2-30-16,2 2-15 16,-2 2 15-16,2-2 22 15,-3 4-23-15,3 0 5 16,0 0-37-16,0 0 68 16,3-2-61-16,-3 2-1 15,4 0 20-15,3-4-31 16,15-2-13-16,16-6 0 15,14-2 10-15,14-2 7 16,3 2-17-16,0-1-11 16,-7 4 10-16,-6 4 1 15,-16 6-13-15,-17 2-140 0,-17 12-183 16,-17 3-27-16,-93 48-402 16</inkml:trace>
  <inkml:trace contextRef="#ctx0" brushRef="#br0" timeOffset="95800.21">8354 5925 1277 0,'-2'0'381'0,"-1"0"-183"16,1 0-112-16,2 0 1 15,2 0-9-15,1 0-41 16,3 0 71-16,10-2-19 16,10 0-34-16,10-3-7 15,7-2-25-15,3-3-4 16,1 4-19-16,-5 0-37 15,-4 4-196-15,24-10-607 0</inkml:trace>
  <inkml:trace contextRef="#ctx0" brushRef="#br0" timeOffset="98934.03">19724 4084 892 0,'0'3'134'0,"-2"-3"-92"0,0 0 1 0,-1 1 146 0,3-1-49 16,0 3-16-16,0-3-65 16,0 0 83-16,-3 0-62 15,3 0-22-15,0 0 1 16,3 0-16-16,-3 0 17 15,0 0-37-15,0 0 5 16,0 0 86-16,3 0-25 16,-1 0 11-16,6-3-16 15,7 3-49-15,6-1 5 16,12-2-40-16,2 1 11 16,6 1-11-16,-3-2 0 15,-2 2-1-15,-3 1 0 0,-8-3-75 16,-5 2-103-1,-9 2-46-15,-7-1-4 0,-6 3-82 16,-47 8-165-16</inkml:trace>
  <inkml:trace contextRef="#ctx0" brushRef="#br0" timeOffset="99101.43">19770 4164 1339 0,'2'0'291'15,"-2"0"-197"-15,6 0-50 16,-4 0 79-16,2 0-59 15,5 0-25-15,4 4 27 16,11-1-39-16,3-1-16 0,0 0-11 16,2 0-12-16,46 0-143 15</inkml:trace>
  <inkml:trace contextRef="#ctx0" brushRef="#br0" timeOffset="106884.65">11794 6914 1115 0,'-5'-4'265'0,"1"-4"-104"0,-2-6-154 0,-1-6-7 0,4-2 32 16,3 1-31-16,7 7 10 16,6 5-11-16,3 4-17 15,8 5 11-15,5 6 6 16,-2 5 0-16,4 0-27 16,-2 7-95-16,36 23-886 15</inkml:trace>
  <inkml:trace contextRef="#ctx0" brushRef="#br0" timeOffset="110318.21">12861 6982 1466 0,'-2'0'294'0,"2"0"-208"0,-2 0-37 0,2 0 79 0,0 0-16 16,-2 0-13-16,2 0-12 15,2 0 15-15,-2 0 15 16,0 0-28-16,2 0-47 16,-2-2 54-16,2 2-75 15,3-2-12-15,5-2 16 16,11 0-19-16,19-2 33 0,15-4-33 16,17-6 6-1,4 0 9-15,-7 4-21 0,-5-4 0 16,-6 6-7-16,-4 0-25 15,-12 6-218-15,-13 6-214 16,-4 28-77-16</inkml:trace>
  <inkml:trace contextRef="#ctx0" brushRef="#br0" timeOffset="110519.12">13059 7120 838 0,'0'0'1131'0,"2"-3"-1010"16,1 0-55 0,4 2-24-16,8-6 66 0,5 1-61 15,12-2-35-15,1 2 45 16,5 0-57-16,-2 4-2 16,2 1-17-16,1 1-4 15,69 0-308-15</inkml:trace>
  <inkml:trace contextRef="#ctx0" brushRef="#br0" timeOffset="112950.55">15425 6807 1507 0,'0'0'234'0,"0"-1"-99"0,-2 1-53 0,2 0 43 0,0 0 43 15,0 0-68-15,0 0 2 16,-2-3-58-16,4 3-16 15,-4 0 41-15,2 0-9 16,0 0-4-16,0 0-10 16,2 0-20-16,-2 0 49 15,2 0-41-15,1 0-34 16,-1-1 65-16,2-1-59 16,1-1-2-16,8 2-4 15,6-2 11-15,10-1 11 16,4-3-22-16,9-1 0 15,7-1 2-15,-5 1-2 16,-3 3-230-16,-12 2-244 16,18 19-37-16</inkml:trace>
  <inkml:trace contextRef="#ctx0" brushRef="#br0" timeOffset="113134.96">15537 6936 1780 0,'0'0'316'16,"2"0"-239"-16,1 2-76 16,3-2 94-16,3 2-30 15,5 0-31-15,6 0 20 0,2 2-42 16,4 2-11 0,8 0-1-16,-1 0-62 15,56 8-225-15</inkml:trace>
  <inkml:trace contextRef="#ctx0" brushRef="#br0" timeOffset="116918.27">18764 6964 1384 0,'0'0'483'0,"0"0"-349"0,0 0-101 0,0-2 7 0,0 2 133 15,0 2-41-15,0-2-50 16,0 0-2-16,2-2-65 0,-2 2 76 15,-2 0-38-15,2 0-7 16,0 0 38-16,0 0-42 16,0 0-16-16,11-2-26 15,-5-2 12-15,14 2 3 16,12-6-15-16,18 0 0 16,10 0 6-16,8-4-6 15,-6 2-15-15,-4 2-150 16,-7 2-207-16,30 14-180 15</inkml:trace>
  <inkml:trace contextRef="#ctx0" brushRef="#br0" timeOffset="117134.15">18870 7172 1995 0,'0'0'270'16,"2"-1"-207"-16,7-2-57 16,7-2 63-16,11 1-33 15,6-5 33-15,9-1-68 16,10 1-1-16,2-2 0 16,-1 0-239-16,45-21-765 15</inkml:trace>
  <inkml:trace contextRef="#ctx0" brushRef="#br0" timeOffset="124218.01">10663 8773 1577 0,'-4'0'457'0,"4"0"-312"0,0 0-19 0,-1-2 33 0,1 2 45 16,0-2-43-16,0 2-38 0,0 0-6 15,0 0-51-15,0-2 39 16,0 4-96 0,1-2 1-16,-1 2-20 0,0 0-7 15,6 4-13-15,0 12 24 16,1 10 6-16,1 12 24 15,0 4-24-15,-2 2-9 16,-4 0-9-16,-2-5-34 16,-4 3-176-16,-5-2-311 15,-40 30-233-15</inkml:trace>
  <inkml:trace contextRef="#ctx0" brushRef="#br0" timeOffset="124485.09">10530 9003 1802 0,'0'0'475'15,"0"0"-400"-15,0 0-65 16,2 0 91-16,8-2-37 15,7-4-8-15,15 0 14 16,8 0-25-16,2-4 2 16,2 2-47-16,-1 0 24 15,-3 0-32-15,-2 2 8 16,-5 2-252-16,46-14-245 0</inkml:trace>
  <inkml:trace contextRef="#ctx0" brushRef="#br0" timeOffset="125352.14">11141 8745 1734 0,'0'0'267'0,"2"0"-156"0,-2 0-24 0,2 0 33 0,-2 2 6 16,6 4-103-16,2 6-22 16,9 6 67-16,4 10-38 15,6 6-3-15,0 0 15 16,2 2-14-16,-3-2 44 15,-4-6-72-15,-4-8 1 16,-5-4 6-16,-7-4-6 16,2-8 0-16,-6-1-1 15,1-3 15-15,-1 0 19 16,-2-3-10-16,0-1 17 16,4-14 59-16,7-12-59 15,-2-10-34-15,2-6-7 16,-2 0 11-16,3 6 2 0,-6 6-13 15,-2 6-7 1,1 6-11-16,-1 4-5 0,-2 4-169 16,2 3-25-16,2 1-155 15,17-4-390-15</inkml:trace>
  <inkml:trace contextRef="#ctx0" brushRef="#br0" timeOffset="125801.43">11675 8829 1949 0,'6'6'230'16,"0"-4"-173"-16,5 2 9 15,3-2 39-15,1 0 33 16,-1-2-87-16,1 0-29 15,5-4 11-15,0 0-16 16,-2-6 8-16,-1 0-16 16,-5 0-1-16,-1 2 38 15,-5 0-38-15,0-2-8 16,-6 2 31-16,0-2-8 16,-6-2 47-16,0 6-41 15,-5 1-17-15,-5 8 6 0,-8 5-18 16,-10 8 0-16,-6 10 9 15,5 4-9-15,6 2 9 16,13 2-9-16,11-2 0 16,10 4 19-16,11-4-19 15,6-2-3-15,7-6 3 16,7-2 1-16,1-5 29 16,1-9-30-16,3-5 2 15,-1-3 2-15,2-3-4 16,3-8-171-16,4 0-126 15,82-42-760-15</inkml:trace>
  <inkml:trace contextRef="#ctx0" brushRef="#br0" timeOffset="126585.75">13855 8771 1571 0,'0'2'332'0,"2"-2"-215"0,-2 0-65 0,0 2 151 0,0-2-29 0,-2 0-36 16,2 0-2-16,2 0-56 16,0 0-38-16,2 0 12 15,10 1-20-15,7 2 95 16,0-1-84-16,10 4-36 15,1-6 23-15,3 2-27 16,4-4-5-16,-4 2-102 16,1-4-395-16,24-3-226 15</inkml:trace>
  <inkml:trace contextRef="#ctx0" brushRef="#br0" timeOffset="126967.93">14399 8582 1694 0,'0'0'763'0,"0"0"-672"15,0 0-22-15,0 2-69 0,4 4 30 16,5 8 12-1,7 10 5-15,6 12 1 0,0 8-39 16,0 1 0-16,-1-5 37 16,-2-10-46-16,-5-6 0 15,-5-6 4-15,-1-8-3 16,0-2 9-16,-4-6-10 16,-2-2 7-16,0-2 61 15,5-4-10-15,5-4 4 16,7-10-4-16,1-10-25 15,4-8 9-15,-1-5-42 16,-1 3 2-16,-8 2-41 16,6 6-35-16,-7 6-289 15,18-12-402-15</inkml:trace>
  <inkml:trace contextRef="#ctx0" brushRef="#br0" timeOffset="127385.11">14924 8776 2124 0,'0'0'339'16,"0"0"-211"-16,3 0-122 15,-1-1 78-15,2 1 72 16,12-6-93-16,1 0-6 15,8-6-57-15,4-4 7 16,0 2 35-16,-2-4-40 16,-8 0-2-16,0-3 18 0,-9 6-17 15,0-3 40 1,-8 1-41-16,-2 5 0 0,-4 2 51 16,-6 6-51-16,-5 2-15 15,-5 6 14-15,-7 8 1 16,0 8 19-16,-1 4-19 15,5 5 0-15,11 0 2 16,8 2-2-16,8-8 0 16,6 2-6-16,9-3 12 15,6-2 21-15,9-6-27 16,1-6 0-16,4-6-16 16,-4-4-13-16,-1-4-272 0,14-22-522 15</inkml:trace>
  <inkml:trace contextRef="#ctx0" brushRef="#br0" timeOffset="131618.16">3775 9587 1207 0,'0'0'369'0,"0"2"-213"0,2-4-76 0,-2 2 26 16,2 0-28-16,3-2-27 15,0 2 45-15,4 0-13 16,4 0-20-16,-3 2 9 15,4 0-32-15,4 0 32 16,-2-2-25-16,6 0-28 16,7 0 67-16,7 2-58 15,4-2 2-15,7 0-22 0,3 0 19 16,6 0 0 0,-2 0-27-16,4-2 12 15,2 0 16-15,-3 0-17 0,2 0-5 16,1 0 3-16,-2 0 7 15,2 2 2-15,-2-2-18 16,2 2 0-16,2-2 2 16,1 0-2-16,4-4 7 15,-2 0-14-15,6 0 17 16,0-2-10-16,-2 0 0 16,5 2-1-16,-1 0 1 15,0-2 0-15,-1 2-1 16,-1 2-5-16,-2-2 6 0,-2-5 4 15,0 6-4-15,-2-5 0 16,2-1-1 0,-5 1 1-16,0 1-6 0,-4 0 5 15,3 4 2-15,-9-4 5 16,0 4-6-16,-3 1 0 16,-5 0 9-16,2-1-9 15,-9 0 0-15,-1 2-11 16,-5-1 22-16,-4 4-4 15,-3-2-7-15,-2 0-9 16,-6 0 9-16,-1 0 1 16,-3 0 0-16,-6 1-1 15,-3 1 1-15,-3 0-25 16,-7 1-33-16,-9 5-292 16,-97 33-360-16</inkml:trace>
  <inkml:trace contextRef="#ctx0" brushRef="#br0" timeOffset="132551.31">4056 9745 1346 0,'2'0'249'0,"0"0"-162"0,7-2 1 0,3-2 71 0,3 0-69 15,5 2 38-15,-2 0-29 16,2 2-27-16,-4 2 22 16,-1-2-53-16,5 2-23 15,1 2 102-15,12-1-66 16,11-2-30-16,16-1 22 15,14 0-20-15,10 2 16 16,14 4-42-16,1 0 0 16,1 4 4-16,0-2-4 0,-4-2-1 15,-5 0-5-15,-4-4 12 16,-4-4-8-16,-3-4 2 16,-6-1 0-16,-8-2 6 15,-5 0-6-15,-7-2 0 16,-6 1-1-16,-6 2 7 15,-1-2-5-15,-6 0-1 16,-2 2 1-16,-8 2 14 16,-3 0-15-16,-8 2-8 15,-10 2 2-15,0 0 6 16,-4 2 12-16,0 0-12 16,2 0 12-16,3 0 35 15,0-2-31-15,1 0 7 0,1 0 8 16,2 0-25-16,0-4 44 15,4 4-50-15,-1-2 1 16,-4 2 42-16,3 0-28 16,1 0-15-16,-3 2-1 15,-1-2 1-15,1 0 4 16,7 2-4-16,-5-2 0 16,-4 2-4-16,4-2 4 15,-2 2-6-15,-5 2-18 16,-2 0-63-16,0 4-80 15,-6 8-349-15,-40 22-1196 0</inkml:trace>
  <inkml:trace contextRef="#ctx0" brushRef="#br0" timeOffset="144836.5">6157 9779 808 0,'-3'0'804'0,"3"-1"-609"0,0 1-59 0,3 0-94 0,-3 0 15 0,2-3 48 16,-2 3-49-16,4-1 2 0,6-4-40 15,11 1 20-15,4-1 59 16,10-2-70-16,11 1-12 15,12-2 3-15,8-2-18 16,9 0 20-16,8-2-20 16,0-2 0-16,-3 0 3 15,-4 0-3-15,-9 2 0 16,-7 0-6-16,-8 4 18 16,-11 0-8-16,-7 0-4 15,-9 4 0-15,-8 0-1 16,-5 2 1-16,-8 2-5 15,-2 0 4-15,-2 0 2 16,0 2 10-16,-2-2-11 16,0 0 0-16,2 0 10 15,0 0-10-15,0 0-4 0,-2 0 2 16,2 0 4 0,0 2 2-16,-3-4-4 0,3 4-9 15,0-4 8-15,-2 2 1 16,-7 2-8-16,-4 2 7 15,-8 2-54-15,-8 0-67 16,-4 2-46-16,-7 2-10 16,-5-4-40-16,-70 8-286 15</inkml:trace>
  <inkml:trace contextRef="#ctx0" brushRef="#br0" timeOffset="145285.18">6351 9555 1431 0,'2'0'230'0,"7"0"-113"0,5 2-71 16,16 0 34-16,11-2-20 0,9-2-44 15,15-4 41-15,7-4-28 0,8-5 10 16,-2 0 51 0,0-2-30-16,-4 2-32 0,-6-1-11 15,-3-1-1 1,-9 3 16-16,-7 3-32 0,-9 4-7 16,-9 1 7-16,-8 4 1 15,-8-1-1-15,-9 3 0 16,-1 0 1-16,-5 0 13 15,0 0-14-15,0 0-3 16,-2 0 2-16,2 0 1 16,-3 0 0-16,3 0 0 15,0 3 0-15,0-3 12 16,0 0-12-16,0 0-6 16,-2 0-2-16,2 0 8 15,0 0 0-15,0 0-6 16,2 8-114-16,-2 4-13 0,-8 37-704 15</inkml:trace>
  <inkml:trace contextRef="#ctx0" brushRef="#br0" timeOffset="147986.26">15802 8492 1944 0,'0'0'324'0,"-2"0"-223"0,2 0-28 0,0 0 101 0,2-2-10 0,-2 2 16 15,3-2-108-15,1-2-21 16,3 0 18-16,6-2-26 15,11 0 1-15,10-2-44 16,9-2 16-16,5 2 2 16,6 2-18-16,2-4-16 15,-4 2-125-15,-2 4-228 16,-9 0-146-16,20 2-281 0</inkml:trace>
  <inkml:trace contextRef="#ctx0" brushRef="#br0" timeOffset="148202.19">16090 8496 1753 0,'-2'-2'658'15,"2"4"-566"-15,0-2-71 16,2 2-9-16,2 10 30 16,5 4 123-16,5 10-72 15,3 10-39-15,-1 7 21 16,-3 1-36-16,1-2 0 15,-3-10-39-15,-5-2-18 16,0-4 0-16,0-2-429 0,7 10-374 16</inkml:trace>
  <inkml:trace contextRef="#ctx0" brushRef="#br0" timeOffset="148735.87">16682 8532 1599 0,'0'2'1208'15,"0"0"-1091"-15,0 0-117 16,2 2-5-16,-2 6 5 15,5 4 29-15,-1 12-21 16,1 8-7-16,4-3-2 16,-5-3 11-16,1-10-1 15,1-4-9-15,-6-9 0 16,0-2 11-16,0-3-2 16,0 0-9-16,-4 0 27 15,2-3-26-15,-1-8 12 16,-1-11-13-16,4-17-154 0,7-19 47 15,15-2-47 1,12-2-49-16,3 10 67 0,-1 10 5 16,-1 9 121-16,-10 14-7 15,-11 9 17-15,-8 2 21 16,-4 8-9-16,-2 8 8 16,-2 3 13-16,-2 11-15 15,-6 7 54-15,-5 5-45 16,-2-4-5-16,-3-4 110 15,-5-6-27-15,0-2 18 16,-2-6-24-16,1 0-70 16,4-6 38-16,1 0-67 0,6-2 12 15,4-2-24 1,-2 2-443-16,-6-10-152 0</inkml:trace>
  <inkml:trace contextRef="#ctx0" brushRef="#br0" timeOffset="158790.43">12761 11498 791 0,'0'0'0'0,"-2"6"-557"0</inkml:trace>
  <inkml:trace contextRef="#ctx0" brushRef="#br0" timeOffset="159686.69">12797 11488 1073 0,'0'0'204'16,"0"0"-108"-1,-2-2 69-15,2 0-33 0,0 0 1 16,0 0-80-1,-3 2-10-15,3 0 53 0,-2-2-61 16,2 2-19-16,-2 0 5 16,2 0 14-16,0 0 23 15,0 0-29-15,0 0-19 16,0 0 70-16,0-4-35 16,-3 4 6-16,-1-4 6 15,1 2-5-15,-3 0 8 16,2 0-25-16,-3 0-8 15,0 0 51-15,0-2-56 16,-1 4 16-16,3-2 4 16,-1 2-27-16,-2 0 19 0,2 0-34 15,-3 2 0-15,-1 4 11 16,-4 2-11-16,1 8 0 16,-3 6-8-1,3 6 16-15,3 6 14 0,6 6-22 16,2 3 0-16,6-2 43 15,5-5-43-15,2-1 0 16,4-7 0-16,1-6 8 16,1-6 7-16,-2-4-15 15,1-6 6-15,1-2 30 16,1-4-36-16,-3-4 11 16,6-4 8-16,-4-6-19 15,3-6 45-15,-1-4-45 16,-6-2 6-16,-1-2 39 15,-6-3-17-15,-4 1-20 0,-4 0 11 16,-4 4-7-16,-2 4 27 16,-3 6-39-16,-1 0 6 15,-1 4 2-15,-2 2-8 16,1 4-8-16,4-2-5 16,-4 6 13-16,5 0-12 15,0 0 12-15,0 4-35 16,2 0 19-16,-1 4-109 15,5 0-106-15,1 4-85 16,27 26-229-16</inkml:trace>
  <inkml:trace contextRef="#ctx0" brushRef="#br0" timeOffset="160437.22">13086 11821 1459 0,'0'0'329'0,"0"0"-193"0,0-2-61 0,0 2 63 0,0-2 41 15,2 2-109-15,-2 0-31 16,0 0 23-16,0 0-5 16,0 0-15-16,0 2-42 15,3 8 6-15,-3 6 97 16,0 12-41-16,-3 6-29 16,-8 2-12-16,3-4-3 15,-4 3-6-15,-1-8-12 16,-3 4-27-16,3-2-17 15,2 0-290-15,-1 17-225 16</inkml:trace>
  <inkml:trace contextRef="#ctx0" brushRef="#br0" timeOffset="165120.37">13516 11337 1643 0,'0'-1'299'0,"0"1"-212"0,0-4-62 0,0 0 124 0,0 1-31 0,2 1-59 15,-2-2 38-15,0 3-67 16,2 1 27-16,-2-3 14 16,0 2-32-16,1 1 52 15,-2 0-56-15,2 4-20 16,6 3 12-16,4 14 57 15,4 5 22-15,-1 6-38 16,-1 6-68-16,0 0 70 16,-2-4-70-16,-4-2 2 15,-3 4-7-15,-4 4 5 16,-6 9-204-16,-55 87-499 16</inkml:trace>
  <inkml:trace contextRef="#ctx0" brushRef="#br0" timeOffset="166054.4">12776 12330 2035 0,'0'-2'511'0,"0"2"-443"0,0-2-29 0,2 0 103 0,1 2-16 0,6 0-34 16,6-2-60-16,16-2-31 15,15 2 105-15,6 0-87 16,18 0-4-16,8-4 23 16,13-2-25-16,9-8 11 15,5-6-24-15,0-8 1 16,-3-4 29-16,-3-4-30 16,-8-5-13-16,-9 1 13 15,-10 2 10-15,-10 0 5 16,-9-2-15-16,1 0 0 15,-7-6 6-15,-7-2-6 16,-11-3-10-16,-5-1 1 16,-11 0 15-16,-4-6-12 0,-2 4-18 15,-12 2 24-15,-1 4-11 16,-5 3 11-16,-5 1-18 16,-8 5 17-16,-7-2-8 15,-10 3 8-15,-7 2-36 16,-6 0-22-16,-11 2 41 15,-1 4-100-15,-6 4 20 16,-8 4 32-16,-7 6-1 16,-6 5 52-16,-5 7-17 15,-5-2 31-15,3 7-22 16,2-2 23-16,-7 3 0 0,0 11-12 16,-7 4 27-1,1 14-30-15,0 13 15 0,-2 10 0 16,7 12-1-1,6 8 1-15,7 14-1 0,8 11 1 16,12 5 1-16,19 6 30 16,25-6-31-16,25-1 0 15,26-9 48-15,20-8-27 16,16-8 1-16,23-11 17 16,15-11-24-16,72 0 30 15,24-34-45-15,-7-26 15 16,-125-6-40-16,-6 2-107 15,-5-4-192-15,169-51-420 16</inkml:trace>
  <inkml:trace contextRef="#ctx0" brushRef="#br0" timeOffset="167236.26">12816 12350 1129 0,'-4'2'822'0,"-3"6"-723"0,-8 4-51 0,-5 10 24 0,1 10 74 15,-2 8-22-15,1 6 7 16,-3 4-64-16,8 9 65 15,3-3-78-15,4 0-6 16,8 2 18-16,6-2-24 16,10-2 14-16,5 3-43 0,4-5 1 15,12-2 32-15,3-6-46 16,6-8 0-16,3-2 0 16,3-12 0-16,1-7 17 15,-4-5-17-15,1-10 0 16,-4-5 24-16,1-7-24 15,-3 1 0-15,-4-10 7 16,1 2-6-16,-10-4 26 16,-9 1-27-16,-4 8 0 15,-12 2 25-15,-6 0-25 16,-4 4-22-16,-3-4 20 16,-6-6-11-16,-3 0 13 15,0 2-24-15,-3 4 24 0,3 4-6 16,1 0 6-1,3 6 0-15,8 2 4 0,4 0-3 16,0 0 0-16,0-2-1 16,2 4-17-16,7 0 5 15,7 6 12-15,4 2 0 16,11 4 0-16,5 0 0 16,1 0 15-16,-1 0-15 15,-2 0 0-15,-6-2 35 16,-12 0-35-16,-7-2 14 15,-9 4 10-15,-7 4 0 16,-3 6 32-16,-11 8-56 16,-6 6 0-16,-4-2 9 15,0 3-9-15,2-3-177 16,0-2-334-16,-20 14-450 0</inkml:trace>
  <inkml:trace contextRef="#ctx0" brushRef="#br0" timeOffset="172521.05">16096 11369 1398 0,'-2'-1'306'0,"2"-2"-97"0,0-1-112 0,-2-2 55 0,0 2-13 0,2-1-32 16,-2 1-52-16,2-1 7 15,-5 0-34-15,5 1 64 16,0 1-79-16,-3 1 10 16,0 0 29-16,0 0-31 15,1 1-3-15,-1-3-18 16,1 1 12-16,0 3 15 15,2-4-27-15,-4 4 0 16,2 0 3-16,-3 0-1 16,0 0-4-16,-4 4-2 15,-4 4 4-15,-3 9-2 16,-5 7 2-16,0 6 0 0,1 6 15 16,7 6-14-16,3 0 6 15,10-2-7-15,6-6 0 16,5-6-3-16,2-4 3 15,3-4 0-15,-2-8 8 16,-2-4-8-16,7-6 33 16,-6-2-33-16,3-6 0 15,3-6 30-15,4-4-30 16,-4-6 0-16,4-6 14 16,-3-4-13-16,-5 0 44 15,3-4-45-15,-7 2 0 16,-7-4 62-16,-4 6-50 15,-4 2 10-15,-7 2 26 16,-5 10-22-16,1 0 2 16,-5 3-28-16,-1 12 0 0,2 0-16 15,-1 7 16-15,2 6-15 16,-2 6-5-16,7 8-214 16,-12 69-347-16</inkml:trace>
  <inkml:trace contextRef="#ctx0" brushRef="#br0" timeOffset="173074.27">16219 11694 1312 0,'0'-1'487'0,"2"1"-349"0,-2-8-90 0,4 1 69 0,1 3 34 0,-1-2-31 15,-1 2 12-15,-1 2-64 16,0 2 53-16,-2 2-65 16,5 8 5-16,-1 9 46 0,3 6-32 15,-7 10-24-15,-7 5-26 16,-2 2-16-16,-7 0 24 15,-6 0-33-15,-2-2-19 16,-3-4-170-16,0-2-431 16,-8-3-1338-16</inkml:trace>
  <inkml:trace contextRef="#ctx0" brushRef="#br0" timeOffset="173839.58">16671 11281 1648 0,'0'0'311'0,"0"-2"-242"0,0-2 102 0,0 0-33 0,0-2-24 0,3-2-3 16,-3 6-27-16,2 0 21 16,2 2-60-16,3 7-39 15,1 4 115-15,4 10-23 0,3 5-31 16,-3 2-13-16,-4 4-33 15,-1-2 15-15,-5-2-36 16,-4 2 0-16,-7 2-31 16,-13 8-125-16,-5 2-455 15,-55 36-1390-15</inkml:trace>
  <inkml:trace contextRef="#ctx0" brushRef="#br0" timeOffset="174138.15">16789 11721 1937 0,'0'0'536'0,"0"-3"-392"15,0 3-128-15,0 0 28 16,0 3 152-16,0 1-136 16,3 4-48-16,1 7-10 15,-2 6 13-15,-2 1 1 16,-2-1-16-16,-7 4-25 16,-6 3-136-16,-54 46-450 15</inkml:trace>
  <inkml:trace contextRef="#ctx0" brushRef="#br0" timeOffset="174804.36">17212 11165 758 0,'0'-2'1136'0,"2"0"-896"0,-2-2-122 0,5 2-65 0,0 0 73 0,6 2 6 16,3 4-78-16,3 4-27 16,3 6-2-16,-4 6-11 15,0 2 37-15,-10 6-33 16,-6 12-2-16,-8 0 41 15,-13 9-36-15,-6-4 8 16,-2-2-29-16,-2-11 16 16,6-4 26-16,8-14-42 15,6-2 0-15,8-8 9 16,3-4-8-16,2 0 24 0,12 0-25 16,13-2 9-16,11-2 29 15,7-4-38-15,1 0-23 16,-4 0-73-16,-9 0-174 15,17-2-521-15</inkml:trace>
  <inkml:trace contextRef="#ctx0" brushRef="#br0" timeOffset="175786.9">17854 11466 1633 0,'0'0'516'0,"2"4"-369"0,1 0-106 0,-1 6 31 0,2-2 52 16,-8 4-17-16,2 0-35 0,-5 6-39 16,-2 4-23-16,-5-2-8 15,-5 4-2-15,-6 0-300 16,-35 20-336-16</inkml:trace>
  <inkml:trace contextRef="#ctx0" brushRef="#br0" timeOffset="176270.59">18231 11069 2047 0,'4'-4'503'0,"8"2"-416"16,6-6-59-16,-1 4 13 15,8 4 1-15,-8 2-33 16,3 6 22-16,-8 8-31 16,-1 6-10-16,-5 6 10 15,-10 2 0-15,-5 0 24 0,-2 2-24 16,-2-6 0-16,-3-6 7 16,9-6-7-16,3 0 0 15,6-2 0-15,7 1 11 16,7 1-1-16,4 0-10 15,6 0 0-15,1-2 15 16,-4 3-3-16,-11-2-1 16,-5-1 58-16,-7-1-12 15,-15 10 24-15,-19 7-31 16,-19 8-49-16,-23 2 58 16,-6 4-59-16,-3-2-79 15,0 0-371-15,-124 49-494 16</inkml:trace>
  <inkml:trace contextRef="#ctx0" brushRef="#br0" timeOffset="184373.63">11114 14299 982 0,'4'-2'166'0,"-1"2"-65"0,2 0-68 0,-3-4 85 0,0 4-16 0,-2 0-16 15,0 0 16-15,0 0-23 16,0 0-32-16,-2 0-7 16,2-2-29-16,0 2 37 15,0-2-47-15,0 0 16 16,2-2 26-16,-2 4-11 15,0-2-11-15,0 0 10 16,0-2-20-16,0 4 41 16,-2-6-28-16,0 4 3 15,0-4 20-15,-4 2 1 0,0 4-26 16,-3-4-13-16,-9 2-1 16,1 0 22-16,-8 4-30 15,3 0 0-15,-2 2 9 16,1 0 21-16,-4 4 1 15,5-2-19-15,-1-2 2 16,4 4 34-16,1-2-48 16,5 0 0-16,-1 0 13 15,3 4-13-15,2-4 1 16,3 2-1-16,-2 2 1 16,4-4 3-16,0 0-4 15,0-2-6-15,1 0 6 16,3-4 1-16,0 0 11 0,0 0-12 15,0 0 0 1,0 0-6-16,-2 2 6 0,0 2 0 16,-3 4 3-16,0 2-2 15,-1 2 31-15,0 1-32 16,-4-2 0-16,3 2 9 16,3-4-9-16,0 4 0 15,2 1 17-15,-1 2-8 16,-1 2 19-16,4 0-28 15,0 4 12-15,0 0 37 16,4-2-49-16,1 0 0 16,1 4 5-16,8-2-4 0,-1 6 26 15,1 2-27 1,1-4 0-16,-2-2 9 0,-1-2-8 16,3-5-1-1,-5-7 11-15,0-1-10 0,-3 0 16 16,1-4-17-16,2 2 0 15,-1 3 13-15,0-6-5 16,4 6-9-16,-2-1 2 16,1 4-1-16,1-1 14 15,2 2-14-15,1-4 0 16,-1 2 9-16,3-4-9 16,-2 2 0-16,2-2 9 15,0 2-7-15,-1-4 11 16,6 6-13-16,-1-6 0 0,3 0 9 15,0 0-9-15,1-2 0 16,3-4-1-16,-3 0 13 16,1-8 11-16,2 2-23 15,-4 2-3-15,4-4-6 16,-4-2 18-16,-2 2-9 16,2 0 0-16,-4-2 9 15,-2-2 2-15,-1-4-11 16,2 4 0-16,-2-4 16 15,-5 0-16-15,3-2 0 16,-3 0-9-16,1-4 18 16,-1-3-11-16,-2 5 2 15,0-6 0-15,-4 4 9 16,-1 0-9-16,-4-4-3 0,1 4-7 16,-6 2 20-1,-1-2-14-15,-2-2 4 0,1 4 0 16,-3 0 12-16,0 2-12 15,0 2-18-15,1-2 18 16,-2 6 0-16,2-2 11 16,1 4-11-16,-3-4 1 15,0 2-3-15,-3-1 2 16,4 8-4-16,-3-8-10 16,-1 7 28-16,-1 1-13 15,3-2-1-15,-2 1-3 16,-3 2 2-16,3-1 1 15,-1 2-13-15,-3-1 12 16,3 2 2-16,-1 2 6 0,3 0-7 16,-4 2-1-16,1 1-11 15,1 1 13-15,-3 1-1 16,3-5 0-16,-1 4 10 16,1-2-4-16,3 2-6 15,-2-1-4-15,5-3 4 16,-1 0 0-16,6 1 0 15,-1-1 0-15,3 0 1 16,0 0-7-16,0 0 6 16,-3 0-1-16,-1 3-8 15,0-3 9-15,-5 1-80 16,0 3-49-16,-2 1-111 16,2 4-79-16,0 5-609 0</inkml:trace>
  <inkml:trace contextRef="#ctx0" brushRef="#br0" timeOffset="185336.49">11266 14368 1484 0,'-2'0'319'0,"-1"-3"-215"0,-3 2 7 0,4 1-89 0,0-3-1 0,-1 3 9 0,0-2-15 16,0 2 26-16,3 0-40 15,-1-4 14-15,-1 4 80 16,0-4-43-16,0 0-10 16,-1 2 14-16,-1-2-17 15,-2 2-5-15,-5 0-34 16,1 2 0-16,2-5-3 15,-5 5 3-15,5 0 0 16,2-3 0-16,1 3 1 16,3-2 22-16,-2-2-23 0,-4-4 0 15,2-6 2-15,0-4-2 16,-3-4-1-16,1 0 0 16,4-10 2-16,2 2 27 15,2-2-28-15,0-2 0 16,2 0 1-16,0-6-1 15,3-3-3-15,0 3-3 16,-3-4 12-16,5 0-15 16,-1 2 9-16,-2 0 0 15,6 8 6-15,1 6-6 16,-1 2-10-16,4 5 9 0,-3 2 1 16,2 2-11-1,5 2 11-15,-2-3 0 16,2 1-3-16,-4 5 3 15,-6 2-1-15,-1 6 1 0,-5 4 0 16,0-2 3-16,2 2-3 16,2-2 0-16,0 0-5 15,-2-2 11-15,1 2-3 16,-3-1-3-16,2 0 6 16,-2 1 14-16,-2 0-20 15,0 2 0-15,0 0 10 16,2 0-10-16,-2 0-6 15,0 0 5-15,3 0 2 16,-3 2-1-16,0 6 0 16,-5 4-153-16,-34 50-228 15</inkml:trace>
  <inkml:trace contextRef="#ctx0" brushRef="#br0" timeOffset="186470.81">11161 13844 1375 0,'0'0'347'0,"0"0"-217"0,-2-2 14 16,2 2-88-16,-4-2-13 0,1-2-10 0,2 0-19 0,-7 2-2 15,0-2 6-15,-6 2-9 0,1-2 75 16,0 0-56-16,-8 2 16 16,1 0 2-16,-8 4-5 15,-1 4-17-15,-2 0-9 16,-6 4-14-16,2 0 52 15,1 0-53-15,3 4 2 16,4-4 19-16,3-2-9 16,9 2 0-16,-4 0-12 15,8 0 0-15,0 6 10 16,4-4-9-16,3 4-1 16,0-6 1-16,8 2 0 15,2-3-1-15,4 0 0 16,-1-3 0-16,4 1 18 15,5-1-18-15,4-5 0 16,10 3 9-16,3-9-8 0,5-1 14 16,3-2-15-16,-1-2 0 15,0-1-13-15,1 0 13 16,-3 0 0-16,-3-3 0 16,-1 0 5-16,-1-4 1 15,2 4-6-15,-2-6 0 16,1 0 0-16,-1-2 0 15,-2 0-9-15,-4 4 9 0,-4 4 1 16,-2 0 8 0,-6 6-9-16,-1-2 0 15,1 2 0-15,-1 2 0 0,1-2-6 16,4 4 6-16,-3 0 0 16,4-2 2-16,-4 2-2 15,2-3 0 1,-4 6 2-16,-2-2-2 0,-4 3-8 15,-1 4 7-15,-3 3-1 16,2 3-9-16,0 4 11 16,-1 2 0-16,-1 4 19 15,-1 0-19-15,-2 0-1 16,-3-4 1-16,0 0 0 16,-5-4 8-16,0-4-8 15,1-2 0-15,-9 4 21 16,1-6-21-16,-9 4 0 15,-6 2 0-15,-9 0 8 0,-7 0-1 16,-3 3-7-16,-5-6 0 16,-3 5 6-16,1-4-6 15,1 1 0-15,5-4 1 16,10-1 0-16,10-2 62 16,12-2-37-16,8 0-14 15,4-2 39-15,3 2-51 16,0 0-3-16,0 0-3 15,3 0 2-15,-3-2-13 16,2 0 17-16,3 2-37 16,-3 2-38-16,4 2-158 0,23 21-101 15</inkml:trace>
  <inkml:trace contextRef="#ctx0" brushRef="#br0" timeOffset="187836.61">12986 14275 1414 0,'-4'-4'453'0,"-3"2"-319"0,-2-6-97 0,0 4 20 0,-2 0 2 16,2 2-11-16,0 0 39 15,-2 0-39-15,-7 0 36 16,3 2-60-16,-6 0-12 16,3 2 102-16,-3 2-62 0,0 2-11 15,-1 8-2-15,0 4-32 16,-3 4 47-16,7 6-46 16,5 6-2-16,1 7 52 15,8 0-32 1,6 6-7-16,6 3-5 0,7-2 1 15,7 2 24-15,7-2-39 16,11-6 0-16,2-6 11 16,8-11-11-16,3-7 0 15,10-12-6-15,-5-6 32 16,2-9-20-16,-5 0-6 16,-6-8 0-16,-2-1 10 15,-7-2-10-15,0-6 0 0,-4 0 0 16,-5-2 7-1,0-6 19-15,-2 0-26 0,-4-4 0 16,-9-2 10-16,-8-2-5 16,-8-1-4-16,-8-3-2 15,-8 2 8-15,-7 4 5 16,-4 4-12-16,-5 4-19 16,-7 8 19-16,-3 4 0 15,-7 4 0-15,-5 6-9 16,-1 6 33-16,2 0-42 15,3 8 18-15,6 4-3 16,6 8-8-16,2 8 8 16,5 10-118-16,9 6-160 0,10 66-286 15</inkml:trace>
  <inkml:trace contextRef="#ctx0" brushRef="#br0" timeOffset="189707.77">11060 15442 1825 0,'-3'4'369'0,"0"8"-271"0,-6 10 20 0,3 10-62 0,-4 8-22 0,6-5 1 0,2-3-25 15,0-10 11-15,-1-4-21 16,1-8 1-16,0-6 25 16,2 0-26-16,0-8 8 15,0 4 11-15,-2-8-4 16,-2-2-15-16,-3-8-33 16,0-8-19-16,2-15 43 15,5-9-26-15,3-2 28 16,-1 2 6-16,5 0 2 0,4 6 18 15,-2 12-11 1,-1 8-7-16,0 8 63 0,-2 12-48 16,3 8-15-16,5 16 62 15,1 10 46-15,7 18 11 16,3 12-67 0,2 2-44-16,4-4 62 0,2-5-71 15,-1-7 0-15,-1-10 8 16,-7-6-8-16,-6-8 0 15,-10-4-74-15,0-4-169 16,-11-6 41-16,-2 2-137 16,-43 0-213-16</inkml:trace>
  <inkml:trace contextRef="#ctx0" brushRef="#br0" timeOffset="189871.56">11025 15637 1647 0,'-4'-4'330'15,"4"0"-48"-15,-3-5-89 16,11 0-124-16,18 0-43 16,15-6 28-16,13 3-17 15,21-2 25-15,6 0-62 16,4 5-25-16,0 5-32 16,102-4-458-16</inkml:trace>
  <inkml:trace contextRef="#ctx0" brushRef="#br0" timeOffset="190588.8">13298 15101 805 0,'-5'-12'1043'0,"-1"6"-794"0,-4-8-128 0,2 6-35 0,1 2 4 0,-4 2-8 0,-7 4-16 16,0 6-31-16,-11 12 46 15,-4 12-17-15,-7 16 14 16,2 11 6-16,7 1-24 15,11 0-22-15,11-4-38 16,13-10 22-16,17-4 14 16,3-14-36-16,14-6 9 15,4-12 11-15,5-12-8 16,2-14-3-16,0-14-9 16,0-6 12-16,-7-8 16 15,-8-4-28-15,-12 2 0 16,-13-5 18-16,-15 3-4 15,-19 0-14-15,-15 6 0 0,-9 10 0 16,-12 16-30 0,-10 22 13-16,-3 28-349 0,-106 109-661 15</inkml:trace>
  <inkml:trace contextRef="#ctx0" brushRef="#br0" timeOffset="193688.39">8932 16182 1556 0,'-8'-4'271'0,"2"4"-187"0,-8-2 33 0,1 2-63 0,0 2 27 15,5-2-28-15,2 4-37 16,6-4 22-16,0 0-19 16,0 0-17-16,0-4 44 15,0 4-38-15,2 0 1 16,-2 0-2-16,0 4-1 16,-2-4 9-16,0 0-15 15,2 4 0-15,-5 0 41 16,1 2-35-16,0 2-6 15,-6-4 14-15,4 10-14 16,-1 4 37-16,1 12 22 16,-2 16-2-16,5 7 69 15,6 1-81-15,7 4-15 16,5-4 3-16,10-6-32 0,-1-8 42 16,8-8-43-16,-3-14 0 15,-10-5 15 1,1-4-14-16,-6-9 0 0,-3 0-1 15,0 0-135-15,-9 0-86 16,-6 0-271-16</inkml:trace>
  <inkml:trace contextRef="#ctx0" brushRef="#br0" timeOffset="194846.59">8835 16477 1017 0,'-2'-4'450'0,"0"-2"-264"0,-3-2-80 0,1 0 22 0,0 2-40 0,-6-2-35 15,-1-2-22-15,-2-2-13 16,-1 2 20-16,-1-2-37 16,-1 2 20-16,-1 2 38 15,-6 2-52-15,-4 2 13 16,-2 0 7-16,-2 8-15 16,0 0 5-16,2 6-17 15,-4-1 0-15,4 8 42 16,2 1-40-16,6 4-1 15,8-4 11-15,9 4-11 16,6-8-1-16,7 4-3 16,5 0 3-16,10-6 33 0,5-2-33 15,7-10 0-15,6-4 18 16,0-6-16-16,5-4 4 16,1-2-6-16,-2-6 0 15,-9 0 12-15,3 0-12 16,-1-2-36-16,-1-2 22 15,-3-2-7-15,3-3 20 16,-1-5-26-16,4 6 27 16,-3 2-5-16,-1 2 5 15,-8 8 0-15,-2 4-1 16,-8 10 2-16,-4 4 3 16,-7 4-4-16,2 6 0 0,-4 4 18 15,-1 8-9-15,-3 0-9 16,-4 4 6-16,-5 0-5 15,-5 6 9-15,-7-5-10 16,-1-5 0-16,-7-4-21 16,3-4-2-16,-5 4-188 15,-47 4-537-15</inkml:trace>
  <inkml:trace contextRef="#ctx0" brushRef="#br0" timeOffset="195587.84">9254 16695 1463 0,'-4'-4'458'0,"2"-1"-360"0,-8 0-44 0,4-3 81 0,-5 4-72 0,-1-2-36 16,1 2 18-16,0 4-24 15,-5 0 6-15,-1 0-11 16,-8 4 14-16,-1 10 12 16,-12 0 0-16,-7 4-22 15,-6 4 10-15,0 1-6 16,-3-1 84-16,-1 0-47 15,1 6-25-15,0 2 30 0,3 10-24 16,2 4-9 0,4 6 4-16,12 12-36 0,10-3 56 15,15 3-57-15,16 0 0 16,15-8 17-16,13-4-1 16,11-10-10-1,7-6-6-15,10-6 11 0,5-6 11 16,2-12-22-16,0-2 0 15,-1-16 19-15,-6-6-18 16,-6-12 11-16,-3-6-12 16,-3-12 1-16,-5-6 24 15,-9-8-25-15,-12-8 0 16,-6-6 4-16,-10-1-3 16,-15 3 0-16,-13-2-1 15,-7 6 12-15,-10 12-7 16,-5 14-5-16,-7 17-11 0,-4 14 2 15,0 14 8-15,1 9 0 16,15 8-29-16,12 9-250 16,21 1-95-16,51 42-371 15</inkml:trace>
  <inkml:trace contextRef="#ctx0" brushRef="#br0" timeOffset="196687.84">8866 17798 1598 0,'-2'0'267'0,"0"4"-185"0,-3 2 19 0,1 13-71 0,0 1 9 15,-4 3 13-15,4 4-35 16,-2-1-11-16,-1-8 12 16,-2 0-17-16,0-10 32 15,2-6-33-15,3 2-4 16,0-8 4-16,2 0 5 0,-3-10-4 16,5-4-2-16,7-18 2 15,10-5-11-15,3-7 10 16,7 8 0-16,-4 8 13 15,-4 10-13-15,-3 12 8 16,-3 2-4-16,1 8 5 16,-5 4 29-16,2 6-19 15,-2 6 43-15,4 8 4 16,0 6-15-16,3 2-15 16,7 3-23-16,-4-8 2 15,8 5 0-15,-2-1-15 16,-5-3-16-16,-5-2-83 15,-6-4-143-15,-9-8-29 16,-38 16-526-16</inkml:trace>
  <inkml:trace contextRef="#ctx0" brushRef="#br0" timeOffset="196871.68">8828 17892 1631 0,'0'0'370'0,"3"-4"-199"15,3-5-34-15,8 4-62 16,5-3-50-16,12 3 44 16,6-4-52-16,5 9-17 15,6 0 17-15,4 0-17 16,6 4-152-16,81 1-415 16</inkml:trace>
  <inkml:trace contextRef="#ctx0" brushRef="#br0" timeOffset="197939.84">10564 16780 1461 0,'-7'-4'236'0,"1"4"-106"0,-8-4-79 0,1 0 38 0,0 4-25 0,-5 0-37 16,3 0 41-16,-6 0-10 15,-1 4-17-15,-3 0 71 16,1 0-52-16,-7 6-6 16,0 2 6-16,-3 8-18 15,0 6 74-15,-1 0-52 16,1 10-17-16,7 4 61 0,3 4-47 15,9 0 4 1,4 6-4-16,11 5-43 0,11 3 50 16,9 0-63-16,13 0-4 15,12-6 28-15,8-8-28 16,10-12-1-16,1-14 0 16,3-8 18-16,-5-10 2 15,-2-10-20-15,-4-8 0 16,-4-8 9-16,-4-2-9 15,0-8 6-15,-9-4-13 16,-3-12 14-16,-7-6 8 16,-9-4-15-16,-9-2 0 15,-9-3 3-15,-13 5-3 16,-5 8 0-16,-5 6-1 0,-6 4 7 16,-4 12-17-16,-5 0 11 15,2 10-13-15,-2 3 13 16,1 11-1-16,6 4-9 15,2 16-7-15,3 11-157 16,2 17-129-16,-14 98-339 16</inkml:trace>
  <inkml:trace contextRef="#ctx0" brushRef="#br0" timeOffset="198790.52">10763 17977 873 0,'-3'-4'685'0,"1"0"-519"0,-3-6-37 0,1 2-63 0,1-2-24 0,1-2-9 16,2-2-31-16,-2 4 8 15,2 2 16-15,-2-1 5 16,0 4 8-16,-3 1 56 16,3 4-43-16,-2-5 7 15,-1 5-25-15,0-4-33 16,-1 0 47-16,-3 4 3 16,3-1-2-16,1-8-16 15,-2 9-3-15,-2 0 0 16,-1-4-27-16,-2 8 9 15,-1 1 14-15,-7 4-26 16,2 0 0-16,0 9 3 0,-4-4 10 16,4 2 19-16,0 2-4 15,5 0-1-15,1 0 66 16,2 6-57-16,10-2-18 16,2 4 9-16,6-4-19 15,6 4 18-15,-1-4-26 16,5-2 0-16,0-1 7 15,4-4-6-15,-1-1-1 16,0-3 14-16,0-8-13 16,1-3 27-16,-2-3-28 15,4-8 0-15,1-7 28 16,2-8-27-16,2-10-1 16,-2 0 8-16,0 0-7 0,-10-4 19 15,-1 6-20 1,-12 2 0-16,-6 4 49 0,-2-3-49 15,-8 5-6-15,-1 2 5 16,-3 2 2-16,-3 10 15 16,0 2-16-16,-3 2 0 15,5 8-2-15,-4 4 2 16,6-4-3-16,1 4-3 16,1 0 6-16,-1 6-16 15,3-6 5-15,1 6-137 16,0 2-71-16,6 6-245 15,-9 32-151-15</inkml:trace>
  <inkml:trace contextRef="#ctx0" brushRef="#br0" timeOffset="201871.84">12288 16587 819 0,'0'0'763'0,"0"2"-663"0,1 2-31 0,6 0-13 0,-3 0 37 0,0-4-65 0,3 4-1 16,-3-4 21-16,6 0-13 16,-8 0-10-16,0 0 14 15,0 0-19-15,-2 0 55 16,0 6-66-16,0 10 97 16,-4 8 17-16,-4 6-75 15,-7 7-1-15,-3-1-20 16,-1 4-26-16,-4-4 50 15,-2 0-51-15,-2-2 0 0,-4-6 5 16,-2 2-5-16,-3-2 0 16,5-2 0-16,0-4 8 15,0 2-2-15,4 2-6 16,2-8-6-16,6 0 6 16,5-5 0-16,8-8 0 15,1 4-1-15,1-9 7 16,2 0-3-16,-5 4-3 15,2-4-6-15,-6 5 6 16,0 0 0-16,-2 7-1 16,0-6 1-16,1 2 0 15,1 2-4-15,-3-2 4 16,8-4 0-16,1-4-1 0,3 4 1 16,0-4 0-16,2 0-1 15,0 0 16-15,0-4-7 16,0 4-8-16,0 4-4 15,0-4 4-15,0 0 0 16,0 0 9-16,0 0-9 16,2 0 8-16,-2 0-1 15,0 0-7-15,0 0 0 16,0-4 20-16,2 4 25 16,-2 0-2-16,-2 0-8 15,2 0-17-15,0 0 54 16,0 0-54-16,0 0 1 15,0 0 14-15,0 0 2 0,0 0-5 16,0 0-30 0,0 0 0-16,2 0 15 0,-4 0-15 15,2 0-1-15,0 0-11 16,0 0 12-16,11 14 2 16,-1-2-2-16,2 6 0 15,-1 0 11-15,-1-4-11 16,-1-4-1-16,-1-2 1 15,0-4 0-15,-2 6 14 16,1-6-14-16,-1 0 0 16,-1 0 1-16,4-4-1 15,-5 6-3-15,-2-2 3 16,1-4 1-16,-1 0 8 16,-2 4-9-16,2-4 0 15,-2 0 4-15,0 0-4 16,0 0-7-16,0 0 7 0,0 0 9 15,0 0 1-15,0 0-10 16,0 0-6-16,2 0-7 16,-2 0 14-16,-2 0-1 15,2 0 10-15,0 0-8 16,0 0 5-16,0 0-7 16,14-4 1-16,-1-2 5 15,5-2-5-15,-1-2-1 16,1-2 3-16,2 2 6 15,2-2-5-15,-1 2-4 16,4-2 0-16,-4-2 5 0,6-4-5 16,0-4-3-16,0 4-3 15,2-4 12-15,0 4-5 16,-5-5-1-16,1 5 0 16,1 0 2-16,-3 0-2 15,-5 4 0-15,-3 2-8 16,-3 6 16-16,-6 2-7 15,1-4-1-15,-3-2 0 16,2 2 3-16,-1-6-3 16,-1 0-1-16,1 2 1 15,0 2 0-15,-3-2 4 16,0-2-4-16,0 0 0 16,2-4-4-16,-1 2 4 0,-1-2-9 15,0 0-3 1,2-4-15-16,-4 4 9 0,3 4 18 15,-3-4 0 1,3 4-15-16,-1 1 15 0,0 0-8 16,0 4 7-16,-2 4 2 15,0-4-1-15,-2 0 0 16,0 0-12-16,0-3 12 16,-4 2 0-16,-2 0-1 15,3 2-8-15,-1-6 9 16,-1 6-3-16,-1-2 3 15,2-2 0-15,-4 2-2 16,1-6 2-16,2 2-1 16,0 0 1-16,1 0 0 0,-3 6 5 15,7-2-5-15,-2 2 0 16,0 4 0-16,2 0 0 16,0 2-8-16,-2-2 7 15,-1 0 1-15,-1 0-13 16,2 4 13-16,-2-4-3 15,2 4-5-15,4 0 8 16,0 0 0-16,0 0 0 16,0 0 1-16,0 0-27 15,0 4 26-15,4 4-87 16,-1 2-90-16,4 8-147 16,10 26-421-16</inkml:trace>
  <inkml:trace contextRef="#ctx0" brushRef="#br0" timeOffset="202955.33">12095 17660 1795 0,'-3'0'344'0,"3"0"-151"0,0 0-95 0,0 0-38 0,3 10-6 15,-1 6 64-15,4 6-22 0,2 2-61 16,-2 2-35 0,3-4 49-16,-3 0-49 0,1-4 0 15,-2-8-6-15,-3 2 12 16,-2-6-12-16,5-6 0 15,-10 4-31-15,3-4 31 16,0 0-8-16,-3-4 4 16,2-6-77-16,-1-12-27 15,6-10 13-15,10-2 4 16,5-6 44-16,6 4 41 16,4 4 12-16,-3 10-13 15,-4 4 12-15,-4 8 1 16,-1 6 48-16,-7 4-48 0,-6 10 9 15,-4 4 62 1,-6 4-26-16,-1 8-20 0,-4-4 7 16,2-4-26-16,0 0 31 15,-1-6-37-15,6-2 1 16,6-2 3-16,5-2-4 16,12 2-10-16,6 0 8 15,8-2-10-15,2-2 12 16,3 4 0-16,-7 2 1 15,-2-6 15-15,-10 6-15 16,-5 2 6-16,-12-2 64 16,-8 7 20-16,-7 1 23 15,-7 5-45-15,-10 0-58 0,-3 3 52 16,-1-8-50 0,1-4-12-16,4-2-1 0,2-6 12 15,6-2 5 1,6-4-17-16,5 0 0 0,4-4-23 15,3 4-13-15,5-2-133 16,9-2-86-16,2 0-239 16,38-18-929-16</inkml:trace>
  <inkml:trace contextRef="#ctx0" brushRef="#br0" timeOffset="208054.78">13788 16575 1501 0,'0'-4'306'0,"2"4"-190"0,-2-6 11 0,-2 2-97 0,4 0 6 0,-4 0 36 0,2-2-40 16,2 2-13-16,-2 0 1 16,-2 0-5-16,0-4 60 15,-2-2-56-15,-1 2-10 16,-2-2 53-16,-2 2-19 15,-2 4-31-15,0-2-12 16,-2 2 8-16,-6 0 23 16,-2 4-31-16,-4 0-12 15,0 4 11-15,-6 4 2 16,-2-2 16-16,0 6-17 16,1-2 2-16,1 4 31 15,4-2-33-15,8 2 18 16,-4-2 6-16,9-2-14 0,6-6 38 15,1 2-43 1,1 2 4-16,1 0 28 0,-2-2-31 16,3 2-4-16,-3 4 31 15,3-2-8-15,-3 0 13 16,0 2-38-16,5 2 0 16,0-1 54-16,0 5-22 15,4 0-2-15,-2 4 3 16,0-3-5-16,4 2 34 15,0 3-46-15,-1 2-16 16,2 2 66-16,-1 2-64 16,3-2 4-16,1 2 13 15,4-4-19-15,-1 2 23 16,3-10-23-16,-6 0 0 0,7 4 24 16,-1 0-24-16,1-4-5 15,4 4-2 1,-4-3 14-16,5-6 11 0,-4 4-18 15,10-7 0-15,-3-2 18 16,4-4-17-16,-3-4-1 16,2-8 3-16,-3 4 8 15,1-6 4-15,3 2-15 16,-2-1 0-16,-1 4-8 16,0 1 8-16,1-5-1 15,-7 4-5-15,0 5 12 16,-10-4-21-16,0-1-66 0,-6 5-152 15,0 0-70-15,5-27-283 16</inkml:trace>
  <inkml:trace contextRef="#ctx0" brushRef="#br0" timeOffset="209189.29">13744 16397 1549 0,'0'0'298'0,"0"-4"-197"0,4-1-23 0,1 0-53 0,1-3 1 0,-2 3 44 0,0 0-19 16,4 1-9-16,-4-1-9 16,1-3-25-16,3 3 59 15,1-9-67-15,3 5 0 16,-2-5 4-16,4 1-2 15,2 0-2-15,-3 3 0 16,0-2 7-16,2 8-16 16,-3 0 9-16,-3 2-9 15,5 4-1-15,-6 2 10 16,1 4 0-16,3 0-8 0,1 2 16 16,-2-6-13-1,2 2 5-15,0-2 0 0,-1 0 0 16,-3-4 1-1,-3 0-1-15,-4 4 0 0,1-4 2 16,-1 4-2-16,-4 6 0 16,-1-1 0-16,1 9 24 15,-2 0-23-15,-3 0 6 16,3 0-7-16,1 4 14 16,1-4 30-16,2 4-43 15,5-4-1-15,-1 0 24 16,3 0-15-16,4-2-1 0,-2 2-8 15,2-4 10 1,-2 4 1-16,-1-4-11 0,4 8 0 16,-1-4 18-16,1 4-9 15,-1-4 5-15,-3 4-14 16,4-8 7-16,-3 4 13 16,-1 0-20-16,-1 0 0 15,0 3 9-15,0-3-8 16,-3 0 14-16,-4 4-15 15,-4 2 0-15,-3 2 34 16,0-4-33-16,-2 0 9 16,3 0 21-16,-3-4-22 15,-3 0 21-15,4 0-30 16,-1 0 1-16,-3 4 60 16,-1-8-49-16,1 4 6 0,2-4 27 15,-1-1-15 1,-5 0 24-16,3-4-30 0,-8 5-7 15,4-6 74-15,-8 2-55 16,3-2-12 0,-1-2 9-16,4 2-13 0,-1-4 20 15,4 0-40-15,5-4 8 16,0 2 20-16,2-2-28 16,4-2 0-16,3 2-1 15,0 0 7-15,-1 0 0 16,3 0-6-16,0 0-36 15,0 6-49-15,0 6-414 16,-10 46-221-16</inkml:trace>
  <inkml:trace contextRef="#ctx0" brushRef="#br0" timeOffset="210088.78">13736 17696 1433 0,'-2'-4'762'0,"2"4"-486"0,-2-2-159 0,2 2-32 0,2 2-34 0,3 6-39 16,4 2 63-16,2 6-40 16,5 6-22-16,-5-2 20 15,0-4-22-15,0-2-5 16,-4 0-6-16,-1 1 13 16,-1-4-1-16,-3-1-12 15,-2 3 0-15,0-8 3 16,-2-1-2-16,-1-4 0 0,3 4 1 15,-2-8 11-15,-2 0 17 16,-2-14-30-16,-1-6-64 16,-5-10 4-16,6-6-9 15,-1-2-3-15,5-6-12 16,2 0-20-16,2 2 44 16,5 10 20-16,1 1 17 15,6 13 11-15,1 8-12 16,6 4 18-16,1 6-13 15,0 4 19-15,1 4 13 16,-1 10-13-16,-3-4 1 16,2 7 69-16,-5-3-13 15,-1-1-6-15,-4 6-19 16,-4-7-8-16,-7 2 55 0,-2 0-44 16,-14-2-4-16,-2 6 7 15,-10 4-20-15,-1-8-17 16,-6 4-1-16,4-4 10 15,0-6 2-15,5 0-12 16,4-2 0-16,3-6-7 16,2 0-32-16,8 0-237 15,-17-10-269-15</inkml:trace>
  <inkml:trace contextRef="#ctx0" brushRef="#br0" timeOffset="211604.8">15838 17610 719 0,'-2'0'919'0,"2"-4"-694"0,0 4-87 0,0 0-28 0,0 0 13 0,0 0-6 15,2 0 24-15,-2-4-57 16,2 4-11-16,-2 0-4 16,0 0-15-16,0 0 6 15,3 0-18-15,-3 0-22 16,0 0 74-16,0 0-58 15,-3 0-1-15,3 0 10 16,-2 0-14-16,-7 0 4 16,-6 4-35-16,-14 6 6 15,-14 2 18-15,-4 6-24 16,-6 0 0-16,-1 4 5 16,-5 0 1-16,1-4 3 0,2 0-9 15,2 0 0 1,12-4 12-16,13-6-12 0,4-2 0 15,14-2-5-15,2-4 11 16,5 0-12-16,-1 0-48 16,-1 0-144-16,1 0 3 15,-2 0-148-15,-10 4-247 16</inkml:trace>
  <inkml:trace contextRef="#ctx0" brushRef="#br0" timeOffset="212239.18">15278 17558 1734 0,'-8'8'306'0,"-3"2"-150"0,-16 6-36 0,-2 4 11 0,-2 6-23 0,-3-4-12 0,3 0-20 0,4-4-32 15,0 0 32 1,7-4-53-16,1-2-23 0,7-6 54 16,3 6-48-16,3-2-4 15,-1 2 4-15,5 2 3 16,2 0 27-16,4 3-29 16,9-4-6-16,6 1 51 15,12 4-32-15,9-4-14 16,11-1-6-16,3-3 13 15,1-2-14-15,-6-2 1 16,-7-4 0-16,-6-4 16 16,-9 0-16-16,-7-2 1 0,-9 0-2 15,-7 0 13 1,-4-2 21-16,0-7-33 0,-4-5 1 16,-3-4 18-1,-1-1-17-15,-8-8-2 0,0 1 0 16,-4-2 12-16,5 0-9 15,-3 2-3-15,3 6-8 16,1 2 8-16,5 6 0 16,3 10-1-16,-2 2-15 15,4 4-25-15,0 4-40 16,-3 6-402-16,-26 30-483 16</inkml:trace>
  <inkml:trace contextRef="#ctx0" brushRef="#br0" timeOffset="-214697.48">10466 10949 1417 0,'-7'-3'165'0,"1"3"-3"0,-2-2-84 0,2 2-19 0,6 2 4 15,0-2-56-15,2 0 71 16,6 0-39-16,2 0-6 15,3-2 60-15,8 1-67 0,10-6 4 16,9 3 1-16,13-3-31 16,12 3 62-16,9-3-58 15,-3 3 5-15,4-3 15 16,-3 0-24-16,-11 3 1 16,-15 0-2-16,-17 2-21 15,-25 8 10-15,-25 10 3 16,-33 8-59-16,-31 11-46 15,-84 21 24-15,-25-2 54 16,4-18 36-16,139-28 0 16,7-2 18-16,10-2 0 15,-28 2 10-15,29-4 91 16,26-4 25-16,26-4-86 16,37-4-44-16,25-6 7 15,81-12-3-15,28 10-18 0,-12 22-9 16,-131-2 0-16,-3 6-153 15,79 8-180-15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2:45:47.134"/>
    </inkml:context>
    <inkml:brush xml:id="br0">
      <inkml:brushProperty name="width" value="0.05292" units="cm"/>
      <inkml:brushProperty name="height" value="0.05292" units="cm"/>
      <inkml:brushProperty name="color" value="#FF0000"/>
    </inkml:brush>
  </inkml:definitions>
  <inkml:trace contextRef="#ctx0" brushRef="#br0">10232 13417 1647 0,'0'0'271'0,"0"0"-89"0,-3-2-49 0,3 2-43 0,0 0-63 0,0 0-7 0,0 2 17 0,0-4 20 0,3 4-12 15,-3-2 3-15,3 0-1 16,-1 2-16-16,11 4 2 16,9 4-10-16,18 2 10 15,25 4-12-15,15 0-6 16,14-2-15-16,6 2 1 15,5 0-1-15,-9-2-13 16,-12 2-22-16,-17-2-79 16,-18-1-15-16,-25-6-61 15,-24 5-37-15,-22-4 110 16,-22 5 24-16,-25-8 14 16,-18 1 79-16,-11-3 19 15,-7-7 47-15,3-2 23 0,4-6-19 16,8-1 64-16,19-1-13 15,16 4-29-15,23 2 2 16,16 3-14-16,16 5-32 16,11 0-48-16,18 5 23 15,14-1-10-15,19 2-6 16,7 2-6-16,8 2-1 16,0 0 0-16,-1 1 1 15,-9 0 1-15,-7-3-2 16,-18 2 1-16,-19-6-1 15,-12-4-9-15,-11 3 9 0,-11-6 0 16,-12 2 5 0,-12-3-4-16,-13-5 0 0,2 4 5 15,1-5 6-15,10-1 19 16,12 5 19-16,14 2 20 16,7 3-40-16,9 1-30 15,15 1 0-15,9 2 11 16,21 0-11-16,8 1-11 15,9 0-167-15,-2 3-293 16,94-18-298-16</inkml:trace>
  <inkml:trace contextRef="#ctx0" brushRef="#br0" timeOffset="1384.85">13456 13546 1417 0,'0'-3'330'0,"0"3"-172"0,0 0-31 0,0 0-10 0,0 0-49 0,2 0-14 0,-2 0-18 0,4 0 1 0,-1 0-4 16,2 3-13-16,6 0 25 16,9 1 13-16,9 2-20 15,6-1-14-15,3 0-23 16,3 5 14-16,1-6-15 0,-7 0-7 16,-8-2 6-16,-10 0-5 15,-9-2-26-15,-11 0-68 16,-12-2 38-16,-12 2 56 15,-19 0 5-15,-17-2-1 16,-2 1 2-16,4-3 8 16,15-1 24-16,15-3 25 15,14 4-11-15,11 3 20 16,12 1-40-16,11 1-14 16,21 3 0-16,22-4-3 15,10 8 0-15,3 1-9 16,-2-4 0-16,-13 4 2 15,-18-4-1-15,-16-1-1 16,-17-2 0-16,-7-2 0 0,-9 0 1 16,-18 0 14-16,-15 0-11 15,-18 0-2-15,-7-2 2 16,7-3 4-16,15 1 29 16,18-3 11-16,17 5-1 15,10 2-47-15,8 2-2 16,13 6 2-16,16 0 7 15,21 5-7-15,9 1-19 16,2 1-142-16,-9-2-191 16,39-4-982-16</inkml:trace>
  <inkml:trace contextRef="#ctx0" brushRef="#br0" timeOffset="5667.29">7218 5007 1064 0,'0'0'896'0,"0"0"-760"0,2 0-73 0,-2 0-12 0,0 0-10 0,0 0-13 0,2 0-5 0,0 0-5 0,-2 0 19 0,2-2 19 15,1 2-1-15,1-2-20 16,8 2-2-16,3-2-6 16,3-2-11-16,1 0-10 15,0 0-4-15,-3 0-1 16,-6 0-1-16,-1 2 0 15,-5-4 0-15,-1 2 11 16,-1 0-4-16,-4-2-7 16,-3 2-8-16,-1-4 8 15,-8 4 1-15,-6 0 1 16,-4 4 3-16,-10 4-4 16,-3 2-1-16,-3 6 6 15,-1-4-4-15,4 6 5 16,-1-4-5-16,7 4 8 15,0 0-9-15,1 4 1 16,10 2-1-16,0 2-1 0,9 6-14 16,2 6 14-16,5 0 0 15,4 6-1-15,6-4 1 16,5-1 0-16,5-7-1 16,4-6 2-16,2-6 3 15,5-2 7-15,2-6-4 16,7-2-1-16,-1-4 14 15,5-4-20-15,1 2-1 16,-6 0 1-16,-1-4-26 16,-3 0-58-16,-7 0-105 15,1 0-96-15,15-18-523 16</inkml:trace>
  <inkml:trace contextRef="#ctx0" brushRef="#br0" timeOffset="6182.41">7688 5225 1647 0,'-5'-1'282'0,"3"-2"-191"0,-2-1-34 15,-1 3-7-15,0-4 5 0,1 5 20 0,-7 6-18 0,-5 1-18 0,-6 3-15 0,-2 5-4 0,-1 6-15 16,2 1-5-16,6 0 0 15,9-2 9-15,2 0-9 16,4 0 0-16,6-4 0 16,4 2 0-16,7-8-5 0,3-2 5 15,11-4 11-15,5-8 4 16,5-2 10-16,1-2-19 16,-2-6 0-1,-4 0 26-15,-3-6 10 0,-11-4 9 16,-2-2 13-16,-11 1-17 15,-7 2-5-15,-7 2-14 16,-9 5-16-16,-3 4-12 16,-8 4-6-16,-4 6-52 15,-1 6-61-15,5 5-35 16,7 0-97-16,5 15-349 16</inkml:trace>
  <inkml:trace contextRef="#ctx0" brushRef="#br0" timeOffset="6575.35">7955 5177 1916 0,'0'0'332'0,"5"0"-184"15,-5-2-107-15,2 4-41 16,0 2 4-16,0 6-2 16,2 6 22-16,5 8 9 15,1 11-11-15,3-3-13 16,-3-1-9-16,2 2 0 0,-3-11 9 16,-3-4-9-1,4-4-4-15,-8-6 4 0,-2-2 6 16,2-6 6-1,-2-4 10-15,2 2 26 16,5-4 56-16,4-6-46 0,7-6-32 16,0-6-11-16,1-2 0 15,-2-1-15-15,-5 4-7 16,-3 2 6-16,3 6-66 16,-6 5-116-1,-1-3-180-15,22-5-225 0</inkml:trace>
  <inkml:trace contextRef="#ctx0" brushRef="#br0" timeOffset="6833.41">8394 5133 1829 0,'-2'0'366'0,"2"0"-195"15,0-2-75-15,0 4-57 16,2 2-38-16,-4 8 4 16,0 2 39-16,2 10-11 15,2 6-12-15,0-2-12 0,2-3-8 16,1-6-2 0,-3-2-15-16,0-7-116 0,-4-2-162 15,-13-7-231-15</inkml:trace>
  <inkml:trace contextRef="#ctx0" brushRef="#br0" timeOffset="7082.34">8425 4961 1666 0,'0'0'472'16,"0"0"-352"-16,0 0-75 15,0 2-45-15,0-2-1 0,0 0-10 16,0 2 10-16,0 0-20 16,0 4-87-16,2 4-123 15,12 10-982-15</inkml:trace>
  <inkml:trace contextRef="#ctx0" brushRef="#br0" timeOffset="7617.46">8772 5003 1692 0,'-4'-2'267'0,"0"2"-186"0,-7 0-64 15,-3 4-10-15,-3 4-7 16,-10 8 36-16,-2 4 34 16,4 4-5-16,1 2-37 15,6 0 2-15,7-4-30 16,8 0-7-16,6-7 6 15,5-1 1-15,4-5 19 0,3-7 16 16,10-4-20 0,2-3 15-16,6-10 12 0,2-1-8 15,0-10 10-15,-1-4-13 16,-5-4 5-16,0-4 9 16,-4 0-28-1,-9-4 7-15,-5 2 1 0,-7-1-2 16,-4 4-4-16,-4 6-2 15,0 9-4-15,-1 10 11 16,3 6-4-16,2 6-20 16,0 4-22-16,-4 10-32 15,-6 14 49-15,4 12 5 16,-3 13 1-16,7 1 5 16,6 0-6-16,7 2 0 15,1-6 1-15,-1-6-1 0,3-6 0 16,-2-4-70-16,-1-10-92 15,-3-2-135-15,7 5-371 16</inkml:trace>
  <inkml:trace contextRef="#ctx0" brushRef="#br0" timeOffset="10649.38">13946 4860 1214 0,'0'-1'296'0,"2"1"-178"0,-2 0-49 0,4 0-36 0,2 0 11 0,-2 0 62 0,5 0-40 15,-5 1-15-15,3-1-7 0,0 0 32 16,2-1-8-16,-3-3-11 16,5 1-12-16,-2 1-3 15,0-2 1-15,2-1-25 16,5 0-7-16,-5 0-11 15,1 1 1-15,-4 0-2 16,3-1 2-16,-7 3 6 16,2 0-7-16,-2-2-6 15,-2 0 5-15,-4 3-6 16,0-2-32-16,-4 1 10 16,2-2 14-16,-9 2-12 15,-1-1 9-15,-7 0 12 16,-8 3 6-16,-7 4-6 0,-5 2 6 15,4 2 6-15,-1 2-6 16,0 1 9-16,9 0 3 16,0 0-3-16,5 4 1 15,5 3 7-15,6 7-4 16,3 3-12-16,8 2 12 16,4 2 2-16,8 4 8 15,6-2-10-15,10-2-5 16,1-4 16-16,7-6 0 15,1-4-15-15,2-4-9 16,-2-2 0-16,5-6-117 0,0-3-99 16,63-32-402-1</inkml:trace>
  <inkml:trace contextRef="#ctx0" brushRef="#br0" timeOffset="11166.31">14526 4987 1382 0,'0'-2'365'0,"0"2"-232"0,-3-2-44 0,3 0-40 0,-2 2-17 0,-4-2 25 0,-1 0-20 0,-2-2-23 0,-4 4-8 15,-8 0 0-15,-6 4 10 16,-8 2 4-16,-5 4 10 16,-7 6 4-16,1 6-7 15,1 2-4-15,5 2-11 16,11 0 5-16,8-2-16 15,15 0-1-15,8-4 0 16,14 3 0-16,8-4 0 16,19-5 25-16,10 0-25 15,8-3 0-15,5-7-19 16,-3-4-10-16,-5-7-8 0,-10-1-1 16,-11-8 25-16,-9-6 13 15,-14-1 18-15,-8-4 0 16,-15 1 0-16,-4 2 0 15,-12 0-17-15,-3 2-2 16,-9 2-4-16,-2 6-4 16,5 2 9-16,7 6-41 15,5 4-80-15,7 4-113 16,-1 6-1021-16</inkml:trace>
  <inkml:trace contextRef="#ctx0" brushRef="#br0" timeOffset="11586.63">14748 5011 1697 0,'0'-2'381'0,"0"2"-246"0,2 4-126 0,3 2-9 0,2 10 0 0,2 8 0 0,5 6 48 0,-1 8-13 0,-1 2-19 0,7-4 4 0,-6 3-13 15,-2-14-1-15,2-4 3 16,-6-11 14-16,-4-4-14 0,3-4-8 15,-3-2 8-15,3-4 9 16,5-5 37-16,3-9 20 16,1-4-40-16,5-7-13 15,-5-4-1-15,-5-1-20 16,1 6-1-16,-5 6-34 16,-4 6-49-16,1 8-26 15,-2 4-145-15,7-6-427 16</inkml:trace>
  <inkml:trace contextRef="#ctx0" brushRef="#br0" timeOffset="11901.8">15243 5013 513 0,'0'-4'1402'0,"0"0"-1143"16,0 0-118-16,0-2-52 16,2 6-53-16,-2 0 16 15,0 0 7-15,2 0-19 0,-2 0 16 16,0 0-14 0,-2 2-42-16,2 4-12 0,0 6 12 15,0 8 0-15,4 8 2 16,-1 6 12-16,4 0-14 15,-3-4-1-15,0-4-17 16,-1-6-72-16,-1-3-72 16,0-10-118-16,-11-4-364 15</inkml:trace>
  <inkml:trace contextRef="#ctx0" brushRef="#br0" timeOffset="12116.43">15234 4770 1353 0,'0'0'737'16,"0"0"-563"-16,0 0-128 15,0 2-46-15,0 2-34 16,0 6-22-16,0 2-97 15,20 21-172-15</inkml:trace>
  <inkml:trace contextRef="#ctx0" brushRef="#br0" timeOffset="12519.15">15537 4780 1897 0,'-16'0'307'0,"3"6"-230"15,-18 4-58-15,0 10-11 16,6 6-8-16,5 3 0 16,11 0-6-16,7 2 2 15,8-7 2-15,8 0-2 16,6-8 4-16,4-2 8 15,3-6-8-15,0-8 0 0,-4-2 0 16,-2-6 1-16,0-10 8 16,1-4 1-16,-4-9 5 15,0-5-5-15,-7-1-9 16,-7-2 36-16,-4 7 62 16,-2 10-15-16,0 8 45 15,-1 8-62-15,3 8-67 16,0 2-18-16,0 16-31 15,3 14 49-15,-1 19 0 16,7 11 6-16,6 10-6 16,8 2-117-16,54 92-410 15</inkml:trace>
  <inkml:trace contextRef="#ctx0" brushRef="#br0" timeOffset="20451.98">13182 13443 1456 0,'14'-6'240'0,"5"0"-159"0,20-8-44 0,3 6-14 0,2-2 1 0,-1 6-14 0,-6 0-8 16,-10 2 13-16,-12 0-15 0,-7 2-1 16,-13 2-26-16,-15 4 27 15,-13 2 13-15,-15 4-13 16,-12-2-24-16,-6 0 24 15,3-4 11-15,3-6 44 16,9 0 46-16,8-2 2 16,8 0 4-16,17 0-8 0,9 2-39 15,11 0-48 1,12 0 0-16,15 2-18 0,13-2 6 16,14 0-1-16,9 2-9 15,-3-2-37-15,-2-2 13 16,-2 2 20-16,-6-2 14 15,-8 2 9-15,-4 2-2 16,-13-2-7-16,-16 2-9 16,-6 0-52-16,-19 2 37 15,-17 6 19-15,-16 0 5 16,-18 0 2-16,-2 0-1 16,-4-4 5-16,11-4 27 15,4 0 22-15,16 0-1 16,15-2-3-16,10 0-1 15,12 0-37-15,19 0-2 16,9 2-11-16,19 2 21 16,25-4-11-16,12 0-10 0,6 0 6 15,0-4-6-15,-8 2 17 16,-7 0-11-16,-17 0 9 16,-14 0 12-16,-22 0-27 15,-9 2-3-15,-22 2 3 16,-9 0 16-16,-20 2-16 15,-18 6 0-15,-7-4 0 16,-1 0 6-16,5 0-6 16,13-4 6-16,7-2 8 15,15-2 1-15,14 2-3 0,6 0 7 16,12 0-19 0,10 4-15-16,16-2 15 0,16 2 0 15,14-2-5 1,7 2 4-16,1-2-33 0,-9 4 13 15,-4-4 15-15,-12 0 5 16,-7-2 1-16,-16 2-2 16,-11-2-14-16,-12 2-43 15,-18 2 28-15,-14 0 29 16,-22 0 1-16,-13 4-38 16,-5-6 1-16,1-2 33 15,11-4 5-15,15-2 8 16,14 1-1-16,17 0 26 15,20 1-31-15,15 0-2 16,16-4-12-16,21 0-26 16,15 4 8-16,4 0-9 15,-1-2-51-15,0 4-30 0,-8-4 35 16,-10-2 5-16,-12-4 5 16,-15 0-48-16,-17-6-34 15,-18-4-169-15,-21-2 241 16,-12 0 85-16,-11-2 274 15,-11 2-92-15,-8 2-37 16,2 2-44-16,3-1-14 16,13 7-15-16,11-1 4 15,10 4-4-15,15 3-30 0,15 2-22 16,11 5-20 0,18-3-53-16,14-1 17 0,9 0 35 15,4 1 1 1,4 1-1-16,-6-1-2 0,-5 2 3 15,-6-2 1-15,-8-4 1 16,-12 2-1-16,-8-2 8 16,-13-2-9-16,-13 1 11 15,-14-4-10-15,-12 5 5 16,-17 2 6-16,-8-2-1 16,-3 2-10-16,3 0 18 15,10 0 1-15,12-2 7 16,16 2 3-16,9 2-17 15,15 4-13-15,17 2-86 16,18 0 19-16,17 2-5 0,15 6-17 16,11-2 20-1,-1 0 0-15,-2 4-21 0,-11-6 54 16,-8-2 30-16,-21-2 6 16,-17-2-23-16,-20 0-49 15,-22-2 57-15,-17 0 15 16,-10-2 29-16,-9-2 35 15,-2-4 11-15,0 4 12 16,1-2-15-16,12-2 3 16,3 0-28-16,9 2 7 15,16-2 6-15,4 6-6 0,22 0-53 16,13 2-1 0,15 2-67-16,14-2 2 15,12 2 49-15,12 2-5 16,-2-2 15-16,-3 2-38 0,-6-2 26 15,-8-2 5 1,-17 0 7-16,-12 0 6 0,-19-4-17 16,-15 0-12-16,-21 0 28 15,-14 0 2-15,-14 0 7 16,-11 2-7-16,-3 0 0 16,3 0 5-16,8 0 5 15,12 2-10-15,11-4 11 16,17 2-3-16,19 2-9 15,19 0-12-15,12 0-7 16,18 0-23-16,13 2 12 16,5-2 6-16,1 2-5 15,-4-2-25-15,-4 0 46 16,-12-4 8-16,-8 2 1 16,-14 2 0-16,-13-2 5 0,-13 0-6 15,-17 0 0-15,-12-2 1 16,-23 2 8-16,-9-3 0 15,-10 2 3-15,-4-5 22 16,2-3 38-16,13 1-18 16,8 1 0-16,20 1-19 15,16 3-7-15,20 6-28 16,23 1-51-16,14 0-12 16,21 1-36-16,15 2 26 15,8-2-46-15,-2 2 2 0,-4-3 48 16,-4-3 69-16,-11-1 17 15,-6 3 37-15,-25-3 63 16,-14-1-41-16,-24 0-2 16,-13-2-49-16,-16-1-8 15,-10 1 26-15,-18 3-17 16,-3-1 11-16,-6 1 7 16,0-1 7-16,13-4-3 15,12 3 10-15,21 3 4 16,13-2-2-16,25 1-38 15,16 0-22-15,24 0-51 16,17 0-7-16,15 2-13 0,0-2 23 16,2-2-33-1,-10-4 39-15,-7 4 2 16,-15 0 23-16,-20-2 16 16,-25 4 1-16,-19 0 11 15,-20 0-10-15,-19 0 8 0,-12-4 2 16,-7 2 5-16,-8-2 7 15,0-4 31-15,-2 2 18 16,4-6 7-16,7 4-37 16,19-4-7-16,22 4 28 15,15 6-5-15,24-2-58 16,19 2-37-16,17-2-31 16,15 4 31-16,3 0-19 15,5 0-8-15,-9 2-25 16,-2-4 25-16,-8 2 8 0,-13-2 16 15,-12 0 26-15,-12-3 8 16,-22 2 6-16,-11-4 14 16,-18-3 29-16,-8-1-16 15,-10 3 29-15,-2-5 20 16,4-1-4-16,3 4 2 16,9 0-56-16,6 2-3 15,14 2-9-15,13 2 7 16,13 4-13-16,17-2-88 15,14-2 3-15,17 0 35 16,10 2 1-16,9 2 16 16,2 2-9-16,-4 0-14 15,-1 0 38-15,-10-2 18 0,-16 2 2 16,-20-2-2-16,-22 0-20 16,-22-6-10-16,-16 2 30 15,-11-4 24-15,-9 2 8 16,-5-2 32-16,3-2-7 15,3-2 8-15,8 2-23 16,13-2-5-16,11 4 14 16,19 4 18-16,12-2-69 15,19 2-27-15,13-2-18 16,18-2-12-16,8 3 17 16,7 0-20-16,2-5-32 15,-1 0 17-15,-1 0-6 0,-13-3 81 16,-11 3 2-16,-29-2 29 15,-25 0-14-15,-22 4-16 16,-20-4 38-16,-20 4 12 16,-12-4-10-16,-2 0-23 15,-7 2 24-15,10-6-11 16,9 2 2-16,8 2 0 16,17 4-13-16,24 2 13 15,10 6-26-15,26 0-7 16,9 2-63-16,23 0-6 15,12 2 6-15,6 0 0 16,5-2 6-16,-5 2-61 16,-5-4 28-16,-14-4 18 0,-22 0-35 15,-11-2 107 1,-24-6 41-16,-17 0 40 0,-17 2 72 16,-18-2-59-16,-11 1-16 15,-4 1-15-15,2 0-19 16,0 1-8-16,8-6-20 15,15 3 1-15,17 5 22 16,23-2 55-16,19 9-76 16,25 0-18-16,22 2-117 15,19 2 0-15,18 5 15 16,8-2 41-16,5 1-73 16,-2 0-82-16,-11 0 92 15,-26-4-34-15,-21-15-74 16</inkml:trace>
  <inkml:trace contextRef="#ctx0" brushRef="#br0" timeOffset="20602.79">13846 11604 237 0,'-52'-14'1045'0,"0"0"-529"0,-54-18-324 0,-9 0-46 0,1 0-73 0,3 0-11 0,8 6-25 0,23 0-10 16,26 8 9-16,27 8 44 16,27 3-56-16,27 7-24 15,22 4-152-15,29 3-143 16,198 22-692-1</inkml:trace>
  <inkml:trace contextRef="#ctx0" brushRef="#br0" timeOffset="38954.97">14225 13465 469 0,'0'-2'817'0,"-5"2"-593"0,5-2-64 0,0 2-80 0,0-2-13 0,0 4-23 0,0-4 1 0,0 2 16 16,0 0 8-16,0 0 38 15,0 0-22-15,0 0-5 16,-2-2-5-16,2 2-14 16,0 0-17-16,0 0-19 15,2 0-25-15,-2 0 0 16,5-2-9-16,-3 2 8 16,4 0 0-16,4-4 1 15,3 4 0-15,7-2-14 16,-4 2-32-16,4-2-16 15,-7 2-7-15,-2 0-42 16,-2-2 17-16,-7 2 35 16,-4 0-16-16,-5 2 41 15,-6 0 33-15,-11 0-1 16,-5 4 2-16,-5-2 1 0,1 2 8 16,6-2 7-16,9-4 11 15,7 2-3-15,9-2-1 16,0 0-14-16,4 0-3 15,-2 2-6-15,7 2-32 16,3-2 14-16,11 2-27 16,1 0 2-16,9-2-61 15,-2 0-139-15,-4-2-82 16,24-4-176-16</inkml:trace>
  <inkml:trace contextRef="#ctx0" brushRef="#br0" timeOffset="39485.3">14225 13503 724 0,'-20'2'299'0,"2"-2"-59"0,-18 2-111 0,7 0 9 0,9-2-23 0,5 0-19 0,11 0-7 0,4 0-32 16,2 0-57-16,2 0-11 16,9 0 10-16,5-2-18 15,9 2-3-15,2 0-16 16,4 2-13-16,-4-2-57 15,-7 2-84-15,-2 0 35 16,-8 0 103-16,-12 0-11 0,-7 0 33 16,-11 0 32-1,-11 2 7-15,-7-2 74 0,-2 0 18 16,-1 0 6 0,-1 0-6-16,3-2-13 0,11 0-8 15,6-2 18-15,9 0-9 16,4 0-29-16,9 2-37 15,3 0-21-15,10-2-7 16,10-2 1-16,8 2-9 16,5 2 14-16,0 0 0 15,-2 0-17-15,-3 2-9 16,-4-2-9-16,-7 4 18 16,-2-4-17-16,-11 0 28 15,-6-4-1-15,-10 4-11 16,-8 0 19-16,-10 4 6 0,-8-4-5 15,-8 2 7 1,-1-2 4-16,0 0 25 16,3 0-20-16,15 0 2 15,4-2 10-15,14 2-8 16,3 0-21-16,8-4-18 0,3 4 7 16,8 0 11-16,6-2 1 15,7 0-1-15,2 0-18 16,3 0-55-16,-3 0-151 15,-2 2-125-15,25-8-353 16</inkml:trace>
  <inkml:trace contextRef="#ctx0" brushRef="#br0" timeOffset="41120.56">14227 13491 647 0,'-18'0'297'0,"0"0"-40"0,-17 0-94 0,-5 2-74 0,1-2-13 0,4 2 7 0,8-2 20 0,7 0-2 0,9 0-17 0,6 0-30 15,5-2-38-15,7 2-16 16,5 0-9-16,10-2 9 16,4 2 0-16,11 0 0 15,-2-2-23-15,1 2 1 16,-5-2-7-16,-7 0-7 16,-4 0 21-16,-6 0-6 15,-10 2 15-15,-6-2 12 16,-10-2 2-16,-12 2 13 15,-9 4 9-15,-10 2-20 16,-3-2-8-16,1-2 10 16,7-2 7-16,11-2 23 0,8 0-10 15,9 2 2-15,6 0-16 16,6 2-12-16,2 0-6 16,8-4-48-16,10 2 8 15,7-2 39-15,2-4 1 16,4 6-19-16,2-2-28 15,-6-2-26-15,-2 2 40 16,-5-2 0-16,-8 0 33 16,-7 2 4-16,-16-2 19 15,-6 2-15-15,-9-2-7 16,-12 4 13-16,-3 2-4 16,-9-2 5-16,7 0 29 15,3-2-17-15,7 0 27 0,13 0-23 16,7 0-11-16,7 2-2 15,2 2-18-15,9 0-30 16,7 0 4-16,10-2 7 16,8 2 17-16,2 0-13 15,-3 0-31-15,-2 0-16 16,0 0 20-16,-8-2 9 16,-4 0 24-16,-7 0 9 15,-12 0 9-15,-7 0 7 16,-13-2-2-16,-2-2 2 0,-9 2-7 15,-3 0 39-15,1-2 6 16,-3 2-3 0,5-2-30-16,6 2-3 0,9 2-16 15,8 0-1-15,8 2 4 16,2 0-5-16,9 0-27 16,11-2 18-16,5 0-20 15,13-1 7-15,5 3 2 16,-1 0-25-16,-1 0-13 15,-3 0 8-15,-7 0 16 16,-6-1 11-16,-11-2-52 16,-15-2-3-16,-9 1-21 15,-17-1 41-15,-10 1 58 16,-16 1 52-16,-3-5-11 16,-4 1 13-16,0-3 43 15,6-3-26-15,4 0 4 16,1-2 45-16,7-2-41 0,9 3-28 15,15 2 50-15,21 2 26 16,17-2-127-16,16 5-1 16,17-2-14-16,5 3-5 15,7 4 5-15,-5 0 15 16,-6 0 2-16,-6 2-1 16,-21 0-1-16,-12-2 6 15,-15 2 0-15,-4-2 8 16,-4 0 34-16,-12-6-24 15,-11 2-24-15,-6-2 0 16,-10-2 0-16,3 2 6 16,3 0-5-16,8-4 31 0,11 6-19 15,14 2 13-15,6 4-26 16,11-2-3-16,7 0-3 16,13 0 12-16,7-4-20 15,4 2 14-15,-2 0-1 16,-6 0 0-16,-6 0-33 15,-5-2-1-15,-12 0 29 16,-4-2-16-16,-7-4 14 16,-10 2 1-16,-9-2-3 15,-8 2 10-15,-11 2 1 16,1-2 0-16,0 1 8 16,8 6 6-16,12-5-14 15,10 5 34-15,5 3-26 16,6-1 15-16,3-2-24 0,6-4-3 15,7-5-8 1,5-1-4-16,6 2 3 0,0 0 0 16,3 1-15-16,-7 2 6 15,-3 2-3-15,-11 1 17 16,-8-2 7-16,-8 1 36 16,-7-2-35-16,-13-2 4 15,-4 1-4-15,-13-4 8 16,-3 3 17-16,1 2-2 15,0-4-23-15,7 4 0 16,6 0 7-16,11 2-8 16,7 2 9-16,3 2-3 15,14 2-6-15,0 0-6 16,5 0-68-16,7 2 25 0,11-2 22 16,7 2-41-16,-1 0 23 15,-6 0 3-15,-6-2-13 16,-12 2 34-16,-11-2 21 15,-11 0 24-15,-14-2-12 16,-6 0 20-16,-7 0-16 16,-2-2 29-16,2 0-22 15,5-6 31-15,1 4-14 16,6 0-14-16,-4-4-17 16,4 6-9-16,6 0-30 15,8 0 18-15,17 4-55 0,11 0-11 16,13 0-12-16,6 2-108 15,5 0-132-15,54-4-258 16</inkml:trace>
  <inkml:trace contextRef="#ctx0" brushRef="#br0" timeOffset="41250.71">13958 12681 947 0,'-18'-2'342'0,"-1"2"-35"0,-12-2-125 0,0 0-58 0,4 0-40 0,8 0-28 0,7 2-28 0,3 0-26 0,9 0-2 0,5 4-40 16,6 0-105-16,44-2-702 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2:46:50.367"/>
    </inkml:context>
    <inkml:brush xml:id="br0">
      <inkml:brushProperty name="width" value="0.05292" units="cm"/>
      <inkml:brushProperty name="height" value="0.05292" units="cm"/>
      <inkml:brushProperty name="color" value="#FF0000"/>
    </inkml:brush>
  </inkml:definitions>
  <inkml:trace contextRef="#ctx0" brushRef="#br0">8271 15043 1076 0,'0'0'329'0,"-2"0"-205"0,0 0-76 0,0 0-48 0,0 0-45 0,2 6-21 0,-2 0-97 0,2 4 16 0,-10 4-77 0,4 4 19 0,-26 32-50 0</inkml:trace>
  <inkml:trace contextRef="#ctx0" brushRef="#br0" timeOffset="489.09">8367 15151 1452 0,'2'-1'195'0,"0"1"-10"0,3-3-91 15,2 1-28-15,0-2 26 16,-1-1 43-16,-2 2 12 16,1 2 25-16,0-2-20 15,-5 3 4-15,0-2-33 16,0 2-2-16,0-2-17 15,0 2-37-15,-3 0-25 16,1 2-42-16,0 12 9 16,-1 27-9-16,-1 21 15 15,-4 18-9-15,-9-4-6 16,2-4 0-16,-5-14-7 16,4-13-17-16,5-18-39 15,2-9-27-15,9-19-74 0,9-17-175 16,5-17-165-16,55-109-122 15</inkml:trace>
  <inkml:trace contextRef="#ctx0" brushRef="#br0" timeOffset="1223.79">9871 14949 873 0,'9'-12'116'0,"-3"2"-116"0,15-6-41 0,28-26-444 0</inkml:trace>
  <inkml:trace contextRef="#ctx0" brushRef="#br0" timeOffset="2672.17">10511 14560 1323 0,'0'0'198'15,"-2"0"-84"-15,2 0 7 16,0 0-64-16,0 0 0 16,0 0-15-16,2 0-1 15,-2 0 11-15,0 0 19 16,0-2 20-16,-2 2-14 15,2 0 1-15,0 0-3 16,0 0-18-16,0 0-20 16,0 0-1-16,0 0-12 15,0 0-12-15,0 0 17 0,0 0-10 16,0 0 7-16,2 12-11 16,-9 12 45-16,-4 8 15 15,2 4-5-15,-3 4-50 16,8-10-12-16,2 4-7 15,2-11-1-15,2-5 0 16,0-5-9-16,2-4-120 16,2-8-104-16,13-11-267 15</inkml:trace>
  <inkml:trace contextRef="#ctx0" brushRef="#br0" timeOffset="3567.33">10802 14580 959 0,'-2'2'345'0,"-2"0"-147"0,-7 2-51 0,1 2 12 0,2 2-74 0,1 0-11 0,-4-2 1 0,6 6-12 0,1-2-15 0,2 2-9 16,4 0 12-16,0 0 12 15,5 0-26-15,4 2 28 16,2-2-11-16,3 2-15 15,7-6 0-15,-1 1-17 16,7-4-4-16,0-5 5 16,2-4-13-16,-2-4-4 15,2-2 2-15,-4-4-1 16,-5-2-6-16,-2-2 5 16,-6 0-5-16,-8 0 1 15,-8 4 11-15,-11 0 4 16,-5 2-8-16,-7 2 0 15,-8 6 0-15,-1 8-8 0,-1-2-1 16,6 4 0 0,4 0 0-16,7-2-10 0,5 0-110 15,9-2-159 1,21 0-322-16</inkml:trace>
  <inkml:trace contextRef="#ctx0" brushRef="#br0" timeOffset="3984.97">11375 14562 1844 0,'-7'2'266'0,"3"-2"-65"0,-7 6-95 0,-2 6-70 0,1 8-15 0,1 10 8 0,-3 0 7 15,1 2 4-15,7-6 13 16,6-3 29-16,2-9-23 16,2-1-10-16,5-4-5 15,7-4-5-15,-1-5-3 16,10-1-17-16,0-7-7 15,4-6 2-15,0 1-13 16,-10-5 7-16,2 0-1 16,-11-2-1-16,-4 0-6 0,-6 0-1 15,-6 4-5-15,-4 4-11 16,-11 2-17-16,0 6-41 16,-8 4-92-16,-3 4-74 15,3-2-133-15,-8 4-734 16</inkml:trace>
  <inkml:trace contextRef="#ctx0" brushRef="#br0" timeOffset="4286.37">11881 14472 1729 0,'-2'0'379'0,"2"0"-182"15,-5 8-74-15,-1 16-51 16,-8 10-9-16,-3 16-20 16,-6 12 5-16,-4-8 2 15,2 0-7-15,4-5 19 16,0-9-25-16,3-4-16 15,7-10-21-15,1-8-9 16,2 0-123-16,6-14-157 16,6-8-250-16</inkml:trace>
  <inkml:trace contextRef="#ctx0" brushRef="#br0" timeOffset="4483.89">11845 14875 1699 0,'-2'0'674'15,"2"0"-450"-15,-2 0 8 16,0 0-145-16,2 2-68 16,0 0-19-16,-2 2-43 0,2 0-196 15,-10-4-261-15,-34-26-699 16</inkml:trace>
  <inkml:trace contextRef="#ctx0" brushRef="#br0" timeOffset="4700.75">11638 14448 1886 0,'-2'0'573'0,"2"0"-459"0,0 2 19 15,0 3-109-15,0 4-24 16,0 3-207-16,8 6-265 16</inkml:trace>
  <inkml:trace contextRef="#ctx0" brushRef="#br0" timeOffset="5918.37">10410 15326 1312 0,'-2'0'506'0,"2"0"-383"0,0 2-9 0,2 8-54 0,5-2 24 0,0 10-13 0,6 2-11 0,7-2 54 0,5 4-26 0,4 0 7 0,9 0-14 0,6 0-3 0,9-4-11 15,16-6-19 1,5 2-21-16,8-4-25 15,5 7 5-15,0-8 2 16,3 5-6-16,-3-1-3 0,2-8-12 16,2 0-33-16,1-5 9 15,-2-5 36-15,5 0-6 16,-5-8 14-16,-1-6-7 16,-4-8-1-16,-2-13 12 15,-6-12-12-15,4-4-40 16,-4 4 11-16,-3-2 8 15,-11 6 21-15,-12 12 1 16,-19-5 20-16,-11 7 15 16,-13-2 9-16,-8-2-10 15,-4-2-8-15,0-4-5 0,0-4 2 16,-3-2-23 0,-1-3 11-16,0 3 2 0,0-4 5 15,-3 4-18 1,-10 2 32-16,-3 0-3 0,-7 2-12 15,-5-2-1-15,-2-2-16 16,3 5 5-16,-6-5 2 16,6 6-8-16,-7 6 0 15,-3 0-15-15,-4 8 13 16,-5 4 1-16,-4-2-1 16,-4-2 1-16,-5-1-16 15,-6-1 17-15,-1 0 7 0,-3 0-1 16,0 0-6-16,-2 4 0 15,-4-2 0-15,-4 6-6 16,-9 2-7-16,-4 6 13 16,-6 2-1-16,-73-2 0 15,-11 2-11-15,-6 10 6 16,63 6 0-16,6 14 6 16,5 12 0-1,-9 12 12-15,5 18-3 0,3 4 17 16,65-22-11-16,7 5-2 15,4 0-4-15,-44 42-1 16,24 3 8 0,23 0-2-16,24-4 2 0,24-3 13 15,21-3-2-15,14-2 3 0,17-4-9 16,9-11-14-16,4-1-7 16,11-12 1-16,7-4 1 15,13-4-1-15,64 14 8 16,17-8-9-16,9-9 0 15,-60-15-2-15,-10-15-47 16,-63 0-82-16,1-5-83 16,-2 0-294-16,218-4-237 15</inkml:trace>
  <inkml:trace contextRef="#ctx0" brushRef="#br0" timeOffset="8824.74">13813 14279 291 0,'2'2'190'0,"2"-2"-190"0,14 6-45 0</inkml:trace>
  <inkml:trace contextRef="#ctx0" brushRef="#br0" timeOffset="9268.34">14031 14289 467 0,'2'0'194'0,"-2"0"-124"0,2 0-46 16,0 0-24-16,-2 0 2 15,3 0 74-15,-3 0 43 16,0 0 11-16,0 0-62 16,-3 0-10-16,6-2 4 15,-6 2-19-15,3 0 2 16,0 2-45-16,0-2-13 15,0 0-49-15,-2 0-25 16,0 0-66-16,-4-2-302 0</inkml:trace>
  <inkml:trace contextRef="#ctx0" brushRef="#br0" timeOffset="9476.04">14069 14279 653 0,'-3'0'259'0,"3"0"-229"0,-2 0-30 0,-2 0-256 0</inkml:trace>
  <inkml:trace contextRef="#ctx0" brushRef="#br0" timeOffset="10350.79">14058 14269 318 0,'0'0'201'16,"0"0"-83"-16,0 0-38 15,0 0-22-15,0 0 1 16,0 0-20-16,2 0 0 15,-2-2-9-15,2 2-30 0,-2 0-6 16,0 2-32 0,2-2 38-16,3 0 35 0,-1 0 106 15,0-2 12-15,2 2-11 16,-4-2-41-16,2-2-46 16,-4 2-7-16,2 0-33 15,0 2-4-15,3 0-11 16,-5 0 0-16,0 0-1 15,0 0 1-15,2 0 10 16,0 0-9-16,0 0 26 16,0-6 12-16,0 6 21 15,2-2 11-15,-4 0 4 16,2 0-24-16,-2 2-21 16,-2 0-2-16,-2-2 7 15,2 0-23-15,0 0 4 0,0-4-16 16,0 2 0-1,-7-2 0-15,3 0 0 0,-6-2 12 16,-1 2-3-16,-7 2 2 16,0-2 2-16,-7 0 16 15,5 2-8-15,-5 0 31 16,0 2-2-16,2 2-25 16,-1 0-7-16,0 6-1 15,1 4-10-15,-2 2 4 16,6 6 1-16,0 4-11 15,3 2 10-15,7 0 7 16,-1-2 17-16,12 0-16 0,8-4-19 16,9 0-2-16,8-1 2 15,8-7 1-15,11-1-1 16,3-4-22-16,5-5-21 16,-4-5 20-16,-3 0 11 15,-5-4 5-15,-4 1 7 16,-7-6 1-16,-4 2 15 15,-8-4-8-15,-1 0-2 16,-8 2 27-16,-3-4-8 16,-5 4 26-16,-2 6 30 15,-3 0-25-15,1 2-2 16,2 2-35-16,0 4 7 16,2-4-13-16,2 4-8 15,-2 4-5-15,0 0-21 16,0 14 21-16,-2 2 40 0,0 10-10 15,-3 9 14 1,3 7-1-16,2-2-10 0,0 0 3 16,0-4-10-16,0-2-13 15,2-8-11-15,-2-8 8 16,0-4-10-16,0-12-7 16,0 0-86-16,0-4-150 15,7-2-211-15,8-22-342 16</inkml:trace>
  <inkml:trace contextRef="#ctx0" brushRef="#br0" timeOffset="11384.84">14513 14325 1445 0,'-5'-2'311'0,"2"2"-154"0,1-2-73 16,-2 0-40-16,4 2-28 0,-2 0-7 0,-1-2 12 0,-1 2 20 0,-2 2 52 0,-4 2-9 0,-1 2-8 0,-2 6-20 15,-1 2-11-15,-6 8 9 16,5 1-11-16,-1 3-20 16,5 2-7-16,4-2-1 15,5-4 3-15,2-2-10 16,5 0-8-16,1-4 8 16,5-4 4-16,5-4-3 15,0-2 4-15,8-6-4 0,3-2 2 16,6-10-10-16,1 0 10 15,2-6-1-15,-3-4-4 16,-7-2-5-16,-3-2 17 16,-9-1 6-16,-6 4-2 15,-8 0 25-15,-4 5-16 16,-6 5-17-16,-5 0-5 16,-5 5-9-16,0 2-6 15,-4 6 5-15,-1 0-6 16,2 2-25-16,4 2-121 0,1 3-76 15,-3 11-296-15</inkml:trace>
  <inkml:trace contextRef="#ctx0" brushRef="#br0" timeOffset="11783.92">15062 14201 1503 0,'-2'0'305'0,"2"0"-109"0,-2 0-82 0,2 0-46 0,0 0-35 0,0 0-12 0,0 2 16 0,-7 8 17 0,-3 8 69 0,-11 12-15 0,-4 14-18 16,-4 10-4-16,0 2-20 15,8 1-23-15,-2-1-19 16,9-6-23-16,6-6-1 15,1-10-36-15,3-4-102 16,0-8-87-16,-1-4-95 0,-1 0-404 16</inkml:trace>
  <inkml:trace contextRef="#ctx0" brushRef="#br0" timeOffset="11984.46">15036 14662 1988 0,'-6'-2'541'15,"5"2"-316"-15,-4-2-39 16,1 0-104-16,4 2-82 16,2 2-48-16,-2-2-172 15,0-2-88-15,-17-20-289 0</inkml:trace>
  <inkml:trace contextRef="#ctx0" brushRef="#br0" timeOffset="12267.28">14810 14149 1753 0,'-2'0'264'0,"2"-2"12"16,-2 2-57-16,2 0-82 15,0 0-88-15,0 0-49 16,2 0-72-16,-2 0-96 15,0-6-96-15,-10-8-574 16</inkml:trace>
  <inkml:trace contextRef="#ctx0" brushRef="#br0" timeOffset="12622.78">13786 15137 1193 0,'2'-1'275'0,"2"1"64"16,8-3-149-16,1 2-2 16,5-2 5-16,8 1-40 0,1 2-24 15,6-2-21-15,6 2-42 16,3-2-36-16,4 2-18 16,6-4-12-16,-5-2-91 15,-7 2-85-15,-9 0-97 16,-11 4-178-16,-27 0-454 15</inkml:trace>
  <inkml:trace contextRef="#ctx0" brushRef="#br0" timeOffset="12784.88">13678 15272 2137 0,'10'-6'381'0,"3"2"-90"0,18-8-101 16,21 2-121-1,17-3-69-15,18 8-3 16,8-9-192-16,-1 6-360 0,111-42-745 16</inkml:trace>
  <inkml:trace contextRef="#ctx0" brushRef="#br0" timeOffset="23953.69">13077 12184 1193 0,'-4'-2'129'0,"2"2"-106"16,-2 0-23-16,4 0-53 0,4 0 1 0,7-2-16 0,24-5-194 0</inkml:trace>
  <inkml:trace contextRef="#ctx0" brushRef="#br0" timeOffset="26907.65">10595 12468 1409 0,'-2'0'250'0,"2"-2"-65"0,0 2-73 0,0-2-22 0,0 2-22 0,0 0 37 16,2 0-20-16,0 0-2 0,0-2-17 16,-2 2-15-16,5 0 1 15,4-1 4-15,4-2 1 16,7-1-15-16,5-2-24 16,0 1-18-16,1 2 0 15,-6 2 0-15,-2-2 0 16,-9 3-1-16,-5 0-10 15,-2 3-7-15,-4-3-30 16,-4 1-33-16,-5 7 42 16,-14 5 38-16,-10-2-19 15,-8 6-7-15,-1-8 5 16,6 1 22-16,11-6 4 16,9-1 4-16,9-2 20 15,9-2-4-15,3 1-1 0,1 0-11 16,9 0-6-16,9-3 9 15,10 3-8-15,3-4-7 16,2 3 0-16,-2 1-1 16,-4 1-1-16,-11-1-8 15,-4 3 4-15,-14 1-9 16,-6 0-8-16,-10 6 23 16,-8 0 11-16,-9 6-4 15,-7-5 14-15,-3 2-9 16,4-5 20-16,12-4-5 15,5-2-6-15,15 2 4 16,5-4-25-16,7 2-77 16,13 0-124-16,86-12-442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2:47:37.344"/>
    </inkml:context>
    <inkml:brush xml:id="br0">
      <inkml:brushProperty name="width" value="0.05292" units="cm"/>
      <inkml:brushProperty name="height" value="0.05292" units="cm"/>
      <inkml:brushProperty name="color" value="#FF0000"/>
    </inkml:brush>
  </inkml:definitions>
  <inkml:trace contextRef="#ctx0" brushRef="#br0">2491 10273 1099 0,'0'0'228'0,"0"0"-122"0,0 0-28 0,0 0 29 0,0 0-14 0,0-2-9 0,0 2 1 16,0-2-17-16,0 2-22 0,0 0-7 15,0 2 12 1,0-2-3-16,0 0-18 15,0 0 26-15,0 0-34 0,14 0-4 16,-3 2 27-16,7 1 8 16,8 4 5-16,2-1 2 15,5-4-4-15,5 1-26 16,0-3-2-16,6 0-5 16,10 0-8-16,-1 0-3 15,3 0-11-15,-1 3 10 16,-1-1-11-16,-7 2 0 15,-7 4 1-15,-13-2-1 0,-5-2 0 16,-9 0-9 0,-8-2 8-16,-5-2-8 0,-2 2-1 15,2-4-17-15,-5 2-50 16,3 2-35-16,0 0-32 16,-5 4-14-16,-4 4 34 15,-12 2-110-15,-50 18-790 16</inkml:trace>
  <inkml:trace contextRef="#ctx0" brushRef="#br0" timeOffset="458.41">2599 10586 1573 0,'0'0'317'0,"2"0"-193"0,5 0-38 0,6 0-28 0,9 0 8 0,9 1 14 0,5-1-22 0,2 0-22 0,9-1 2 0,0 1-20 0,-1-3 7 0,8 3-2 16,-2-1 13-16,2 1 0 15,0 0 27-15,-10-3-23 16,-7 3-7-16,-10 0-9 16,-12 0 12-16,-11 0-15 15,-2 0 21-15,-4 0 29 16,0-1 7-16,0 2-24 0,0-1-5 15,-1 0-32-15,1 0-5 16,2 0-12-16,0 0-23 16,0 0-98-16,0 0-145 15,0 3-208-15,-14 1-415 16</inkml:trace>
  <inkml:trace contextRef="#ctx0" brushRef="#br0" timeOffset="3774.66">5310 10186 1515 0,'0'-1'327'0,"0"1"-187"0,3 0-28 0,-3 0 5 0,6 1-75 0,5-1-18 0,7 3 42 0,7 2 6 15,6-3 5-15,2 1-2 16,3-2-18-16,-1-1-44 16,5 3 5-16,1-3-17 15,3 4-1-15,-1 0-35 0,-8 3-166 16,-8 6-106-1,-18 5-155-15,-65 34-924 0</inkml:trace>
  <inkml:trace contextRef="#ctx0" brushRef="#br0" timeOffset="3941.44">5263 10425 1860 0,'2'-4'366'15,"0"2"-172"-15,10-4-100 16,10 0-62-16,12 0-31 15,8 2-1-15,8 2 1 16,-2 2-1-16,-3 2-12 16,-1 4-135-16,-4 4-210 15,36 0-579-15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2:49:27.473"/>
    </inkml:context>
    <inkml:brush xml:id="br0">
      <inkml:brushProperty name="width" value="0.05292" units="cm"/>
      <inkml:brushProperty name="height" value="0.05292" units="cm"/>
      <inkml:brushProperty name="color" value="#FF0000"/>
    </inkml:brush>
  </inkml:definitions>
  <inkml:trace contextRef="#ctx0" brushRef="#br0">6233 16409 1734 0,'-16'0'216'0,"7"0"-178"0,-11 6-38 0,0 10-30 0,9 4-6 15,0 10-117-15,-3 2-96 16,-32 48-229-16</inkml:trace>
  <inkml:trace contextRef="#ctx0" brushRef="#br0" timeOffset="515.88">6015 17674 1069 0,'0'0'150'0,"0"0"-150"0,2 0-46 0,15-10-115 0</inkml:trace>
  <inkml:trace contextRef="#ctx0" brushRef="#br0" timeOffset="1014.52">7000 17303 1444 0,'-8'4'256'0,"2"0"-113"0,-7 6-88 0,1-2-49 0,3 2-6 16,3 2-91-16,4-2-124 0,6-6-452 15</inkml:trace>
  <inkml:trace contextRef="#ctx0" brushRef="#br0" timeOffset="1431.23">7206 17257 82 0,'-2'0'1560'0,"2"0"-1317"15,0 0-141-15,0 0-81 16,2 0-21-16,-2 2-13 16,3-2-4-16,4 0-23 0,3-2 2 15,9-6 17-15,-2-6-18 16,5-2-16-16,1-2-34 15,2 0 55-15,1-4 17 16,3-1 13-16,0 0 4 16,0 1 15-16,-2-1 30 15,-3 5 30-15,-9 6-8 16,-8 10-22-16,-4 2-4 16,-13 18 11-16,-3 5 23 15,-11 9-9-15,-5 8-18 16,4-8-24-16,0-6-6 15,12-8-1-15,7-14-17 0,6 0-8 16,6-4-91-16,1 2-66 16,40-12-216-16</inkml:trace>
  <inkml:trace contextRef="#ctx0" brushRef="#br0" timeOffset="1624.33">7850 17106 1283 0,'0'0'76'15,"14"-13"-76"-15</inkml:trace>
  <inkml:trace contextRef="#ctx0" brushRef="#br0" timeOffset="3537">16045 14945 758 0,'-5'0'602'16,"5"0"-532"-16,5 0-16 0,-5 0-13 15,0 4-13-15,0-4 46 16,0 0-8-16,1-4 51 15,-1 4-17-15,0 0 4 16,-1 0-43-16,1 0-11 16,0 0-14-16,0 0-23 15,0 0 1-15,0 0-11 16,0 0-3-16,0 0 12 16,0 0-20-16,0 0 19 15,0 0-1-15,14 0 13 16,-6-4 8-16,1-2 7 15,3 2-29-15,-6 0-9 16,-4 0 0-16,0 4-2 16,-2 0-11-16,3 0-34 15,-1 0-25-15,3-4 17 16,8-4 26-16,2-4 23 0,1 0 6 16,7-10 1-16,-4 0 3 15,4-5-2-15,-3 1 5 16,0 2-1-16,-7-8-5 15,3 6 5-15,0-2 5 16,-6 0-5-16,3 4 19 16,-3 0-7-16,1 2-17 15,-3 4 4-15,0 6-5 16,-2-6 0-16,5 2 0 16,1 2 0-16,-1-2-1 15,-1 0 0-15,4 2 1 16,-3-3 0-16,-2 2 4 15,0-2-4-15,-2 3 0 0,-1-4 10 16,-4 5 6-16,1-1 20 16,-3 1-13-16,2-1 8 15,-2 2-18-15,4-2-12 16,-2-2-1-16,4 6 1 16,-2-4 10-16,0 2-5 15,3 0 4-15,1 0-10 16,0-4 8-16,-2 4-1 15,-1-4-2-15,-1 2-5 16,-2 2-13-16,2-2 13 0,-2 0 0 16,4-2 0-1,0 2 0-15,-4 4 0 0,1-2 4 16,-1 6-2-16,-2-2-4 16,2 2 10-16,0-2-14 15,2-5 6 1,1-1-6-16,2 2 5 0,0-8 1 15,3 2 0-15,0 0 2 16,-4 0 5-16,1 2-1 16,2 0-10-16,2 2 4 15,-2-2-12-15,0 2 4 16,-3 2 8-16,-1 6 12 16,-3 2 1-16,-2 2-12 15,0 4-1-15,0-2 0 16,-2 0-22-16,-3 4-14 0,-1 0 9 15,-5 2-27 1,-10 8-108-16,-32 26-217 0</inkml:trace>
  <inkml:trace contextRef="#ctx0" brushRef="#br0" timeOffset="8232.54">16132 14784 1242 0,'0'0'341'0,"0"0"-185"0,-2-1-59 0,2 1 22 0,2 0-47 0,-2 0-3 0,0-3 27 0,0 3-32 0,2 0 10 0,-4-1-7 16,4 1-5-16,-2 0-5 16,0 0-38-16,0 1-19 15,-2-1-19-15,2 0-56 16,0 3-125-16,2-3-107 16,16-3-404-16</inkml:trace>
  <inkml:trace contextRef="#ctx0" brushRef="#br0" timeOffset="9910.79">16163 14873 1522 0,'0'-3'332'16,"0"3"-157"-16,0-1-59 15,0 1-61-15,0 0-5 16,-2 0-23-16,2 0-5 16,0 0-4-16,0 0 11 15,2 0 4-15,0 0 21 16,-2 0-11-16,2 0-16 16,-2-4-16-16,5 4-10 15,-2-4 15-15,-1-2-1 16,4 2 15-16,-1-6-9 0,3-2-7 15,2 2-8-15,1-2-6 16,-3-5 2-16,4 3 2 16,1-4-3-16,2 3-1 15,1-6 1-15,2 1 14 16,-2-2-3-16,-2 2-4 16,-2 2-2-16,-5 8-6 15,-1-4 0-15,0 6-1 16,-4-2 1-16,4-2 0 15,-1 0 0-15,1-2 1 16,0-2 0-16,2 4-1 16,-4-2 0-16,1 6 0 15,-1-2 0-15,-2 3 1 0,-2 6-1 16,0 1 0-16,2-4-1 16,-2 0 1-16,2-2 0 15,1-2 0-15,-3-6 1 16,4 0-1-16,-1 2 0 15,1-5 0-15,1 3 5 16,-3 4-5-16,2-4-4 16,-2 5 4-16,0 0 0 15,1 0 3-15,-1 0-3 16,-2 0-1-16,4-2-6 16,-1 1 6-16,2-2 0 15,-3 2 0-15,6-4 0 16,-1 4 1-16,-3-2 1 0,1 0-1 15,2-2 0-15,-3 0 0 16,1 0-2-16,-1-4 2 16,-2 2-1-16,4 2 0 15,0-2 1-15,0 2-2 16,1-2-2-16,-1-2 4 16,2 0 7-16,0 1-7 15,-3-1 2-15,-1 0-2 16,0 0 2-16,3 2-2 15,-2 0-8-15,-1 0 7 16,3 6 1-16,-1 0 2 16,1-4-2-16,0 2-8 15,2-4 8-15,-5 2 10 16,3 0-8-16,-3-4 2 16,3 0-3-16,-2 0-1 0,1-4 1 15,-2 4 0-15,1 0-1 16,1-3 0-16,-1 3-3 15,4 3-3-15,0-6 6 16,0 2 0-16,-2-3-1 16,1 1-2-16,4 1 3 15,-5 4 0-15,-1-2 11 16,1 0-11-16,1-2 0 16,0-4 0-16,0-2-8 15,-1 0 8-15,1 0 0 0,0 4 11 16,-6 2-10-16,0 4 0 15,0 0 0-15,1 4-1 16,3 0 0-16,-4 0 0 16,2-1 0-16,1-1-6 15,0 0 12-15,-1 1-6 16,3-4 0-16,-3 6-6 16,0-3 6-16,3 1 6 15,-2 1-6-15,0 2 0 16,-1-2 3-16,-2 2-3 15,2 2-6-15,-4 2 5 16,5 2 0-16,-5 2 1 16,2 0-1-16,1 0 0 0,-2-2-9 15,4-4 9 1,2 2 1-16,-5-2-1 0,2-2 1 16,1 2-1-16,-1-2 1 15,6-2 0-15,-4 2-2 16,5-4-4-16,-3 4 6 15,2-2-2-15,-3 4 2 16,-1 0 0-16,-2 0-1 16,4 0 0-16,-4 0 1 15,0-4 5-15,3 0-5 16,-3-2 0-16,3-3 0 16,0 6 0-16,2-5 1 15,-3-1 0-15,3 3-1 16,-2 0 0-16,0 0 1 15,-3 2-1-15,0-2 1 0,4 0-1 16,-4-2 5-16,3 4-5 16,-1-4-2-16,3 0 1 15,-3 4 0-15,4-4 1 16,-4 4-1-16,1-4 1 16,-2 0 0-16,6 2 1 15,-5-2-1-15,3 4 7 16,-4 0-7-16,2 0-9 15,-3-4 9-15,5 2-1 16,-1 0 1-16,6-2 0 16,-3 3 0-16,3-2-1 15,1 1-1-15,-3 0 2 0,1-1 6 16,-2 4-6 0,-3 0-1-16,-3 4 0 0,-2 4-4 15,-3 2 4-15,2-2-7 16,-2 1-128-16,4-6-116 15,9-42-401-15</inkml:trace>
  <inkml:trace contextRef="#ctx0" brushRef="#br0" timeOffset="11406.78">22847 8347 1162 0,'2'-1'222'0,"-2"-2"-129"0,5 2 9 0,-3-3-26 0,5-2 20 0,-5 2 14 16,1 0-37-16,-1 0-25 15,2-1-1-15,-2 1 13 16,3-1-30-16,-1 0 10 0,3 0 7 16,4-3-14-16,5-5 6 15,4 3-20-15,6-4 13 16,6 2-23-16,1-2 21 16,5-2 3-16,5 2-5 15,3-2 1-15,3-4-17 16,3 0-3-16,3-2-5 15,5-2 2-15,-4 0-6 16,-5 4 0-16,-9 0 1 16,-6 2 4-16,-9 4 13 15,-13 7 18-15,-8 2 16 16,-4 3-5-16,0 2-17 16,-2 0-3-16,0 0 7 15,0 0-17-15,-2 0-8 16,2 0-9-16,-2-2-1 0,-4 2-116 15,-4-2-218-15,-54-9-381 16</inkml:trace>
  <inkml:trace contextRef="#ctx0" brushRef="#br0" timeOffset="12315.78">23086 7949 1314 0,'-2'-2'234'0,"2"2"-135"0,0-2-31 0,0 2 41 0,0 0 7 0,0 2-55 0,-2-2-16 0,-1 2-7 0,-1 6-14 15,-6 2 21-15,2 9 16 16,-5 3-13-16,-8 5-27 0,3-3-2 15,-9 2-18-15,6-4-1 16,-10 2 2-16,-1-4 11 16,3-2-13-16,-4 0 0 15,2-2 5-15,8-2-5 16,3-6 0-16,13-2 0 16,5-4-9-16,2-2-14 15,2 0 16-15,1 0 6 16,-1 0 1-16,2 2 0 15,4-2 8-15,2 7 0 16,4-7 2-16,1 3-10 16,6-1 9-16,-4-2-9 15,6 2 0-15,-6 0 1 16,5 0-1-16,1 5 1 0,-1 0-1 16,-4 4 0-16,4 3 0 15,-1-5 0-15,2 5 3 16,-4-5-3-16,1-4 0 15,-9 4 0-15,-5-7 1 16,-1-2 10-16,-2 0 7 16,-3 0 6-16,0 0 40 15,-3 0-7-15,3 0-21 16,-3 0-3-16,-1 0-7 16,4 0-4-16,-2 0-21 15,2 0 17-15,-2-2 25 16,0-4 19-16,-5-2-55 15,-7-5 7-15,6-6-14 16,-6-3 0-16,3-5 0 16,-2 1 0-16,1 0 4 15,4-2-3-15,1 4-2 0,-5-2-7 16,6 0 2-16,-1 2 6 16,3 4 0-16,2 6 14 15,0 4-13-15,2 6-2 16,0 4 0-16,0-2-11 15,0 2 0-15,0 0-10 16,0 0-1-16,0 2-28 16,-2 4-79-16,-1 6-70 15,-21 54-74-15</inkml:trace>
  <inkml:trace contextRef="#ctx0" brushRef="#br0" timeOffset="19515.41">2670 5065 1568 0,'0'0'327'0,"0"-2"-191"0,-2 2-20 0,2-2-23 0,0 2-11 0,0 0-29 0,2 0-5 15,-2-2-3-15,0 2 7 16,0 0 16-16,2-2-10 15,-2 2-4-15,2 0 3 16,-2-2 0-16,0 2-24 16,0-4 14-16,0-4-25 15,5-2-4-15,4-10-12 16,2-2-4-16,4-4-1 0,-1-3 7 16,0 3-8-16,7 1 1 15,-2-1-1-15,0-5 0 16,2 1-7-16,3 0 7 15,-5-2 0-15,2 4 10 16,-3 2-9-16,2 0 0 16,-2 2 0-16,4-2-1 15,-2 0 0-15,2 3 1 16,-6 5 2-16,-5 9-1 16,-2-1 9-16,-7 7-10 15,-2 2 12-15,0 1-3 0,0 0-4 16,0 0-6-16,0 0-6 15,0 0 6-15,0 0 0 16,0 0 0-16,0 0 0 16,0 0-1-16,0 0 0 15,-2 1-5-15,2-1-6 16,2-1-54-16,-2 1-108 16,0 0 3-16,0-13-13 15,0-5-134-15,0-1 106 16,-4-4 55-16,-1 1 40 15,-1 0-6-15,2 4 64 16,-2 0 47-16,2 4 12 16,0 6 29-16,-1 2 53 15,-1 2 49-15,0 4 28 16,-2 0-45-16,2 0-23 0,-1 0 8 16,3 0 42-16,2 0-12 15,-1 0-36-15,3 0 0 16,0-2-19-1,3 2-37-15,-3 0-15 0,2-2-22 16,2 2-28-16,5 0 16 16,7 2 12-16,5 4 24 15,4-2-6-15,2 0-9 16,-2 0 3-16,-6 0-5 16,4-2-1-16,-7 4 2 15,-3-2-8-15,1 2 0 16,-8 0 1-16,1 8 9 15,-5 4-10-15,-4 5 30 0,-3 6 20 16,-7 4-13-16,0-4-19 16,-4 2-17-16,2-8 13 15,2 0-13-15,2-7 1 16,1-2-1-16,5-2-1 16,-2 0-28-16,3 0-211 15,6 0-122-15,3-6-527 16</inkml:trace>
  <inkml:trace contextRef="#ctx0" brushRef="#br0" timeOffset="24247.8">3472 4006 1409 0,'-4'0'361'0,"4"0"-223"0,0-2-55 0,0 2 28 0,0 0 6 0,0 0 3 0,0 0-35 0,0 0-1 16,0 0-21-16,0 0-33 15,0 0-30-15,0 16 0 16,0 6 18-16,0 13 8 16,-2 5-11-16,-1 4 0 15,-1 0-5-15,2 0-9 16,2-6 0-16,0-6 4 15,0-6-5-15,0-6-6 16,0-2 6-16,0-8-7 16,0-5 6-16,0-2-14 15,-3-3 0-15,3 0-3 16,-2-2 18-16,-1 1 0 16,1-8 0-16,-4-7-34 0,-1-6 13 15,3-8 6 1,0-8 9-16,4-2-9 0,4-4 4 15,3-5 11-15,1 1-1 16,4 5 0-16,3 0 1 16,1 9-1-16,-1 2 0 15,3 6-4-15,2 2-3 16,5 6 8-16,-3 2 0 16,3 2 0-16,-4 6 0 15,-2 4 0-15,-5 4-6 0,-6 6-26 16,1 6-2-1,-5 4 23-15,-4 12 11 16,-2 6 1-16,-9-2 8 16,3 2-8-16,-6-6 5 0,-5-6 1 15,2-1 2 1,-1-6 0-16,-2-1-9 0,2-6 7 16,2-1-5-16,8-7 22 15,1 0-12-15,3-3-11 16,6 3 6-16,-2 0-7 15,0 0-17-15,4 0-5 16,1 7-1-16,6-1 23 16,4 8 18-16,6 4 0 15,-2 0-17-15,2 2-1 16,-3 0 8-16,-1-2-16 0,-3 0 2 16,-1 0-142-16,-1-2-85 15,9 4-413-15</inkml:trace>
  <inkml:trace contextRef="#ctx0" brushRef="#br0" timeOffset="24749.21">3744 4177 1018 0,'2'0'832'0,"0"2"-742"0,5 1-47 0,-1 2 14 0,8 3 24 0,-3-6 12 0,1 0 32 0,1-2-41 0,3-4 3 15,-1 0-24-15,5-6-21 16,-3 2-20-16,2-4-10 15,-6 0-1-15,1 0 5 16,-8-1-15-16,3 2 5 16,-9 4-6-16,0 1 0 15,-7 5-36-15,1-2 3 16,-9 6 12-16,-6 0-1 0,-6 5 20 16,-4 9 1-1,-2 2 1-15,8 6 0 0,0 1 0 16,10 0 3-16,6 0-3 15,4-2-16-15,5-2 11 16,12-4 5-16,-3-2 11 16,7-2-5-16,8-4 25 15,7-2-5-15,2-4-11 16,5-6-6-16,0-2 8 16,0-4-17-16,-9 2-17 15,-4-2-98-15,-1-4-157 16,19-22-190-16</inkml:trace>
  <inkml:trace contextRef="#ctx0" brushRef="#br0" timeOffset="25332.54">4319 4145 1491 0,'-5'-4'318'0,"3"2"-197"0,0-2-35 0,-3 1 41 0,3 2 5 0,-2 1-49 0,-1-3-17 15,1 2-23-15,-1 1-2 16,-2 0-14-16,-6 0 12 16,-1 4-11-16,-1 2-8 0,-5 6-8 15,1 3-6-15,-4 12-6 16,3-3 1-16,5 2-1 16,3-2 2-16,7-6-4 15,3 0 3-15,2-2-2 16,2-4 2-16,5 4 10 15,0-6-2-15,6 4 4 16,3-2-5-16,2-2-1 16,2-2-7-16,3 0-1 15,2-6-31-15,7-2-157 16,4-8-117-16,42-30-432 16</inkml:trace>
  <inkml:trace contextRef="#ctx0" brushRef="#br0" timeOffset="25865.81">4468 4245 1587 0,'0'0'300'0,"0"0"-225"0,0 0-49 0,2 0-13 0,3 0 17 0,4 2 41 16,6-2-8-16,3 0-15 16,2-2-29-16,-2-2 5 15,2-4-6-15,-4 0-18 16,-1 0 10-16,1-2-8 15,-7 0 13-15,-5-2 1 16,1 0 1-16,-5 2-10 16,-5 2 32-16,-1 2-25 15,-6 3 4-15,-7 2-5 16,-4 1-5-16,-6 5 8 16,-4 6-8-16,2 5-8 15,4 4 17-15,4 4-16 16,8 2 8-16,5 0-9 0,10 2 6 15,8 0-3-15,0-4 18 16,6-2-20-16,2-6 20 16,-4-6 18-16,5 0 4 15,2-5 20-15,1-4-25 16,9-2-11-16,3-6-27 16,1-3-2-16,-2 0-127 15,-2-6-154-15,27-38-263 16</inkml:trace>
  <inkml:trace contextRef="#ctx0" brushRef="#br0" timeOffset="26182.41">4885 4145 1862 0,'0'1'325'0,"0"-1"-241"0,0 0-43 0,2 3-2 0,-2 5 0 0,4 6-5 0,-2 8 58 0,5 4-38 0,-2 2-24 0,4 0-20 0,-3-2-2 0,1-2-7 15,0-6-1-15,-5-2-78 16,-2-8-151-16,-2-6-143 16,-18-16-528-16</inkml:trace>
  <inkml:trace contextRef="#ctx0" brushRef="#br0" timeOffset="26419.84">4795 3936 1977 0,'-2'0'353'16,"2"0"-250"-16,-2 0-46 0,0 2 36 15,2-2 3 1,0 0-43-16,0 2-36 0,2-2-17 15,-2 2 0-15,2 6-21 16,-2 4-216-16,5 12-512 16</inkml:trace>
  <inkml:trace contextRef="#ctx0" brushRef="#br0" timeOffset="26851.95">5047 4139 1998 0,'0'0'258'0,"0"0"-207"16,2 2-7-16,-2-2-5 15,0 8-38-15,5 6-1 16,-2 8 43-16,1 12-19 16,2 2 2-16,1 2-7 15,4-4 5-15,-2-6-23 16,0-6 20-16,0-6-15 0,-2-4 6 16,0-8-11-16,-5-4 36 15,0-2 35 1,0-4-1-16,7 0-13 15,5-8-13-15,1-6 6 0,5-6-7 16,3-6-22-16,-4-2-13 16,8-2-8-16,0 3-1 15,2 4-1-15,-5 4-23 16,-2 7-87-16,1 7-116 16,-7 4-148-16,15 3-540 15</inkml:trace>
  <inkml:trace contextRef="#ctx0" brushRef="#br0" timeOffset="27535.6">5548 4275 1886 0,'0'0'258'0,"0"0"-198"0,3 0-4 0,-1-2 44 0,5 0-16 0,2-4-28 0,1-2-20 0,6 0-12 0,-5-2-6 16,-1-4-6-16,-4 4 7 15,-1-2-1-15,-1 2 2 16,-8-1-5-16,-1 4 15 15,1 0-24-15,-8 3-6 0,-3 8-14 16,-10 9 2-16,-4 9 12 16,-2 10-6-16,4 8-6 15,12 2-4-15,9-4-26 16,12-4-2-16,9-4-22 16,6-8 42-16,6-7-18 15,2-10-46-15,0-7 61 16,4-9-15-16,0-3 13 15,-2-7 19-15,-6-3 10 16,-1-4 6-16,-8-2 24 0,-1 0 12 16,-5 0 14-16,-4 6-13 15,-4 4-17 1,-2 10-26-16,2 4 0 0,3 10-74 16,9 4 50-16,-1 14 16 15,7 6 1-15,5 4 7 16,-4 2 1-16,2-4 4 15,-10-6-5-15,-1-6-11 16,-10-10 11-16,-4-4 3 16,-3-4 17-16,3-4 47 15,-3-6-8-15,3-8-23 16,2-6 40-16,7-8-11 16,8-4-37-16,8 0 4 0,10-2-20 15,7 6-12 1,5 3-33-16,-1 11-34 0,3 7-80 15,-7 8-120-15,33 6-348 16</inkml:trace>
  <inkml:trace contextRef="#ctx0" brushRef="#br0" timeOffset="28648.29">7062 3663 1549 0,'-2'-1'346'0,"2"1"-230"0,-3-3-53 0,1 1 42 0,-1 0 31 0,1 0-7 0,0-2-36 16,-2 3-28-16,1-2-40 15,-1 1 41-15,0 2-34 16,-8 6-32-16,-5 4 0 15,-12 15 6-15,-2 11-6 16,-1 8 1-16,8 6 7 16,11 0-8-16,8 2-3 15,10-6 2-15,6-2 0 16,6-12-1-16,1-4-7 0,5-10 6 16,1-6-4-16,5-9-22 15,5-6 20-15,-1-6-2 16,3-4 11-16,-3-5 14 15,-4-4 4-15,-9-4 36 16,-2-8 1-16,-8-2-13 16,-2-8-16-16,-8-4-16 15,-2-2-10-15,-8 2 1 16,-7 6-1-16,-2 5-6 16,-5 5 5-16,-3 8-1 15,-1 8-19-15,-1 2 8 16,2 12-31-16,-4 6-94 0,2 8-111 15,-23 42-304-15</inkml:trace>
  <inkml:trace contextRef="#ctx0" brushRef="#br0" timeOffset="29541.1">7509 3828 1174 0,'0'-3'636'0,"0"2"-482"0,-2 1-74 0,2 0 20 0,0 0 13 0,-2 10-101 0,-2 6 7 0,-1 12 1 16,-1 16-8-16,6 2-5 16,0 4-5-16,6 0 7 15,1-4-9-15,-5-1 6 16,2-9-6-16,-4-8 0 15,-2-6-11-15,-2-4 10 16,-3-6-16-16,-5 0 4 16,4-2 8-16,-3-4 5 0,0-2 9 15,4 2 0 1,-2-8-8-16,3-4 22 0,-3 0-4 16,2-6-1-16,2-6-16 15,-3-2 14 1,6-4-16-16,-1-1-7 0,6-2-1 15,1-9-22-15,2-1-54 16,5-4 14-16,1-2 35 16,5 1 10-16,1 8 13 15,0 4-5-15,2 4 5 16,-2 4 12-16,-1 4 0 16,0 2 1-16,-2 4 0 15,1-2 5-15,-1 5-4 16,-3 4 8-16,3-1 2 15,-7 6-10-15,2 0 16 0,-1 2-11 16,-3 3 5 0,-2 4-6-16,2 5 3 0,-4 2 17 15,-4 6-19-15,-1 0 13 16,-6-2 7-16,-4 2-15 16,-1-4 16-16,-5-2-5 15,-2 0-8-15,2-6 6 16,1 0-20-16,-1-6 9 15,0 0-10-15,-1 0 0 16,1-4-154-16,-12-12-226 16</inkml:trace>
  <inkml:trace contextRef="#ctx0" brushRef="#br0" timeOffset="30397.86">7833 3940 1557 0,'0'2'348'0,"2"0"-304"0,0 2-29 0,5 2-3 0,1 0 48 0,2-2 21 0,-2-2 18 0,7 0-20 0,-3-4 2 16,1 0-48-16,8-4-6 16,-4-6-13-16,1 2-2 15,-3-4 13-15,-3 0-25 16,-3 0 8-16,-3 2-8 16,-6-2 0-16,0 4 11 15,-4 0-11-15,-5 4 0 16,0 2-4-16,-4 4-14 15,-7 4 16-15,-5 14-7 16,-4 6 8-16,5 8-12 0,3 10 11 16,13-4-55-16,10 4-43 15,10-6 47-15,9-5 20 16,2-8 17-16,6-6 7 16,0-9-12-16,-2-6 20 15,2-4 0-15,-8-6-2 16,4-5 3-16,-7-2 13 15,-3-2-11-15,-5-2 7 16,-4-3-2-16,-3-5 5 0,-3 1 0 16,-3 0-11-16,3 2 15 15,3 0-7-15,1 6-9 16,4 6 0-16,4 4 0 16,3 8 0-16,10 6 0 15,0 10 15-15,4 8-15 16,-2 4-8-16,-8 4 7 15,1-2 1-15,-9-4 8 16,-4-8-7-16,-5-5 5 16,-2-8 5-16,-4-1-7 15,1-4 77-15,-1-5 36 16,-2-4-49-16,-3-5-26 16,7-6-21-16,2-8-11 15,8-2-10-15,8-2-37 16,10 0-65-16,3 6-111 0,67-26-151 15</inkml:trace>
  <inkml:trace contextRef="#ctx0" brushRef="#br0" timeOffset="31482.39">8699 3948 1430 0,'-2'-2'286'15,"0"0"-197"-15,-2-4 10 0,-2 0 36 0,4 0-9 0,-2 0-9 0,-3 2 0 0,3 2-24 0,0 0-14 16,-6 4-29-16,-3 2-23 15,-14 8-18-15,-6 4-3 16,-5 10-5 0,7 4 0-16,0 0 0 0,9-2 0 15,13 0-1-15,9-2-12 16,6-1 12-16,7-5 7 16,3-6-2-16,-1-6-5 15,6-4-15-15,-3-4 3 16,4-6 12-16,-2-5 1 15,3-7-1-15,-4-5-43 16,4 1 16-16,-7-1-8 16,-6 7 7-16,-1 9-13 15,-7 3-29-15,-2 5-64 16,0 9 62-16,0 6 48 0,0 7-3 16,5 0-30-16,2-2 6 15,4-6 24-15,7 0 0 16,-3-7-10-16,3-4 12 15,0-8 25-15,2-6 9 16,0-6 13-16,-2 0-5 16,2-8 17-16,-5-6 38 15,1-1 2-15,-1-1-13 16,-5-8 28-16,-4-2-37 16,-3-6-10-16,-6-2 8 15,-1-2-7-15,0-1-4 16,-2 1-16-16,2 4-13 0,4-2 20 15,0 8 2-15,2 4-4 16,-2 12 2-16,-2 10 11 16,2 12-4-16,-2 2-37 15,0 4-1-15,-5 8-41 16,1 10 41-16,-6 14 1 16,-1 12 2-16,-1 6 4 15,6-1 4-15,6-1 2 16,2 2-11-16,2-4 0 15,4 4 0-15,-2-8 5 16,6 0-6-16,-3-4 9 16,-3-6-9-16,2-4-2 15,4-13-4-15,-6-3-31 16,7-9-10-16,-5-2-43 16,4-6 39-16,3-5 12 15,3-6-24-15,-1-1 15 0,-1-3 23 16,-3 4 25-16,-9 10 0 15,-2 1-14-15,-2 6-10 16,4 2-14-16,2 5 29 16,5 2 9-16,3 6 0 15,1-1-1-15,1-6 1 16,1 2-6-16,1-8-75 16,-1-2-72-16,25-11-308 15</inkml:trace>
  <inkml:trace contextRef="#ctx0" brushRef="#br0" timeOffset="31716.12">8886 3724 1752 0,'11'0'369'0,"5"-3"-284"0,13 2-17 0,7-2 34 0,4 3-35 0,3 3-35 0,1-3-32 15,0 0 0-15,5-4-192 16,56-17-414-16</inkml:trace>
  <inkml:trace contextRef="#ctx0" brushRef="#br0" timeOffset="32299.95">9076 3818 1811 0,'0'0'234'0,"0"0"-171"0,0 2 11 0,0-2 37 0,0 2-21 0,2-4-67 0,-2 2-23 0,2 2-7 16,0-2-142-16,5 3-106 0,17 8-840 16</inkml:trace>
  <inkml:trace contextRef="#ctx0" brushRef="#br0" timeOffset="33181.55">9219 3932 1529 0,'0'2'520'0,"2"0"-481"15,0 2-37 1,0 6 31-16,5 6 39 0,-5 6-20 15,-2 0-10-15,2 0-13 16,0 1-11-16,0-10-9 16,-2 0-8-16,0-7 8 15,2-2 0-15,-2-4 9 16,2-3 50-16,-2 2 19 16,4-5 15-16,4-11-62 15,1-5-26-15,9-6-14 16,2-4-51-16,4 0-27 15,5 2-15-15,-2 6-23 16,2 6 28-16,-4 12 35 16,-4 8-10-16,-2 8 12 15,-1 4-12-15,-5 8-7 0,0 0-38 16,5-2-21-16,-5-4 75 16,3-6 52-16,-4-4 2 15,1-4 1-15,-2-4 24 16,0-2 52-16,0-2 29 15,-4-4-29-15,-1-2-5 16,2-2 12-16,-6-2 33 16,-2-2-20-16,-6 0-34 15,0 6-43-15,-5 0-8 16,0 4-12-16,-5 6-26 16,1 4 11-16,-1 8 9 15,0 6-25-15,7 2-32 16,5 4 15-16,6-2-17 15,7-2 35-15,3-2 8 16,6-4 2-16,-1-2 20 0,6-6-1 16,-4-2 1-16,1-2 1 15,-1-2 8-15,-9 0-9 16,3 2 18-16,-1 4 3 16,-3 8-3-16,-1 12 2 15,2 9 1-15,-6 14-9 16,-4 10 16-16,0 7-16 15,0 4 14-15,0 2 17 16,0-9 1-16,-4-7-38 16,-12-21 10-16,-2-12-2 0,-4-13 32 15,4-8-16-15,-5-10 48 16,8-9 15-16,2-9 39 16,2-9-22-16,8-8-46 15,8-5-22-15,6-4-10 16,5-2-32-16,6-4-10 15,7 4-41-15,4 3-99 16,12 7-39-16,4 2-266 16,82-44-495-16</inkml:trace>
  <inkml:trace contextRef="#ctx0" brushRef="#br0" timeOffset="33964.18">10939 3581 1652 0,'-3'0'291'0,"1"0"-209"0,-7-2 16 0,-6 0 13 0,-1 0 18 0,-6 2-21 0,4 0-59 16,-5 4 19-16,-1 4-20 0,-3 6-20 16,-4 10-2-1,-1 4-2-15,-5 7-5 16,1 7-8-16,3 3-1 0,6 4-9 16,7-3-1-16,9 0-2 15,7-6 1-15,8-6-6 16,5-6-2-16,9-8 9 15,11-3 3-15,11-6-3 16,7 0 0-16,3-4-38 16,4-4-58-16,-4-2-41 15,-6-2-35-15,-2-5-59 16,47-25-108-16</inkml:trace>
  <inkml:trace contextRef="#ctx0" brushRef="#br0" timeOffset="35799.08">11180 3828 1207 0,'0'0'485'16,"-1"0"-407"-16,1 0 12 15,0 0 53-15,-3 2 2 16,-1 2-52-16,-2 2-22 16,-1 4 5-16,-5 8-14 15,2 6-47-15,1 6 3 16,5 4-9-16,4-2-8 16,6-2 16-16,5-4-17 0,-1-4 0 15,0-7 0 1,-1-5-19-16,4-5-56 15,-1-2-30-15,4-6-14 0,3-6-26 16,2-4-19-16,0-5-35 16,-3-1 83-16,1-8-2 15,-2-1-55 1,-3-4 101-16,-1 2 72 0,-7 4 69 16,-1 6 47-16,-5 4-26 15,-3 6-18-15,-1 2 10 16,2 4 5-16,-2 2-21 15,4 2-15-15,0 0 14 16,-3 2-64-16,1 2 16 16,-2 6-7-16,2 6 16 0,-1 4-13 15,6 2-4-15,-1 2 11 16,4 0-8-16,3-2 12 16,-1-6 9-16,7 2 0 15,0-4 25-15,3-2-17 16,-1-6-23-16,1 0 25 15,-1-4 32-15,2-4-21 16,-3-6-9-16,6 0 3 16,-4-8-27-16,2-2-21 15,-2-10 12-15,-5 0-11 16,0-2 11-16,-4-2 5 16,-7 2 1-16,-4 2-11 15,-2 6-7-15,-5 0 0 0,-7 8-15 16,1 1-3-16,-1 6 2 15,1 3 16-15,4 4-1 16,1 0-58-16,4 4-26 16,6 3 17-16,4 6 7 15,3 3-1-15,2 0 10 16,2 2 19-16,7-4 18 16,-3 0 7-16,1 2 8 15,0-2 11-15,-5 4-11 16,2 0-8-16,0 2 8 15,1 0 0-15,-5 4 0 16,3 2 0-16,-2-8 0 16,-1 2 8-16,3-8-7 15,-4-2-2-15,5-6 1 16,-6-2-4-16,0 0-2 16,-2-4 10-16,-1-2-4 0,0-2 29 15,0-2-5-15,8-10-20 16,-1-4-4-16,7-4-22 15,2-2-2-15,2-6-42 16,5 8 16-16,-8 0 50 16,4 8-36-16,-7 6 20 15,-1 4 16-15,-3 3 0 16,-6 5-6-16,1 5 4 16,-3 1-2-16,5 2 4 0,-4 0 15 15,-1 6-2-15,-1-2-2 16,1 4 22-16,-2 0-20 15,0-2 10-15,0 4 2 16,1-2 4 0,1-2-8-16,1 0 19 0,4-6-26 15,-5-2 4-15,0-4 10 16,-1-2 4-16,1-2-7 16,3-4 13-16,0 2 5 15,-1-4-14-15,5-4 2 16,1 0-11-16,-1-4-19 15,-3-2 12-15,4 0-13 16,-3-4-35-16,-1 4-1 16,-1 0 16-16,0 4-14 0,2 0 11 15,-5 4-8-15,0 2-20 16,-1 2 27-16,-3 2 22 16,2 0-8-16,1-2-1 15,-3 4 11-15,0 0 20 16,-3-2-19-16,3 4 39 15,0-4-19-15,0 1 6 16,0 2-3-16,3-5-10 16,-3 3-13-16,2 2 7 15,-2-3-1-15,2 0 10 16,-2 2-17-16,2-2 32 16,-2 1-4-16,3-1 2 15,-3 0 17-15,0 4-17 16,0-1 12-16,0 1-5 0,2 0 5 15,-2 0 6 1,-2 0-24-16,2 0-12 0,0 1 20 16,-3-1-13-16,3 0-8 15,0 3-11-15,0-3-1 16,0 1-41-16,3 7 0 16,1 1 42-16,7 3 0 15,-2 2 0-15,4 0 0 16,5-4 0-16,0 0 5 15,6-4-5-15,5-2 0 16,5-2 10-16,6-2-9 16,-5-4 10-16,-1 0-4 15,-8-2-6-15,-3-4 4 16,-7 2 11-16,-5-4-6 0,-3 2-10 16,-6-3-7-1,-4 4 7-15,-6-4-1 0,-1 8-17 16,-5 0-1-16,-7 4 8 15,-2 4 4-15,-4 9-1 16,0 5 7-16,0 9-1 16,8 6 1-16,7 0-5 15,10-2 4-15,10 2 1 16,7-6-16-16,7-2 17 16,12-4-11-16,3-6 11 15,7-4 27-15,4-6-22 16,0-4 2-16,1-2-14 15,3-6-44-15,-8-2-137 0,-8-4-112 16,19-34-594-16</inkml:trace>
  <inkml:trace contextRef="#ctx0" brushRef="#br0" timeOffset="40147.81">10856 4010 1249 0,'0'0'634'0,"0"0"-543"0,0 0-40 0,2 2 89 0,0-2 68 0,5 4-68 0,11 0-32 16,-1 2 18-16,12-4-33 15,7 2-23-15,5-4-22 16,7 2 3-16,6-4-9 16,8 2-25-16,7-2-8 15,9 0 1-15,2 0-4 16,1 0-5-16,4-2 5 16,-6 0-6-16,0 0 0 15,-2-4 0-15,-5 0 1 16,-10 0 11-16,-1 2-11 15,-15-2-1-15,-5 2 0 16,-10 4 1-16,-14 0-1 16,-5 0 0-16,-3 0 2 0,-7 2-2 15,-2 0 0 1,0 0 0-16,4 0-6 0,0 0 0 16,6-2-6-16,3 2-4 15,5 0 7-15,2 2-5 16,2-2 4-16,1 2-5 15,-2-2 13-15,-3 2-11 16,1-2-1-16,-4 0 14 16,3 0 0-16,7-4 0 15,7 0 0-15,7-2 0 16,3 2 0-16,-3 2 0 16,2 4 0-16,-5 0 0 15,-1 0 0-15,-1 4 1 0,-3-2-1 16,-7-2 0-1,1 0 0-15,-5 0 0 0,0-2 0 16,-5 0 6 0,1 0-6-16,-5 0 0 0,3 0 0 15,1 2-1-15,-3 0-1 16,1-2 2-16,3 2 1 16,-5 0-1-16,-1-2-1 15,0 4 1-15,-4-4-9 16,3 0-175-16,0-4-294 15,20-24-368-15</inkml:trace>
  <inkml:trace contextRef="#ctx0" brushRef="#br0" timeOffset="40732.99">13391 3868 1634 0,'0'0'248'0,"-2"0"-145"0,2-2 64 0,2 2 16 0,-2 0-53 0,2 0-71 0,4 0-26 0,2 2-3 16,7-2 1-16,4 2 41 16,5 0-34-16,-2-4 4 15,5 2 0-15,-9-2-21 16,1 0-11-16,-7-2 2 15,-1-4-11-15,-1 4 7 16,-2-4-7-16,-3 0 2 16,-5-2-3-16,-5 2-21 15,-3-2-7-15,-4 4 16 16,-3 2-14-16,-10 1 26 16,-8 8 10-16,-4 3-8 0,-3 11 7 15,-2 6-2-15,7 9-7 16,4 2 1-1,13 6-2-15,2 4-2 0,13 1-3 16,9-3-5-16,9-8 4 16,7-3 7-16,7-6 1 15,7-7-1-15,4-8 9 16,3-6-9-16,1-4-62 16,3-8-97-16,-1-4-214 15,54-45-830-15</inkml:trace>
  <inkml:trace contextRef="#ctx0" brushRef="#br0" timeOffset="41232.61">13915 3782 1857 0,'0'6'306'0,"2"-1"-270"0,-2 6-23 0,0 5 35 0,-2 6 56 0,4 4-20 0,-2 4 4 0,2 4-35 0,0 0-7 16,6 0-10-16,-6 0-21 16,4-4-6-16,-1-3-3 15,-3-8-5-15,2-2-1 16,-4-9 0-16,0-2 0 15,2-2-5-15,-2-4 5 16,0 0 6-16,0 0 26 16,2-8 4-16,4-2-36 15,0-11-11-15,7-4 11 16,3-4 0-16,4-3 0 16,0 4-1-16,3 6-4 15,-4 2-18-15,-1 10 5 16,3 4-1-16,-4 4 1 15,1 6 17-15,-3 8 1 0,-1 8-1 16,-1 6 1 0,-4 6-1-16,-2-2 0 0,0-4 2 15,-1-2-1-15,1-6 0 16,-1-3 0-16,2-5-59 16,0-6-154-16,42-11-124 15</inkml:trace>
  <inkml:trace contextRef="#ctx0" brushRef="#br0" timeOffset="41965.06">14555 3894 1703 0,'-9'4'289'0,"-3"4"-214"0,-14 4-28 0,2 8 61 0,-8 2-5 0,3 2-31 0,7 2-18 0,1 1-28 15,11-5-4-15,3-3-7 16,7-5-13-16,0 0 13 16,4-6-14-16,1 1 0 15,1-8 1-15,3-1-2 16,5 0-6-16,1-3 6 15,5-5 33-15,1-5-21 16,0-5-12-16,2-4-1 0,-1 3-21 16,-9-2 22-1,-1 9-1-15,-8 6-10 0,-4 4-5 16,0 4-23-16,0 4-20 16,0 4 35-16,3 10 24 15,1 4 0-15,4 1-3 16,0-3 3-16,1-4 12 15,-1-8-12-15,6-2-7 16,-5-7-14-16,4-1 5 16,3-5 16-16,6-4 13 15,-2 0 14-15,4-9-16 16,-1-3 5-16,-4-3-16 16,-2-2-13-16,-7-2-22 0,-4 0 19 15,-10-2 14 1,-6 6-12-16,1 2 13 0,-1 6-9 15,2 4 10-15,6 6 0 16,2 4-60-16,0 2-4 16,2 6 16-16,2 6 34 15,6 6 14-15,1 6 0 16,6 6-1-16,3-2-4 16,5 2 5-16,0 0 0 15,1-1 0-15,0-10 30 16,-3-1 39-16,-1-1-1 15,-1-9-38-15,-6-2-14 16,-2-2-10-16,-4-4 18 16,-2-4 24-16,4 0-19 15,-2-6-29-15,2-7-138 0,4-5-129 16,35-38-596-16</inkml:trace>
  <inkml:trace contextRef="#ctx0" brushRef="#br0" timeOffset="42952.84">15232 3838 462 0,'-4'0'1106'0,"-6"4"-958"0,-3-2-97 0,-8 6 30 0,0 4-31 0,-1 6-32 16,-3 6-17-16,2 6 5 15,6 2-6-15,8 4 0 16,14-6 0-16,3-5 1 15,11-7 2-15,2-11 17 16,4-4 16-16,4-9 24 16,4-7-6-16,-6 0-21 15,2-8 16-15,-4-1 1 16,-8-2 19-16,-5 2 1 16,-4 4-31-16,-8 4-12 15,-4 4-27-15,2 8 0 16,0 4-48-16,0 10-1 0,4 6 28 15,2 6 6 1,11 4-3-16,8-2 4 0,8-2 5 16,2-3-25-16,1-10-43 15,-1-3-152-15,61-8-142 16</inkml:trace>
  <inkml:trace contextRef="#ctx0" brushRef="#br0" timeOffset="45772.1">15537 4351 49 0,'20'-2'0'0</inkml:trace>
  <inkml:trace contextRef="#ctx0" brushRef="#br0" timeOffset="46584.38">15513 3924 1090 0,'0'0'255'0,"0"-2"-186"16,2 0-1-16,0-2-38 15,2 0 40-15,0 0-28 16,2-2 8-16,2 2 29 15,-1 2 7-15,-3-2-14 0,-2 2 7 16,1 0 16 0,-6 2 22-16,1 0 30 0,0 2-36 15,0-2-42-15,0 0-5 16,2 0-20-16,2 0-16 16,-2 0 5-16,0 0-16 15,0 0-14-15,2 0-2 16,-2 0-1-16,0 0 2 15,0 0 4-15,0 0-6 16,0 0 1-16,-2 0-1 16,2 0 0-16,0 0-23 15,11-6-62-15,-4-2-43 16,8 2 29-16,3 0-9 16,0 2-4-16,4 4 28 15,-6 2-14-15,4 0 29 0,-8-2 41 16,-6 0 22-1,-2 2 6-15,-2-2 19 0,-4 2 18 16,0-2 4-16,-2 0 7 16,0 2 0-16,-10 2 22 15,-11 6-8-15,-4 4-23 16,-7 6 9-16,3 0 10 16,2-2-22-16,11-2-15 15,4 2-13-15,10-2-2 16,4 2-6-16,8-4 1 15,9 4 0-15,6-1 17 16,8-3 1-16,8-2 28 16,6-2-4-16,-3-6-29 15,5-4-14-15,-9-3-93 16,-3-5-261-16,18-35-1490 0</inkml:trace>
  <inkml:trace contextRef="#ctx0" brushRef="#br0" timeOffset="46947.99">16088 3611 1820 0,'0'0'262'0,"0"0"-188"0,0 0 79 0,0 0-6 0,0 0-45 0,-5 0-50 0,5 2-23 16,0 4-29-16,-3 2 3 15,-3 13-3-15,1 8 30 16,-1 11-11-16,2 3-10 15,4 3-8-15,0-2 7 16,2-4 1-16,0 0-9 0,0-6 0 16,-4-4-60-1,-2-6-135-15,-3-1-139 0,-22-4-368 16</inkml:trace>
  <inkml:trace contextRef="#ctx0" brushRef="#br0" timeOffset="47204.07">15965 3757 148 0,'0'0'1761'0,"0"0"-1574"15,2 0-131 1,5-1 91-16,6 1-36 0,11 0-36 15,5 1-24-15,11-1-36 16,1 3-15-16,3-3-71 16,1 4-218-16,62-16-649 15</inkml:trace>
  <inkml:trace contextRef="#ctx0" brushRef="#br0" timeOffset="47855.02">16259 4006 1557 0,'2'0'356'16,"2"0"-259"-16,4 0-1 15,0 0 63-15,3 0-16 16,5-2-34-16,1-6-20 16,6 4-40-16,-3-4-34 15,5-4 5-15,-6 2-4 16,4-4-10-16,-10 2 2 16,-6 0 1-16,-4 6-8 15,-6 2-1-15,-8 0-9 0,-7 4-6 16,-11 2-6-1,-8 8 14-15,-4 8-8 16,3 6 15-16,9 6-7 16,11 4-20-16,12-2-38 0,8-1 11 15,9-5 15-15,10-2 14 16,3-6 25-16,5-4 7 16,-3-10-7-16,3-2-3 15,-2-6-21-15,2-7-4 16,-5 4-11-16,3-9 13 15,-2 2 13-15,-3-7 13 16,-1-1 0-16,-6 0 0 16,-2 4 0-16,-6 4 0 15,0 2 1-15,-5 8 0 16,0 4-1-16,2 0-24 0,-2 6 11 16,5 6 12-16,2 6 1 15,-2 0-8-15,-1 2 8 16,-3 1-1-16,-1-7 1 15,-4-5 2-15,2-4-2 16,-3-5 22-16,3 0 23 16,3-2 39-16,-1-5 23 15,7-7-73-15,2-4-33 16,2-5-2-16,10-6-36 16,1 1-92-16,7-2-73 15,69-54-121-15</inkml:trace>
  <inkml:trace contextRef="#ctx0" brushRef="#br0" timeOffset="48135.57">16996 3920 1442 0,'2'0'303'0,"-2"4"-249"0,0 4 10 0,3 4 41 0,-3 8 35 0,0 4-59 16,0 4 16-16,0 0-20 0,5-4-40 0,-1 0-23 0,0-6-2 15,3-1-12-15,-5-12-105 16,0-9-228-16</inkml:trace>
  <inkml:trace contextRef="#ctx0" brushRef="#br0" timeOffset="48349.65">16977 3717 2068 0,'0'3'225'0,"0"-3"-184"0,0 1 61 16,-5 2-20-1,10 3-47-15,-5 3-19 0,2 1-4 16,0 7-12-16,2-1-34 16,3 30-298-16</inkml:trace>
  <inkml:trace contextRef="#ctx0" brushRef="#br0" timeOffset="48782.47">17291 3898 2109 0,'-5'2'165'0,"-3"-2"-165"16,-6 6 39-1,-6 0 30-15,0 2-36 0,0 4-26 16,7 0-7-16,3 4-15 16,10 2 4-16,12-2 10 15,-1 2 1-15,7 0-9 16,4 0 3-16,-2-6-1 15,2 1 7-15,-6-5 12 0,-2-1 3 16,-10 4 3-16,0-5 3 16,-4-2-21-16,-4 0 1 15,-7 0 8-15,-1 3 13 16,-4 0 70-16,-8 1-29 16,0-2-38-16,-1-6 11 15,5 0-9-15,0-8-18 16,6 2-9-16,6-2-79 15,3-9-140-15,37-33-256 16</inkml:trace>
  <inkml:trace contextRef="#ctx0" brushRef="#br0" timeOffset="49394.01">17658 3629 577 0,'0'-2'1677'0,"0"2"-1500"0,3-4-101 16,-1 2 91-16,-2 2-7 0,0-2-56 0,2 2-20 0,-4-4-23 0,2 2-4 0,0 4-9 0,0-4-16 0,-2 4-23 0,2 2-9 16,-3-4-6-16,3 2-24 15,-2 2-9 1,0 6-12-16,-5 12 39 16,-2 14 12-16,3 6 7 15,-1 11 3-15,2-3-10 16,8 0 0-16,1-4 8 15,1-8-8-15,1-2 6 16,-2-10-6 0,3-5-1-16,2-12 0 0,-2 1-23 0,-3-7 0 15,3-2-9-15,2-1 7 16,2-4 7-16,4-6-5 16,1-2 7-16,5-8-5 0,-8-4-25 15,0-4 29 1,1-2-45-16,-6 4 18 0,1 4 0 15,-4 8 23-15,-3 4-13 16,0 8-20-16,-4 4 19 16,0 4-24-16,0 2 27 15,-1 10 21-15,3 4 12 16,3 6 6-16,3-2-5 16,9-4 0-16,-1-2 22 15,2-6-14-15,4-1-9 16,-3-8-69-16,4-3-87 15,19-23-319-15</inkml:trace>
  <inkml:trace contextRef="#ctx0" brushRef="#br0" timeOffset="49615.45">17617 3685 1638 0,'8'0'488'0,"1"0"-437"0,11 0 47 0,2-1 97 0,7 1-113 0,0 0-46 0,8-3-24 0,6 3-12 0,-1-6-84 15,66-12-258-15</inkml:trace>
  <inkml:trace contextRef="#ctx0" brushRef="#br0" timeOffset="49832.08">17827 3756 1942 0,'2'0'230'0,"-2"1"-203"0,3-1 34 16,-3 0-23-16,2 0-22 15,-2 0-16-15,2 0-99 0,16-9-237 16</inkml:trace>
  <inkml:trace contextRef="#ctx0" brushRef="#br0" timeOffset="50232.16">18155 3844 286 0,'-2'0'1022'16,"0"-2"-975"-16,0-2 28 15,0 2 106-15,-3-4-62 16,-4 4-17-16,0-1-8 16,-4 2 4-16,-1-1 10 15,1 2-6-15,-3 3-39 16,0 6-14-16,-1 1-8 15,-4 8-7-15,6 2-26 16,1 6 13-16,12 0-20 16,7 0 1-16,8-2 26 15,5 0 55-15,4-4-41 16,5-7-42-16,4-2-33 0,5-4-3 16,4-7-281-16,65-31-535 15</inkml:trace>
  <inkml:trace contextRef="#ctx0" brushRef="#br0" timeOffset="51199.34">19325 3483 1706 0,'-7'-2'170'0,"1"2"-121"0,-14 2 41 0,1-2-15 0,-7 4-21 0,-6 4-15 0,-1 6 14 0,0 2-17 15,-1 4-15-15,3 8-9 16,4 0-12-16,5 6 0 16,9 4 0-16,6 1 0 15,7 5 1-15,11-2-1 16,7-4 6-16,6-8-6 15,7-6 1-15,-2-6 12 16,8-8-13-16,-2-2-4 0,-1-4-41 16,1-8-3-16,-4 0-165 15,48-22-314-15</inkml:trace>
  <inkml:trace contextRef="#ctx0" brushRef="#br0" timeOffset="52071.43">19521 3717 1764 0,'0'3'202'15,"0"-3"-143"-15,0 1 35 16,0-1-5-16,-2 6-62 16,-1 6-14-16,-3 9 8 15,2 8-1-15,1 4-10 16,3-3-8-16,7 0 5 16,4-6 5-16,5-6-4 15,1-2 2-15,6-6-5 16,1-2 2-16,3-4-7 15,6-6-10-15,1-2-31 16,-1-4-8-16,-6-4 5 16,0-2-20-16,-8-6 10 15,2 0-8-15,-6-8-16 0,-3-1 21 16,-2 2-15-16,-4-4 56 16,0 7 11-16,-4 5 5 15,-2 2 8-15,0 8 22 16,-5-1 15-16,2 3 22 15,3 6-43-15,-1 1-4 16,-4 8-19-16,-3 6 14 16,-1 8-7-16,-1 3-3 15,6 6-5-15,6-1-15 16,8-4 15-16,7-2 0 16,1-6 1-16,6-4-1 15,-1-6 0-15,4-6 0 0,-3-2-31 16,5-4-43-1,-6-2 14-15,-4-2 2 16,-7-6 2-16,-1 2-14 0,-9-6-8 16,-4-4-155-16,-2 0 41 15,-1-3 134-15,3 3 58 16,2 0 24-16,2 4 171 16,7 4 7-16,-1 0-97 15,4 6-78-15,-3 4-7 16,-1 4-14-16,3 6 6 15,1 4 54-15,1 7-36 16,5 2-29-16,-3 3 12 16,1 5 8-16,2-4-7 15,-4-2-2-15,-6-5 33 0,4-2-2 16,-8-8-11-16,-2-2-16 16,1-4 2-16,-6 0 6 15,3 0 8-15,0-2 35 16,3-6 61-16,-1-6-109 15,4-4 14-15,3-6-33 16,9-4-4-16,5-1-19 16,10 4 7-16,9-4-158 15,5 9 12-15,82-24-374 16</inkml:trace>
  <inkml:trace contextRef="#ctx0" brushRef="#br0" timeOffset="52468.61">20586 3717 1746 0,'2'0'189'0,"-2"3"-124"0,0-2 4 0,2 8-32 0,1 4 37 0,1 8 2 0,2 3-19 0,2-2 6 0,3 2-33 0,-3-8-22 16,-1 0 7 0,0-6 4-16,-3-4-17 0,-1-2 8 15,5-4 11-15,-1-4-4 16,7-4-7-16,1 0-2 15,3-8-1-15,-1 2 2 16,1-6-7-16,-8-3 16 16,3-3-8-16,-2 1-10 15,3-5-34-15,-3 6-73 16,1 5-91-16,2 3-58 16,18 2-416-16</inkml:trace>
  <inkml:trace contextRef="#ctx0" brushRef="#br0" timeOffset="52798.3">20958 3774 1468 0,'4'1'204'0,"1"-1"-174"16,3 3 99-16,6-1-16 0,4-2-20 16,-2 0-33-16,6-2-5 15,-2-5-10-15,2 2 0 16,-4-5 29-16,-5 0-11 15,-2-2 3-15,-6 3-5 16,-10 0-26-16,-6-1-8 16,-4 6-21-16,-9 1-6 0,-3 10 1 15,-2 4 7-15,0 7-8 16,6 4 1-16,12 3-1 16,7-1-7-16,10 0 4 15,11-2 3 1,8 0 12-16,12-2 10 0,7-4-2 15,5-8-11 1,4-2-9-16,-1-4-84 0,66-18-255 16</inkml:trace>
  <inkml:trace contextRef="#ctx0" brushRef="#br0" timeOffset="62132.49">15726 7222 1396 0,'0'-1'497'0,"-2"-2"-432"0,2-2-35 0,-2 5 21 0,0-2 43 0,-2 0-4 15,2 0-28-15,-3-1 17 0,2-1-8 16,-3 1-22-16,1-5 8 16,-1 4-27-16,-1-3-1 15,-4 0-14-15,-5 0-15 16,0 0-1-16,-6 3 0 16,0-3-7-16,-9 1 8 15,-4 2 8-15,-4 0-8 16,-5 0 0-16,-3 0 0 15,-2-3 1-15,2 3 13 0,-4 0-13 16,0 1 8 0,-7 3-9-16,0 4-6 0,2 3 6 15,1 0 0 1,10 1 1-16,5-1 8 0,11-1-9 16,2-1 1-16,4 2 5 15,6-1-5-15,-5 6 0 16,-1-1 1-16,-3 3 4 15,6 4 1-15,-5-3-1 16,5 1 5-16,0 0-4 16,0 0 4-16,-5 0-4 15,6 0 0-15,-4-4-6 0,7 2 5 16,-3-4-4 0,1 6-2-16,-5-2 21 0,1 0 2 15,2 4-14 1,2 2-9-16,1-4 20 15,0 0-11-15,4 2-9 0,7-6 11 16,-4 6-10-16,4 0 0 16,2 3-1-16,-1-3 18 15,3 4-18-15,0 2 2 16,0 6-2-16,2-4-2 16,0 0 2-16,0-2 8 15,0 2-8-15,2-2 0 16,2 0 1-16,3 0 18 15,1-2-6-15,2 1-11 16,-1-4 8-16,4 2 11 16,3 1-12-16,1 0 5 0,-1 2-13 15,4 0-1-15,0 2 1 16,0-2 1 0,3-2 11-16,-1 0-4 0,4-2-7 15,1-2 10-15,0 2 1 16,0-6-11-16,6 2 5 15,3 0 1 1,1-2 1-16,4 0-8 0,-3-2 7 16,2 0-8-16,-1-4 6 15,-2-1-6-15,-2-2 6 16,1 0-6-16,-3-1 2 16,0 0 3-16,1 0-4 0,-1 2-1 15,2-2 10 1,4 0-8-16,-1 0 6 15,-3-1-7-15,3 0-2 16,-2-2-6-16,-3-1 2 16,6 4 5-16,-2-8 24 15,1 4-12-15,-3-1 3 0,4-2 3 16,-6 1-5-16,-2 1-12 16,3-2 0-16,-1-2 5 15,0 1-6-15,3-6 1 16,2 2 23-16,5-5-12 15,3 3-3-15,-1-4-8 16,1 2 0-16,-1-6 8 0,-3 2-8 16,-4 4-2-1,-5-2 1-15,-4 4 0 16,-4-2 6-16,-5 2-6 0,1-4-1 16,0 0-5-16,2-4 12 15,0-2-1-15,0-6-4 16,0 2 11-16,-1-3-11 15,-3 4 5-15,4-1-6 16,-2-2 0-16,0 3-10 16,-2 1 8-16,1 0 1 15,-7 0 1-15,1 0 0 16,-3 0-8-16,-7-2 8 0,-2 0 6 16,-2-4-5-1,0 0 12-15,-2 0-1 0,0 0-12 16,0-6 0-16,-1 4 1 15,-3-6-1-15,-2 4-4 16,0-3 3-16,-5-3-10 16,-7 2 1-16,-3 0 10 15,-4 4 0-15,-7 0-1 16,6 4 0-16,-10 2-7 16,0 0 8-16,-1 4 0 15,-6-1-1-15,0 5-8 16,-4 4-17-16,-8 2 13 15,1 4-2-15,-2 6-3 16,-4 2 17-16,8 2 0 16,2 0 1-16,8 4-1 15,3-2 0-15,6 2 0 16,8-2 1-16,10-1 0 0,3-2 0 16,7-1 0-16,3 3 0 15,-2-2-9-15,1 2 9 16,1 1-1-16,1-3 0 15,1 4 0-15,2-4 1 16,-2-1 0-16,2 0 0 16,0 3 1-16,0-3 0 15,-3-3-1-15,3 6 0 16,3-3-13-16,-3 0-35 16,0 1-54-16,-3 2-6 15,3 3 7-15,-2 3-95 16,2 4-107-16,-13 24-226 15</inkml:trace>
  <inkml:trace contextRef="#ctx0" brushRef="#br0" timeOffset="65852.39">23645 16092 1220 0,'0'-4'369'0,"0"4"-146"0,0 0-82 0,-2 0-58 0,4 0-35 0,-4 0 1 0,4 0 23 0,-2 0 8 16,0 0 1-16,2 0 7 15,-4 0-2-15,2 0-16 16,0 0 1-16,0 0-28 15,0 0-20-15,0 0-7 16,11 4-2-16,-2 6-7 16,0-6 5-16,1 4-12 15,2 6-2-15,4-4 2 16,0 2 0-16,-3-2 13 16,3 2-13-16,-3-8 6 15,1 6 3-15,3-4-9 16,-1 2-4-16,3 0 3 0,2-4 2 15,3 6 5-15,1-6-5 16,1 0 1-16,-1-2 7 16,4 2-9-16,-2 4 1 15,-1-4-1-15,1-2 1 16,0 2 0-16,-3 0 0 16,1-4 1-16,-5 4-1 15,3-4 0-15,-4-4-1 16,1 4 1-16,-2 0 0 15,0 0-1-15,2-4 1 16,0 2 0-16,0-2-1 16,3 0 1-16,-3-4-1 15,-3 4 6-15,4 2-6 16,-6-2-1-16,-1 0 1 16,-1 0-1-16,-5-4 1 0,4 6 5 15,-1-6-5-15,-3 4 0 16,2-6 2-16,1 2-1 15,4 2 0-15,1-14-1 16,7 2 1-16,-6 0-1 16,1-4-14-16,5 6 5 15,-8 0 8-15,1-2-10 16,-5 8 5-16,-3-2 6 16,-1-2 0-16,2 0 1 15,-2-4 0-15,1 0 10 16,4-4-10-16,-1-1 11 0,1 1-10 15,1 0-1-15,-5 0-1 16,-1 0 0 0,2 0 8-16,-4 2-8 0,1-2-1 15,-2 4-8-15,-1 2 9 16,-1-6 1-16,-2 2 5 16,-2 4-5-16,-1-2 0 15,-1-4-1-15,0 0 1 16,0-1-1-16,-2 1 0 15,0-2 0-15,1 2 0 16,-1 0-7-16,2 4 6 16,-3 0 1-16,0-4 0 0,0 4 1 15,-1-4-2 1,1 0-7-16,-2 4 7 0,0 0-5 16,0-4 2-16,-5 0 4 15,4 4 6-15,1-6-5 16,2 2 12-16,4 4-11 15,-3 1 3-15,4 4-4 16,-3 0 4-16,-1 3-5 16,-2-2 0-16,2 1-11 15,0 0 4-15,-3-1 7 16,-1 4 0-16,4-4 1 16,-3 2 5-16,3 2-5 15,-7-2 0-15,3-2-1 0,-1-2 0 16,-3 2 0-1,-3-2 0-15,1 0 0 0,-1 4-6 16,-3-6 6-16,-3 6 9 16,4-4-7-16,-6 4-1 15,4-2 0-15,-3 2 11 16,6 2-4-16,-2-2-8 16,2 0 1-16,-2 0 1 15,4 1-2-15,1 4 1 16,-3-1 4-16,3-2-5 15,-1 4 0-15,-1-4-1 16,-2-1 1-16,-1 8 0 16,1-8 1-16,-6 1 1 15,0-2-1-15,1 5-1 16,0 1-11-16,5 0 11 0,1-2 1 16,1 3 4-16,3-1-4 15,1 3 0-15,-3-2-1 16,3 3-1-16,-5 0 0 15,1 0 1-15,-2 3 0 16,0-3 0-16,-1 1-1 16,-3-1 1-16,4 0 0 15,-4 0 1-15,0 0-2 16,-2 3 7-16,0-2-6 16,-2 3 6-16,-2 2-5 15,-2-2-1-15,6 0-7 16,-2 0 7-16,5 1 1 15,4-1 0-15,2 0 0 16,6 0 0-16,-1 2-1 16,-1-2-1-16,1 4 0 15,-3 2 1-15,-3-2 0 0,1 6 1 16,-3-6 0-16,2 4-1 16,2-6 8-16,6 4-7 15,-2-2-1-15,0 2 0 16,-3 0-1-16,3 2 1 15,0 0 0-15,0 0 0 16,-2 4 1-16,1-6 0 16,4 4 0-16,-1-2-1 15,-2 2 0-15,6 2 0 16,-4-2-1-16,3 0 1 16,-2 4-6-16,2-2 6 0,-1 3 0 15,1 3 0 1,2 1-1-16,-1 4-6 0,2-4 7 15,3 2 0-15,-1-1 0 16,2-2 0-16,2 4-1 16,-1 0 0-16,3 8 1 15,-1 0 0-15,0 2 4 16,3 0-3-16,-2 3-1 16,2-6 1-16,-1-2-1 15,1 1 2-15,2-2-1 16,6-6-1-16,-2 2 2 15,1 0 8-15,1-4 1 0,-1 0-5 16,-3 0-1-16,2-4-4 16,-1-4 7-16,-4 4-8 15,3 0 0 1,1-8 6-16,-4 6 0 16,0-2-4-16,3-4-1 0,-3 2 5 15,4-2 0-15,1 3 11 16,0-4-2-16,3 4 6 15,-3-4-3-15,3 4-17 16,-1-3 5-16,-1-1 7 16,-1 4-13-16,3-3 0 15,-3-2 3-15,-1 2-3 16,7-2 0-16,-6 0 0 16,8-2 1-16,-5-2 5 15,-1 4-1-15,3-4-4 0,-3 6-2 16,5-2 2-16,-3 2 0 15,6-2 5-15,-4-2-6 16,-2-2 6 0,1 0-6-16,-1 0 1 0,2 0 8 15,-3-4-3-15,-1 0-5 16,-2 0 7-16,-4 0-7 16,-4 0 8-16,-5 0-3 15,0 0 7-15,0 0 5 16,-3 0 5-16,3 0-5 15,0 0-2-15,0 0-5 16,-2 0-2-16,2 0-3 16,2 0-6-16,-2 0 0 15,0 0 0-15,0 0-25 16,0 0-145-16,3 0-322 0,7-14-381 16</inkml:trace>
  <inkml:trace contextRef="#ctx0" brushRef="#br0" timeOffset="74832.78">12024 8961 1354 0,'-5'0'227'15,"5"0"-166"-15,0 0-44 0,5 0-4 0,-5 2 70 0,2-4 23 0,-2 2-53 0,0 0-13 16,0 0 1-16,-2 0 5 16,2 0 22-16,0 0 17 15,0 0-11-15,0 0-5 16,0 0-6-16,0 0-18 16,10-2-44-16,4 0 17 15,10 0-5-15,5-4 2 16,7 0-14-16,0 2 10 15,-3 0-10-15,-4 2 5 0,-7 0-5 16,-6-2-2-16,-3 4 2 16,-10-2-3-16,-3 2-31 15,-3 2 8-15,-6-2 2 16,-13 4 4-16,-9 0 19 16,-9 0 0-16,2-2 15 15,7 2-7-15,4-4 10 16,11 0-5-16,3 2-2 15,9-4-5-15,2 4-6 16,4-2-7-16,-2 0 6 16,4 0-44-16,5 0-23 15,3 2 25-15,5 4-103 16,49-2-319-16</inkml:trace>
  <inkml:trace contextRef="#ctx0" brushRef="#br0" timeOffset="76665.42">12597 9230 1727 0,'-1'-2'278'0,"1"2"-160"0,-5-2-25 0,5 2 20 0,-2 0-17 0,2 0-11 0,-2-2-19 15,2 2-22-15,0 2-16 16,2-2-7-16,-2 0 0 16,2 0-4-16,-2 0-8 15,5 0 3-15,11 0 16 16,13-2 20-16,19 0-27 15,20-2-6-15,11-2-14 16,9 0-1-16,3 2 0 16,0-2-6-16,-4 2 5 15,-4-2-16-15,-14 2-1 0,-15 2 12 16,-17-2 5 0,-17 4 1-16,-8 0 0 15,-10 0-26-15,-4 0 4 0,-4 2-29 16,-7 0-50-16,-5 4-107 15,-10 2-298-15,-61 4-961 16</inkml:trace>
  <inkml:trace contextRef="#ctx0" brushRef="#br0" timeOffset="78385.38">12645 9481 1493 0,'0'0'348'0,"2"-2"-162"0,-2 2-48 0,0-4-3 0,2 4-14 0,-2 0-37 0,-2 0-52 0,4 0 4 0,-2 0-3 0,0-3-2 0,3 3-19 0,-3 0-12 16,2 3-16 0,2-3-101-16,6 0-152 15,17-7-380-15</inkml:trace>
  <inkml:trace contextRef="#ctx0" brushRef="#br0" timeOffset="79866.6">13343 9467 1132 0,'0'0'522'0,"-3"-2"-414"0,3 2-66 0,-2 0-6 0,2 0 30 0,-3 0-45 0,-3 0 10 0,4 2-31 0,-3 2-4 15,-12 8-453-15</inkml:trace>
  <inkml:trace contextRef="#ctx0" brushRef="#br0" timeOffset="83383.34">7316 11026 1430 0,'-5'-3'366'0,"3"1"-192"0,-2-2-102 0,4 4-18 0,0 0-35 0,0 0-2 0,0 0-1 0,2-2 1 0,0 2 17 0,5 0 11 0,3 0 35 0,6-3 19 15,9 2-41-15,-1-2-32 16,11-2-10-16,2-4-8 16,1 4-8-16,-1-1 0 15,-6 2-12-15,-4-3-3 16,-9 7-135-16,-7 3-23 16,-11 7 43-16,-11 2 26 15,-7 8-107-15,-11 0-80 16,-2 0 40-16,-4-2 251 15,-1-4 30-15,5 0 107 16,2-4-16-16,8-2 16 16,9-4-31-16,7 0 52 15,5-4-40-15,5-2-64 16,3 0-30-16,7-6 24 16,10 2-1-16,2 0-28 0,6-2-13 15,4 0-6-15,0 0-37 16,7 2-209-16,64-16-453 15</inkml:trace>
  <inkml:trace contextRef="#ctx0" brushRef="#br0" timeOffset="86735.33">11313 11281 1939 0,'-2'0'333'0,"2"0"-225"0,0-2-59 0,-2 2-41 0,4 2-1 0,-2-2-7 0,0 0 0 0,0 0-7 0,0 0 7 16,2 0-12-16,2 0-104 16,1 2-29-16,3 4-104 15,21-3-481-15</inkml:trace>
  <inkml:trace contextRef="#ctx0" brushRef="#br0" timeOffset="87399">12213 11245 1745 0,'-2'-4'653'0,"0"2"-473"0,2-6-74 0,-3 6-56 0,3 2-40 0,0 0-10 0,0 2-7 15,0-2-8 1,0 0-39-16,3 2-173 0,5 14-284 15</inkml:trace>
  <inkml:trace contextRef="#ctx0" brushRef="#br0" timeOffset="100904.57">15325 15017 1015 0,'0'4'162'0,"-4"-4"-162"0,2 0-26 0,-8-36-819 16</inkml:trace>
  <inkml:trace contextRef="#ctx0" brushRef="#br0" timeOffset="101932.83">15419 7990 1517 0,'-2'-1'216'0,"0"1"-153"16,-3 1-63-16,-4 6-55 16,-11 33-298-16</inkml:trace>
  <inkml:trace contextRef="#ctx0" brushRef="#br0" timeOffset="103232.76">16115 14865 808 0,'-8'4'0'0,"-16"0"-175"0</inkml:trace>
  <inkml:trace contextRef="#ctx0" brushRef="#br0" timeOffset="103751.75">15753 15280 917 0,'-2'0'285'16,"2"0"-128"-16,0 0-41 15,-2 0-41-15,-2 4 33 16,1-4-29-16,3 0-31 16,0 0-4-16,-4 0 8 15,8 0-11-15,-4 0 5 16,-4-4-16-16,4 4-13 15,-3 0-17-15,-1-4 4 16,-1 4-14-16,-1-4-28 16,2 0-7-16,-3-1-12 15,0 0 27-15,2-1 20 0,1 2-13 16,0 0-16 0,0-6-55-16,-2 6-77 0,0 0-63 15,-16-10-400-15</inkml:trace>
  <inkml:trace contextRef="#ctx0" brushRef="#br0" timeOffset="104217.09">15639 15194 702 0,'0'0'127'0,"-2"0"-1"0,2 0-60 0,-2-4-6 0,2 0-40 0,0 0 20 0,-2-1 116 0,4 1-81 0,-2 3 26 0,0-2 37 15,-2-1-36-15,2 4-17 16,0 4-11-16,-2-4-23 15,2 0-21-15,0-4 22 16,-2 2-22-16,2-2 6 16,-3-1 2-16,1-2 13 15,0-4-30-15,-3 0-12 16,3-5 0-16,0-2 1 16,4 0-10-16,-2-6-10 0,7-10-39 15,-3-6-29-15,1-8 1 16,-5-10 38-16,-2 0 39 15,-5-1 8-15,-5 3 25 16,4 0 1-16,1 8-10 16,0-2-22-16,5-2 14 15,-3-2-16-15,5-5-7 16,0-11-42-16,3-4-136 16,1-133-643-16</inkml:trace>
  <inkml:trace contextRef="#ctx0" brushRef="#br0" timeOffset="107282.95">19434 6990 1335 0,'0'0'233'0,"2"0"-148"0,-2-2-28 0,3 0 44 0,-3 0-23 0,2 0-6 15,-2 0-20-15,0 0 4 16,2-4-4-16,-2 4-17 16,0 0 2-16,0 0-10 15,0 2-3-15,0 0-4 16,0 0-2-16,0 0-5 16,0 0 17-16,0 0-6 15,0 0 3-15,0 0 2 16,2 0 5-16,1-2 5 15,-1 0-7-15,4-2-19 0,4 0-7 16,3-2-5 0,0 4 0-16,3 0 0 0,1 0-1 15,1 2 1-15,5-2 0 16,-1 0-1-16,6 0 0 16,-5 0 0-16,4 2 0 15,-5-4-1-15,-4 0 1 16,-2 4-49-16,-6-2-131 15,-3 4-185-15,-16-6-751 16</inkml:trace>
  <inkml:trace contextRef="#ctx0" brushRef="#br0" timeOffset="107730.86">19392 7120 1599 0,'0'0'246'0,"0"0"-175"0,2 0-2 0,6-6 31 0,6 2 8 0,9-2-12 0,4-2-10 0,5-2-20 0,9 2-8 0,-1-2-10 0,2 1-16 0,1 0 5 16,-6-1-11-16,-3 4-17 16,-10 0 0-16,-1 4-8 15,-8 2 4-15,-6 0-5 16,0-4 0-16,-4 4 1 15,-3 0 0-15,0-2 5 16,-2 2-5-16,0 0 10 16,0-2-4-16,0 2-7 15,-2 0 0-15,2 0-43 16,-2 2-86-16,-3 0-172 16,-26 10-350-16</inkml:trace>
  <inkml:trace contextRef="#ctx0" brushRef="#br0" timeOffset="116249.05">16713 7279 857 0,'-2'-2'483'0,"2"2"-357"0,-2-4-31 0,2 2 50 0,0 0-4 0,-2 0-51 0,0 0-42 15,2 0 14-15,-2-3 8 16,4 5-1-16,-2-1-10 16,0 1-4-16,0 1-31 15,0 4-6-15,0 1-18 16,0 6 16-16,2 12 29 0,0 12-4 16,0 2-11-16,0 4-11 15,3-4-7 1,3-8-11-16,0-4 22 0,-2-3-14 15,1-9 6-15,-3-9 16 16,-2-2 22-16,1-3 7 16,-1-3-23-16,12-2 43 15,3-12-23-15,10-7-8 16,11-10-23-16,4-8 13 16,4-8-24-16,6-8-2 15,4-4 5-15,4-10 2 16,0-7-8-16,5-1-2 15,-7 0 5-15,-2 8-1 16,-10 10 2-16,-10 17-8 16,-12 22-2-16,-10 6-5 0,-7 13 7 15,-5 0 4 1,-2 4-2-16,0-2 2 0,0 2-6 16,0 0 6-16,0 0-7 15,-2 0-4-15,2 0 12 16,0 0-7-16,0 0 0 15,0 2-5-15,0-4 0 16,0 2 0-16,0 0 0 16,0 0-1-16,0 0-5 15,0 0-1-15,0 0-7 16,0 0 2-16,0 0-70 0,0 0-76 16,-2 14-58-16,-1-1-61 15,-5 10-66 1,-23 54-283-16</inkml:trace>
  <inkml:trace contextRef="#ctx0" brushRef="#br0" timeOffset="118649.82">23815 16084 1426 0,'0'0'497'0,"0"0"-332"0,0 0-46 0,0 0-92 0,0-4-27 0,4 4-51 0,-2 4-9 0,5-4 21 16,1 0-8-16,2 0-76 15,14 8-171-15</inkml:trace>
  <inkml:trace contextRef="#ctx0" brushRef="#br0" timeOffset="118816.42">23906 16120 919 0,'0'0'821'16,"0"0"-637"-16,0-4-184 16,2 8-201-16,5 4-989 15</inkml:trace>
  <inkml:trace contextRef="#ctx0" brushRef="#br0" timeOffset="119016.58">23986 16102 1564 0,'0'0'206'0,"2"0"-206"16,2 4-143-16,17 0-373 15</inkml:trace>
  <inkml:trace contextRef="#ctx0" brushRef="#br0" timeOffset="119559.09">24124 16048 1344 0,'0'0'198'0,"0"0"-158"0,3 0-40 0,9 8-340 0</inkml:trace>
  <inkml:trace contextRef="#ctx0" brushRef="#br0" timeOffset="119766.67">24210 16062 1731 0,'0'-4'286'16,"0"4"-128"-16,-1-2-158 15,2 2-3-15,-1-2-132 16,6 4-218-16,-2-6-872 15</inkml:trace>
  <inkml:trace contextRef="#ctx0" brushRef="#br0" timeOffset="126625.28">16009 10896 908 0,'0'0'189'0,"0"0"-108"0,-2 0-52 0,2 0-13 0,0 0-10 0,0 0-4 0,0 3 4 16,0-3 6-16,0 1 3 15,0-1 4-15,0 0 40 0,2 0 40 16,-2 0 6-16,0 0-21 15,0 0-38-15,0 0 5 16,-2 0 9-16,2 0-13 16,0 0-17-16,0 0-3 15,0-1 13-15,0 2 8 16,0-1 6-16,4-10-4 16,-4 5-5-16,3-6 24 15,-3 1-5-15,3-2-10 16,-3 2-7-16,1-2-20 15,-1 2 7-15,3-2-26 16,-3 2 23-16,0 0-10 16,0-2-7-16,0 0 4 15,0-2-2-15,0 4-4 16,-3-4 17-16,3 4 4 16,-4-2-6-16,1 2-2 0,-1-4-4 15,2 2 3 1,-5-5-12-16,3 2-3 0,0 1 2 15,0-4-5-15,0 1 3 16,0-2-8-16,2 2 0 16,0 1 1-16,0 0 1 15,-1 4-3-15,3-2 0 16,-2 2 1-16,2-2 5 16,-2 2-6-16,2-2 5 15,-2-2-5-15,2 2 0 16,2 0-1-16,-2 0 0 0,0-2 1 15,2 4-1 1,-2 2 1-16,2 0 1 0,-2 0 8 16,-2 0-7-1,2 2-1-15,0 2 19 0,0-2-20 16,0-2 1 0,-2 0 5-16,2-2 6 0,2 4-11 15,-2 2-1-15,0-5 0 16,0 6 0-16,0-4 0 15,0 4 1-15,0-5 7 16,0-1-7-16,2-3 5 16,1 3-5-16,-1-6 9 15,2 3-10-15,-2 2 0 16,0-2 0-16,2 6 1 16,-4 2 0-16,1 2 0 0,-1-4-1 15,3 2 1-15,-3 2 0 16,2-6-1-16,-2 6 1 15,0-4 5-15,0 2-5 16,0-4-1-16,0-2 0 16,2-2-4-16,-2 4 4 15,0-4 1-15,-2 4 0 16,4-2 0-16,-2 4 5 16,0 2-6-16,0 0 2 15,0 4-2-15,-2 0 1 16,0 0 0-16,2-2-1 15,-4-2 9-15,0-2-8 16,2-2 7-16,0-4-8 0,2 4 0 16,-2-4 0-16,0 6 1 15,2 0 1-15,-2-1-1 16,2 1-1-16,-3 2-3 16,3-2 3-16,-2 3 9 15,2 0-9-15,0 1 0 16,2 0-8-16,-2-4 7 15,0 1-7-15,3 0 8 16,-3-1-1-16,0 5 1 16,2-1-5-16,-2-1 5 15,0 1 8-15,0 2-8 16,0-4 2-16,2 0-2 0,-2 0 1 16,2-4-1-16,0 2-1 15,-2 2 1-15,2 0 0 16,-2-2 0-1,4 4 0-15,-4-2 1 0,0 2 0 16,0-2 8-16,-4 2 2 16,4 0-5-16,0-4-6 15,0-2-6-15,4 0-6 16,-4-2 12-16,1 4 0 16,-1 0-1-16,0-2 1 15,3 2 10-15,-3 0-8 16,0 0-2-16,0-2-7 15,2 0 1-15,0 0 5 0,0 0-5 16,0-4 6-16,-2 5 0 16,5 2 0-16,-5 1 1 15,0 0 0-15,0 2 0 16,-5-6 11-16,5 0-12 16,-2-5 0-16,2-3 0 15,-2 4 1-15,2-1 6 16,-2 0-6-16,2 3-1 15,-2 6-8-15,-1 0 8 16,2 0 17-16,1 4-17 16,-4-2 15-1,4 1-9-15,0-4 0 0,0-1-5 16,0 4 4-16,0-4-5 16,0 2 0-16,0-2 0 15,0 0 9-15,0 2-9 16,-2-6 6-16,2 2-6 15,-2 0 17-15,0 2-17 0,2 2 1 16,0-2 7-16,0 2-7 16,0 0-1-16,0-4-1 15,-2 4-5-15,4 0 6 16,-2-2 1-16,2 0-1 16,-2 4-1-16,0-2 1 15,0 0 0-15,0-2-6 16,2 2 6-16,0-3 1 0,-2-2 0 15,4 1-1-15,-4-2 0 16,1 2 8 0,-1-1-8-16,3 2-1 15,-1-4-7-15,-2 3 8 0,2 2 1 16,0-2 13-16,-2 2-13 16,2-3-1-16,-2 0-5 15,0 1 5-15,0 2 0 16,0 2 14-16,0 2-13 15,-2 0-2-15,2-2 2 16,2 1-1-16,-4-2 6 16,2 1-5-16,0 0 0 15,0 4-1-15,0-2 6 16,0 2-6-16,0 0 6 16,0-2-1-16,0 0-5 15,0-2-9-15,-2 2 9 16,2-2 1-16,0 2 8 0,0 0-7 15,0 0-2-15,0 0 0 16,0 0-6 0,0 2 6-16,0-2 10 0,0 2-3 15,0-2-7-15,0-4-1 16,0 4-1-16,0 0 1 16,0 0 1-16,0 0-17 15,0-4 16-15,0 4-1 16,2-2 2-16,-2 0 1 15,-2-2-1-15,2 4 6 16,0-2-6-16,0-4 8 16,-2 2-8-16,2-2 0 15,-2-4-1-15,2 4 1 16,0 0 0-16,0 0-8 0,2-1-2 16,0 4 1-16,0 1 7 15,-4 1 2-15,2 1 1 16,0 4 0-16,-2 0 12 15,2-1-13-15,2-1 0 16,-2 0 0-16,2 0 6 16,-2-2-6-16,2 0-1 15,-2-4 0-15,5 2 0 16,-3-2-10-16,-2 2 11 16,0-1 0-16,2 3 8 15,-2 4-17-15,0-1 18 16,0 1-9-16,0 0 0 15,2 0-12-15,-2-5 6 16,2 1-6-16,1-4 4 16,0 4 5-16,-2 1 3 0,-1 0 6 15,0 3-6-15,0 0 0 16,3 3-8-16,-3-6-8 16,0 3 1-16,2 0-2 15,-2-1-1-15,4-2 18 16,1 2 6-16,-1-2-6 15,0 2-1-15,-4 1-6 16,5 0 5-16,-4 0-2 16,2 0 4-16,2 1 0 15,2-1 0-15,1 0 0 0,6 0 0 16,4 0 1-16,-4-1-1 16,3-4 1-16,-1 3-1 15,-1 2-1-15,1-2 1 16,-1 2-1-16,-1 0-12 15,-1 0 12-15,-4-1 1 16,0 1-1-16,0 0-5 16,0 0 5-16,-4 0-5 15,1 0 6-15,1 1-6 16,-3-1 5-16,0 0 0 16,1 0 1-16,-1 0-1 15,-2 2 0-15,3-2 0 16,-2 0 1-16,-1 0-1 15,4-2-1-15,1 2 3 0,5-1-1 16,0 1 0 0,-3-3 1-16,1 3 0 0,-2 0 1 15,-3 0-1-15,-1 0-1 16,4 0 0-16,-5 0 0 16,0 0 1-16,1 3-1 15,-2-6 0-15,3 3 1 16,-1 0 0-16,0-1-1 15,2 1 0-15,0-3-5 16,3 1 11-16,-3 2-4 16,3-2-2-16,-2 2-7 15,0 0 7-15,1 0-1 0,3 0 9 16,-1 0-16 0,-2 2 8-16,1-2 0 0,-3 0-1 15,2 0 0-15,-2-2 0 16,1 2 1-1,-1 0 8-15,2 0-8 0,0 0-5 16,-1 0 4-16,-1 0 0 16,4 0 1-16,-1-2 0 15,4 2 0-15,-4 0-1 16,2 0-1-16,2-2 2 16,-1 2 5-16,-2-3-5 15,-1 3-4-15,-2 0 3 16,2 0 1-16,-5-3-2 0,1 3 1 15,-1 0 1-15,1 0-1 16,0 3 2-16,3-3-2 16,-1-3 3-16,5 3-1 15,-2-1-1-15,1-2-8 16,5 1 7-16,-3 0 1 16,1-2 9-16,1 0-9 15,-4 2 1-15,3-4 0 16,-6 4-1-16,6 2 0 15,-7-2-1-15,2 4 1 16,-2-2 0-16,-3 0 0 16,5 0-11-16,-3 0 11 15,1 0 9-15,-1 0-8 16,6-2-1-16,1 2-1 16,-1-2-7-16,1 0 8 15,-2 4 0-15,2-2 1 16,-2 0 6-16,1 0-7 0,1 0 1 15,0 0 0-15,-1 0-1 16,-2-2 1-16,7 2 0 16,-5-2 0-16,2 0-1 15,1 0-1-15,2 0 1 16,-2 2 1-16,-6 0-1 16,6-2 0-16,-6 2 0 15,5 0 1-15,-3 0-1 16,3 0-1-16,1 0 1 15,-2 0 0-15,1 0 0 16,1 0 1-16,1 0-1 16,-3 2 0-16,-1-2 0 0,-4 4-1 15,1-4 1-15,-1 4-1 16,2-2 1 0,1 0-1-16,0 2 0 0,0-2-5 15,-2 2 6 1,9-2 0-16,-5 0 1 0,5 2 0 15,-3-4 1-15,2 2-1 16,2 0 0-16,-3 0-1 16,3-2 1-16,-2 0 0 15,-1 0 0-15,1-2-1 16,-1 2 0-16,1 0 0 0,1-2 0 16,0 0 0-1,2 2 0-15,-2-2 0 16,2 0 0-16,-4 2 1 0,-3-2-1 15,1 0 0-15,-6 2 0 16,1 0 1-16,-3-4-1 16,6 4 0-16,-5-2 1 15,-1 2-1-15,1-2 0 16,0 2 1-16,-3 0 0 16,1 0-1-16,-1 0 1 15,-2 0-1-15,0-2 1 16,0 2-1-16,1 0 1 15,-1 0 5-15,0 0-5 16,1 0 1-16,-3 0 7 16,2-2 1-16,-2 2 1 0,2 0-1 15,1 0-2-15,-1 0-1 16,0 0-6-16,0-2 8 16,0 2-7-16,-2 0 4 15,2 0 0-15,-2 0 6 16,0 0 7-16,0 0 7 15,0 0 4-15,-2 0-2 16,2 0-2-16,0 0 1 16,0 0-15-16,0 2-3 15,-2-2-9-15,4-2-2 16,-2 2 2-16,0 0-1 16,0 0-52-16,-8 4-90 15,5-4-145-15,-28 4-438 16</inkml:trace>
  <inkml:trace contextRef="#ctx0" brushRef="#br0" timeOffset="141482.53">14565 15017 912 0,'0'4'181'0,"-2"-4"-128"0,-2 0-41 0,4 4 19 0,0-4 16 16,0 0 82-16,4 0-5 0,-4 0 17 0,0-4 18 0,0 4-13 0,0 0-88 0,-4 0-4 16,2 0-9-16,2 0 0 15,0-4 12-15,0 2 12 16,0-6-18-16,-2-2-28 16,2-2-5-16,-3-6 4 15,3-4 7-15,-2-6-10 16,0 2 11-16,0 0 5 15,-3-9-13-15,1 3-1 16,-1-8-3-16,-4-2-6 16,-1-10-3-16,-4-2-7 15,-1-4-1-15,-6-4-1 0,4-1-1 16,-3 9 1 0,3 2 0-16,7 0 0 0,-6 2-5 15,7 0 5 1,0 2 2-16,5 2-2 0,-1 0-7 15,0 1 6-15,5-3-5 16,-4 0 5-16,4 0 2 16,0 4-1-16,0 0 0 15,-2 4 1-15,2 5 0 16,-2 4 0-16,-3-1 6 16,3-3-1-16,-2 2-5 15,0-2 0-15,1-5-1 0,1 4 1 16,2-4-1-1,-3 4 0-15,3 0 0 0,-2 4 0 16,0-1 1-16,-2 4 0 16,1 3-1-16,-3 1 9 15,2 0-1-15,-2-4-8 16,2-3-9-16,2 0 9 16,-2-2 10-16,1 0-9 15,1 1-1-15,2 0 0 16,-2 3 0-16,2-1 0 15,-2 3-5-15,-2-4 5 16,1 5 0-16,-2-2 0 16,3 5 0-16,0 4 10 15,2-2-10-15,-2 0-5 0,2 0 5 16,-2-4 6-16,-1-2-6 16,3 2 0-16,-2-3 1 15,0 2 0-15,2-1-1 16,-2 3 0-16,2 1 0 15,-2 4-1-15,2 0 1 16,0 0 0-16,0 2 1 16,0-2-2-16,0 0-5 15,-2-4 6-15,-3 0 0 16,0-2 0-16,1-2 0 16,-3 0 16-16,1 1 6 15,4 4-21-15,-3-1-2 16,5 3 7-16,0-1-6 15,0 2 0-15,2 0 1 0,-2 2 0 16,3-4 8-16,-3-2-1 16,0-2-8-16,-3-2-6 15,1-2 6-15,-3 2 6 16,3 0-5-16,2 0-2 16,-2-3 1-16,4 6-1 15,0-1 1-15,1 1-5 16,1 1 5-16,-1-2 0 15,-1-4 0-15,2-4-1 16,-2 2 1-16,3-2 0 0,-3-2-1 16,0 4-13-1,2-1 14-15,4 5 7 0,-2 2-7 16,-2 0 1-16,1 1-2 16,-1 0-5-16,3 1-1 15,0-2 7-15,-3 2 0 16,1 0-12-1,-1 0 3-15,-2 0 9 0,1 2 11 16,-2 0-2-16,2 0-9 16,-3-2-19-16,0-3 12 15,0 2 7-15,3-1 10 16,-1-1-1-16,0 0-9 16,4 2 0-16,-1 1 0 0,1 6 1 15,-1 0 0 1,-2 2 3-16,1 2-4 0,-2-2 0 15,0-4 1 1,3-2-1-16,-1 0-20 0,2-2 20 16,-1 2 6-16,-2 0-5 15,1 0 8-15,0 4-9 16,3-4 0-16,-1 4 1 16,1-3 7-16,0 3-8 15,0 2 6 1,-1-6 0-16,1-2-6 0,2-2 0 15,-2-6 5-15,4 2-4 16,-2 0 4-16,2 2-3 16,-2 2-1-16,-1 4 0 15,0 0-1-15,0 4-7 16,1 0 7-16,3-3 1 16,-1 6 0-16,-1-3-2 0,2-3 2 15,-1 6 2-15,0 0-3 16,-2-1-6-16,2 0 6 15,-1 2 5-15,3-4-5 16,-3 0 0-16,4 2 0 16,4-2-1-16,-2 0-5 15,3-2 4-15,1 4 2 16,-1-2 0-16,-2 0 0 16,-3 2 6-16,-3 4-5 15,-1 0 0-15,-5 2 5 16,4 1-4-16,-2-3-1 15,4-2 0-15,3-1 0 16,1-3 0-16,3 0-1 16,-2 1 1-16,3-3-1 0,2 0 0 15,-6 0 1-15,5 2-1 16,-7 4 1-16,1 0-1 16,-3 4 8-16,-5-2-7 15,4 2-1-15,-4-2 6 16,1 2-5-16,-3-4 0 15,4 4 6-15,0 0-7 16,1-4 0-16,0 4 0 16,2-2-6-16,2-2 6 15,-2 0 0-15,5-3 0 16,-3 3 0-16,1-1 0 16,-5 2 0-16,-1 4 0 0,4 2 0 15,-3-3-1-15,1 2 0 16,2 1-1-1,6-6 1-15,-5 4 0 0,3-4 1 16,-3 5 0-16,-2 0 0 16,0 2 0-16,3 2-9 15,-5 0 8-15,1 0 1 16,6 0 0-16,0-2 0 16,2-2-1-16,4 2 1 15,0-2 0-15,3 0 4 16,-1 2-4-16,-1 0 0 15,-1-2 0-15,0 4-2 16,-2 0-4-16,-2-2 1 16,-2 0 5-16,-1 4 1 0,-1-2 6 15,1 0-4-15,1 2-3 16,2-4 0-16,2 0-1 16,-2 0 0-16,3 0 1 15,0 2 0-15,6-6-2 16,-3 4 2-16,3-2 1 15,0-2 7-15,-5 2-8 16,2 2-1-16,-3-4 0 16,2 4 0-16,-2 0 1 15,4-2 0-15,-3 0 0 16,2 2 0-16,3-6 0 16,-5 3 0-16,7 0 1 15,-4-1 4-15,4 2-4 0,0-5-1 16,-2 5 6-16,4 2-6 15,-3-2 4-15,-1 2-11 16,2 2 7-16,0-1-8 16,-2-4 8-16,2 1 0 15,2 0 0-15,2-4-1 16,1 0 1-16,1 0 0 16,4 0-1-16,-1-2-3 15,-1 4 3-15,-1-4 2 16,0 2-1-16,-5 0 1 15,-3 2-1-15,1 0-1 16,-4 2 1-16,2 2-4 0,0-4 5 16,2 0-1-1,0 0 1-15,2 2-1 0,-4 0 0 16,2 0 0-16,-1 1 0 16,-3 2-3-16,-1 3 2 15,-1-4-4 1,2 1 5-16,-6 0 6 0,6 1-6 15,-7-2 6-15,7-4-6 16,-6 3 0-16,4 2 0 16,-5-3 0-16,1 2-2 15,-2 2 2-15,-9 0-1 16,5 0 1-16,-6 2 7 16,-4 2-7-16,1-4 0 0,-4 4 2 15,-2 0-1 1,4 0 8-16,-2 0 12 15,2-3 6-15,-2 3-6 0,0 0-9 16,0 0-2-16,2 0 4 16,-2-1 5-16,0-2 8 15,0 2-3-15,2 1-7 16,-2-5-2-16,0 4 15 16,0-2-11-16,0 2-7 15,-2-2 8-15,2-1-8 16,-2 4 4-16,0-4-9 15,0 2-6-15,0 1-1 16,-1-2 11-16,0 2-11 16,-1-2-6-16,-2 3 6 15,-3-1-12-15,-1 2-2 16,2 3 5-16,-1 2-46 16,-9 9-130-16,1 6-121 15,-54 74-224-15</inkml:trace>
  <inkml:trace contextRef="#ctx0" brushRef="#br0" timeOffset="145067.71">16362 15705 208 0,'0'0'1248'0,"2"-2"-1063"0,-2 0-115 0,2 0-7 0,2-2 47 0,-1 4-56 0,-1-8 24 0,0 4-8 16,-2 2-10-16,2 2-7 16,2-2-1-16,4 0-5 15,1-2-17-15,1-6-8 16,6 2-10-16,4-2-4 16,7-6-1-16,0-2 1 15,4 0-7-15,-2-9-1 16,-2 5 1-16,-1 4 0 15,1-1-1-15,-7 0 1 16,0 3 0-16,1-2-1 0,0 0 1 16,2 0 0-16,1-4 5 15,1 0 0-15,4-2-5 16,2 0 0-16,0 0 1 16,3-2-1-16,-1-5 0 15,3 4 1 1,-5-4-1-16,-2 7 0 0,-2-3 0 15,-3 0 5-15,1 1-4 16,1 4 5-16,-6 4-6 16,-2 4 0-16,-4-2 0 15,-2 6 11-15,0-4-11 16,1 0 8-16,-2 2 8 16,3-6-7-16,3 0-10 15,1 2 0-15,1-2 8 16,0 0-7-16,1 2-1 0,-1 0 0 15,0 2 3-15,4 0 6 16,-6-3-3-16,5-1-5 16,-3 4 0-16,2-8-1 15,0 4 0-15,1 0 0 16,1 0 1-16,0-4 0 16,4 0 0-16,0 2-1 15,2-2 0-15,-2 0 0 16,0 0 0-16,0 0 1 15,0 0-1-15,1-4 0 16,1 0-4-16,-2 2-3 16,2-1 14-16,0 0-4 15,2 0-3-15,-2-1-10 0,2 2 8 16,-2 0 2-16,0 0 0 16,0 2-1-16,2-2 1 15,3 2 0-15,-1-4 0 16,0 2 0-16,4 2 18 15,-6 2-18-15,-3-3-13 16,1 4 12-16,2-3 1 16,4 0-1-1,-4-5 0-15,4 4 1 0,-1-2 1 16,-1 1 6-16,0 0-5 16,-4 0-1-16,5-2 5 0,-5 2 51 15,2-4-36 1,0 2-20-16,2-2 0 0,5-2 23 15,4 0-3-15,3-1-14 16,-1-2 2-16,1 2-8 16,-3 1 0-16,1-6-1 15,-3 6 6-15,0-4-6 16,-5 2 1-16,-1 2-1 16,-7 0 1-16,2-1 0 15,2-2-1-15,5-3 0 16,6-4 1-16,7-1 0 15,-4 1 11-15,-1 2-4 16,-1 0-7-16,-6 4 9 16,-8 4-8-16,5-2 7 15,-3 1-8-15,2 2 11 0,-4-5-11 16,3 2 0-16,-1-3 8 16,6-3-3-16,8-2 50 15,2 2-35 1,2-2-20-16,0 0 16 0,-4 4 14 15,-1-4-29 1,-7 5 11-16,-5 2-12 0,-3 2 14 16,-7 1-8-16,1 2 10 15,-4-4 1-15,6 2 18 16,-3-2-15-16,7 0-3 16,7-2-5-16,6-4 14 15,5 1 12-15,7-2-21 16,-1-1-10-16,0 3 2 15,-5 1-9-15,-6 4 1 16,-7 4 13-16,-8 2-15 0,4 0 0 16,-2-2 15-16,0 2-13 15,2-2-1-15,3 0-1 16,1-5 2-16,12-4-1 16,0-6 8-16,4 5-9 15,1-2 9-15,-4-2-8 16,6 6 5-16,-10 2 5 15,-1 4-11-15,-9 6 0 16,-10 2 1-16,3 0 0 16,-3-3 5-16,3-1-5 0,4-3-1 15,-2-10 0 1,11-3 0-16,5 2 1 0,4-4-1 16,0 4 0-16,-2 6 0 15,-9 4 9-15,-7 4-8 16,0 4 1-16,-2 1-2 15,2-3 1-15,-4 2 5 16,4-4-6-16,0-4 6 16,1 2 2-16,1-4-7 15,2-4 1-15,1-2-1 16,4 0 1-16,-2 0 5 16,0 1-6-16,0 6-1 15,-9-1 1-15,4 3 0 16,-2 3 5-16,-4 0 3 15,2 2-8-15,-2-2 10 0,-5 0-4 16,2-4-6-16,3 2 0 16,2-5 0-16,2-3 0 15,0 3 5-15,-2 1-5 16,3-1 5-16,1 4-5 16,3 0 14-16,-5 1-9 15,2-2-5-15,-1 4 7 16,-1-2-2-16,-3-4-5 15,4 0 5-15,-1-2-5 16,3-2 5-16,-1 4-6 16,-1 0-1-16,1 0 1 15,-2 3 0-15,0-5 0 16,3-4 0-16,-1-6 8 0,0-2-2 16,1 2 15-1,-5 0-20-15,0 3-1 0,0 4 1 16,-7 4 10-16,2 1-10 15,1 0 0-15,2 2 0 16,-1 0 0-16,-1 0 0 16,4-4 4-16,-2 0-5 15,4-4-7-15,3 2 7 16,-1 0 0-16,-4 4 0 16,2 3 1-16,-4 1 0 15,-3 4 0-15,0 0 8 16,1 2-8-16,-7-2-1 15,-3 0-9-15,4 6 2 16,-6-2 7-16,1 3 1 16,1 4 5-16,-4-5 2 15,0 2-8-15,0 0 6 0,-2 3 2 16,-4 6-8-16,-1-1 0 16,-2 4-9-16,-2 4-4 15,0 0 7-15,-2 0 5 16,2 0-5-16,-2 0-3 15,2 0 0-15,0 0-4 16,-2 1-53-16,-1 3-89 16,-4 9-94-16,-8 6-216 15,-70 56-144-15</inkml:trace>
  <inkml:trace contextRef="#ctx0" brushRef="#br0" timeOffset="146867.46">9156 8843 1479 0,'-39'-20'168'0,"4"4"-126"0,-25-15-42 0,14 18-39 0,-12 17-153 0</inkml:trace>
  <inkml:trace contextRef="#ctx0" brushRef="#br0" timeOffset="147817.51">6690 8063 1722 0,'-6'-2'324'16,"6"0"-137"-16,-2-2-23 16,10 4-100-16,-2-2-43 15,7 2 18-15,10-4 26 16,6-4-2-16,13-2 1 16,7-2-14-16,9 1-25 15,2 0-16-15,7 0-1 16,-2 4 5-16,-1-4-12 15,-10 8-1-15,-8 3-47 16,-12 0-97-16,-14 3-134 16,-8 0-5-16,-18 5 2 15,-11-2 59-15,-82 17-973 0</inkml:trace>
  <inkml:trace contextRef="#ctx0" brushRef="#br0" timeOffset="148174.84">6622 8217 1519 0,'0'0'455'0,"2"-2"-284"0,4-2-71 0,13-2-10 0,14-4 48 0,21-6 24 0,15-6-34 0,14 2-31 0,8-2-35 0,3 6-13 0,-3 2-8 15,0 2-7 1,-6 2 5-16,-9 0-24 0,-12 0 5 15,-14 4 2-15,-15 0 2 16,-10 1-9-16,-17 4 11 16,-5 1-5-1,-3 0 1-15,-3 0 1 0,3 0 1 16,-2 0-17-16,2 0 4 16,0 0-2-16,0 0-8 15,0-4-1-15,2 4 0 16,-2 0-13-16,0 4-40 15,0-8-52-15,0 4-103 16,0 0-152-16,-6 28-220 16</inkml:trace>
  <inkml:trace contextRef="#ctx0" brushRef="#br0" timeOffset="153636.54">23667 16052 1505 0,'-2'0'291'0,"2"0"-146"0,0 0-62 0,2 0-28 0,1 0 32 0,-1-4 30 0,2 0-36 0,3 4-25 16,2-6-23-16,6 4 27 15,1 0-44-15,6-2-15 16,7 0-1-16,2 0-10 16,8 0 9-16,-2 2-11 15,1-1 4-15,-9 2-5 16,-4 1-2-16,-14 0-9 15,-9 0-9-15,-9 0-29 16,-11 4 56-16,-13 2 6 16,-9 2 11-16,-6-4-4 15,3 0 13-15,7-4-4 16,9 2 2-16,12-2-9 0,10 0-9 16,8 4-15-16,10-4-107 15,18 8 70-15,13-4-29 16,17 6-119-16,121 0-470 15</inkml:trace>
  <inkml:trace contextRef="#ctx0" brushRef="#br0" timeOffset="156850.65">14999 8003 1339 0,'-1'-2'382'0,"-2"-2"-220"0,1 2-85 0,0 0-2 0,-2 2 25 0,-1 0-13 15,-1 0-15-15,4-3 0 16,-2 3-10-16,0-1-5 16,2 1 19-16,2 0-22 15,-2 0-13-15,2 0-13 16,-2 1-7-16,0-1-1 16,-3 3-7-16,1-1-7 15,-5 0 3-15,4 2-7 16,-1 2 5-16,1-2-7 15,-1 4-5-15,2-1 4 16,0-2-13-16,8-3 5 0,0-2-1 16,5-2 5-16,9 2 5 15,3-5 38-15,8-2-19 16,-2 1-7-16,-2 0-6 16,-10 0 5-16,-3 2-11 15,-10 4-5-15,-4 0-12 16,0 6 11-16,-10-2 6 15,-5 4 5-15,-12 6 1 16,-7-2 6-16,-5 2-3 16,6-6-3-16,2 2 0 15,8-6-5-15,8-2 7 0,3 0 1 16,9-2-2 0,5 0-6-16,0-2 0 0,5 2-1 15,2-2-20 1,0 2-17-16,1-2 7 15,2 0 29-15,11 2 1 0,-5-4 1 16,0 0 5-16,-6 2-5 16,-4 2 16-16,-4 0-16 15,-4 2 7-15,-4 0 5 16,4-2 8-16,-2 2-6 16,-5-2-4-16,1 6-1 15,-8-4-2-15,0 2 2 16,2-2-9-16,8 0 5 0,4-2 0 15,2 0-6-15,4 0-19 16,5-2-39-16,9-2 8 16,7-2 19-16,8 0-26 15,0 0-35-15,-6 2 5 16,-8 2 23-16,-7 2 25 16,-9 0 34-16,-6 2 5 15,-1 0 1-15,-4-2 9 16,-4 4-8-16,-5-2 13 15,-4 0 10-15,-1 4 13 16,1-4-17-16,6 2 1 16,6-2-4-16,3-2-9 15,6 0-9-15,0 0-8 16,6 0-71-16,1 2-191 16,31 2-348-16</inkml:trace>
  <inkml:trace contextRef="#ctx0" brushRef="#br0" timeOffset="159553.01">15581 8947 1269 0,'3'-2'294'0,"-3"-2"-147"16,2 0-33-16,0-8-6 0,1 2 10 0,1-4 22 0,-2 2-31 0,1-2-13 0,1 2-1 16,-2-4-29-16,0 4 10 15,0-2 14-15,-2-2-37 16,0 0-11-16,0-2 7 16,-2-6-20-16,2-5-17 15,0 0 0-15,0 0 7 16,0 9 11-16,0 6-7 15,-2 5 3-15,2 6-25 16,-2-1 3-16,2 4-3 16,0 0-1-16,-2 0 11 15,2 0-1-15,0 0 5 16,0 0-3-16,0 0-2 16,0-2-10-16,0 2 0 0,0 2 5 15,0-2-5-15,2 0-1 16,-4-2 0-16,2 2-6 15,0 0-2-15,0 0-1 16,0 0-2-16,0 0 4 16,0 0 8-16,0 0 0 15,0 0 1-15,0 0-1 16,0 0 0-16,0 0-10 16,0 0-5-16,0 0-42 15,0 0-65-15,0 0-40 16,-2 14 18-16,-1-8 17 15,1 2-16-15,-5 5-20 16,3 1-67-16,-23 30-419 16</inkml:trace>
  <inkml:trace contextRef="#ctx0" brushRef="#br0" timeOffset="207517.43">8503 12086 495 0,'0'0'599'0,"0"0"-536"0,0-4 441 0,0 1-305 0,3 2-95 0,-3-2-5 0,0 1-23 0,4-2-11 0,-4 4-7 0,0 0-4 0,2-1 9 16,-2 1 5-16,0 0 19 15,0 0-29-15,-2-3 11 16,2 6-4-16,0-6-19 16,0 3-8-16,0 3 1 15,0-3 6-15,0 0-20 16,0 0-8-16,0 0-8 0,0 1-8 16,0 5 1-1,0-2 5-15,2 3-5 0,-2-2-2 16,0 5 1-1,0-1 7-15,0-5-2 0,0 0-5 16,0 0 11-16,-2 0-4 16,2-1 2-16,-4 9 8 15,1 5 5-15,0 1 1 16,-3 2-8-16,2-4-4 16,-1 2-4-16,1 2-1 15,0 0-1-15,1 2 0 16,-2 4-5-16,3 0 7 15,-4 2-7-15,-1 6 11 0,-1-1 3 16,-2-1-14 0,-1 1 5-16,-3 0 13 0,3-4-11 15,1 4-2 1,-1-5 0-16,3-2 3 0,2-4-9 16,-1-2 0-16,5-6 7 15,-2 2-4-15,1 0-1 16,-1-2-2-16,-5 9 1 15,2-2 5-15,1 3 12 16,-1-1-11-16,2-5-7 16,1-3 6-16,-3 7-3 15,-1-1 6-15,3-2-8 16,-2 2 5-16,5-5-6 16,-2 2 1-16,-3 4 0 15,3 2 7-15,-3 2-7 0,0-2 0 16,3 0 0-1,-3 0-1-15,3 8 1 0,-4-4 4 16,4-3-4-16,2-6-1 16,0-6 0-16,0 2 8 15,-1-3-8-15,-1 7 1 16,0 9 7-16,-3 10 2 16,0 2 34-16,0 0-26 15,-1 0-17-15,3-2 10 16,-2 4-10-16,3-4 19 15,1 2-8-15,-1-5-11 16,4-8 1-16,-2-6 4 0,0-5 0 16,2-8 3-16,-2 4-9 15,2-4 0-15,0 2 1 16,-2 2 5-16,-1 0-5 16,1 4 1-16,0-4 4 15,2-2 7-15,0 4-7 16,0-4-5-16,0-4-1 15,0 2 1-15,2-4 2 16,-2 0-2-16,0 0-1 16,0 0 0-16,0 0 6 15,0-2-6-15,0-2-1 16,0 2 0-16,0-4 1 16,2 4 0-16,-2-2 0 15,0 0-1-15,0 0-35 16,0 0-86-16,0 2-217 15,15-12-524-15</inkml:trace>
  <inkml:trace contextRef="#ctx0" brushRef="#br0" timeOffset="212751.3">9593 12115 1407 0,'-2'0'319'0,"2"0"-193"0,2 0-73 0,-2 0-20 0,0 0 7 0,2 0 19 0,-2-1 4 16,0 1 15-16,-2-3-6 15,2 6-20-15,0-3-13 16,0-3-3-16,0 6-15 16,0-3-7-16,0 1-2 15,2 2-11-15,2 7 13 16,1 2 7-16,3 3 0 0,0 3-6 15,-2 0-5 1,1-1-2-16,2 1 4 16,2 2-3-16,2 0 6 0,-4-2-2 15,2 2-7 1,2 0 5-16,-3 0-11 0,-2 2 2 16,-1-4-1-16,-3-2 14 15,2 0-9-15,-2 0-6 16,-2-4 6-16,-2 1-5 15,2-4 5-15,0-3-6 16,-2 5 1-16,3-1-1 16,-3 1 1-16,0 0 0 15,4 3-1-15,-2-2 0 16,2 2 1-16,1-4-1 16,-1 2 1-16,1-2-1 15,0 2 0-15,1-4 1 0,-2 0-2 16,1 2 1-1,0-2 0-15,-4 0-1 0,4 2 1 16,-2-2 1-16,-1 4 0 16,0-4-1-16,0 2 1 15,-2 4-1-15,2 0 0 16,-2-2 0-16,0 2-1 16,-2-2 0-16,2 2-4 15,-2-4 5-15,-2 7 0 16,1-2 2-16,-2 3 4 15,4 3 7-15,-4-2-13 16,0 2 2-16,3-3-2 0,-6-3 1 16,5 6-1-16,1-6-1 15,2 0 1-15,0-1 0 16,2 0 1-16,-2-2-1 16,0 2 1-16,0 0 0 15,-2 4 0-15,0 0 0 16,-1 2 0-16,3-4-1 15,0 2-1-15,-1 3 1 16,1-2 8-16,0-2-7 16,0-2-1-16,0-1-1 15,0-2 1-15,-3 5 6 16,3 1 5-16,0-7-11 16,3 7 0-16,-2 0 0 0,-1-1 2 15,0 1-2-15,3-2 1 16,-3-2 0-16,2 2 0 15,3 2 0-15,-1 2-1 16,-2-4 0-16,-2 2 1 16,2-2 11-16,0 0-12 15,0 2 1-15,1 13 1 16,-1 2 28-16,1 2 15 16,-2 1-30-16,2-10-14 15,-3 0 1-15,0-2 8 16,2 4-4-16,1 10-6 15,3 6 19-15,-2-4 53 16,6-2-58-16,-4-8-3 0,-1-8-10 16,-1 2 8-1,-2 1-3-15,0-1-4 0,1 2-1 16,-1 0 0-16,4 12 0 16,4 4 62-16,1-2-15 15,-3 2-38-15,-4-12-2 16,4 2-7-1,-6-6-1-15,0 2 1 0,0 7 7 16,5 6-7 0,-3-2 20-16,-2-3-10 15,2-10-11-15,-4-6 1 16,0 0 1 0,0-2-2-16,-4 2 1 15,4-2 0-15,-2 4 0 0,0 4-1 16,-2-4 1-16,-1 2 0 15,3 12-1-15,0 7 7 16,2-6-1-16,0 4 2 16,-2-11-16-16,2-4 8 0,0 4 0 0,-2-2 0 15,4 2 1-15,-2-2 8 16,2 8-18-16,0 4 9 16,5 13 0-16,-5-2 0 15,-2 2 0-15,0-7 0 0,-7-4 0 16,3-2 3-1,0 0 4-15,2 1-5 0,2 4-2 16,2-9 0 0,2 3 5-16,0-7-4 0,1-10 0 15,-5 2-1 1,0-2 0-16,-5 4 1 0,1 0-1 16,0 2 1-16,-2 4 0 15,2 4 5-15,2 4-5 16,2-5 0-16,0 1 0 15,2-14 1-15,-2 0-2 16,-2 0 0-16,2-4 7 16,-4 4-6-16,4-4 0 15,-2 4-1-15,-3 2 0 16,3 2-1 0,-2-4 1-16,-2 4 5 0,3-4-5 15,2 2 0-15,-3-2 0 16,2 13 1-16,4 11 1 15,-2-2 16 1,2 0-18-16,-2-12 0 0,-2-10 0 16,-2 0 0-1,1 0 1-15,3-8-1 16,-2 0 0-16,2-2 1 0,-2 2 0 0,2 0 6 16,-2-2-6-16,0 2 0 15,0 8-1-15,-1 1 1 16,-3 9-1-16,5 4 19 15,-1-6 1-15,-3-2-13 16,3-6-7-16,0-4 1 16,0-4-1-16,0 2 2 15,2-6-1-15,-2 4 0 0,2 2 5 16,-2 2-5-16,-3 4-1 16,2 2-1-16,-3 2-1 15,3 2 2-15,-1 11 0 16,2 1 8-16,0-4 14 15,2-4-20-15,-4-6-2 16,4-8 1-16,0 0 7 16,-3-8-8-16,3 6-1 15,0-6 1-15,0 4 6 16,0-2-6-16,0 6-1 16,3 0 1-16,1 0 0 0,-4 8 1 15,-4 2 18 1,1 2-17-16,-1-2 8 15,0-1-10-15,-2 9 1 16,0 0 12-16,2-6 22 16,-3-2-5-16,3-6-30 15,4-10 1-15,0 2 0 16,0-4 5-16,-4 6-6 0,4-6 1 16,-4-2 9-16,4-2-8 15,0-6 4-15,0 0-6 16,0 0 0-16,0 0-6 15,0 0 12-15,0 8-2 16,-4 0 4-16,-2 2 1 0,-1 4 0 16,-5-2-5-1,6-2-3-15,-3-2-1 16,5-8 10-16,2 7-10 16,2-7-7-16,-2 2 7 15,2-4-48-15,-3-9-78 16,-1-7-384-16,13-84-356 0</inkml:trace>
  <inkml:trace contextRef="#ctx0" brushRef="#br0" timeOffset="-214361.57">9267 17512 1330 0,'0'0'348'0,"0"-4"-134"0,-2 4-92 0,2 0-28 0,2 0-16 0,-2 0-33 0,0 0 11 0,0 0-10 0,4 0-2 0,2 0-23 0,-2 0 12 15,7 0 36-15,5-4-11 16,1 4-16-16,3-5-19 16,2 5 1-16,1-4 1 15,3-1-5-15,3 1-19 16,3-1 20-16,3-3 0 0,5-2 12 16,5-4-9-16,1 2-3 15,2 2-4 1,1-2-7-16,-1-6 11 0,0 8-15 15,0-4 14-15,4 2-20 16,-1-2 30-16,4 6-20 16,1-6-1-16,0 6-3 15,0-6 2-15,-6 6-1 16,2 2-1-16,-5-2-6 16,2 4 11-16,2-2-11 15,-4-2 0-15,0 4 1 16,-5-2 8-16,-4-2 0 15,-2 4-8-15,-7-2 7 16,-2 6-2-16,-8-4-5 0,4 0 3 16,-8 4-4-16,5-4-1 15,3 0 1-15,4-2 42 16,2 6-27-16,-3-4 3 16,3 0-18-16,-7 0 0 15,1 4 0-15,-1-4 1 16,4 4 0-16,9-2 11 15,2 2-6-15,5-8 3 16,1 4-8-16,-1 0 6 16,0 2-5-16,1-6 4 15,-3 4 1-15,-3 0-7 16,-3-2 0-16,1 6 1 16,4-4-1-16,-4 4-1 15,1-4 1-15,-1 0 0 16,-3 4 1-16,-1-5-1 0,-2 5 1 15,2-1 0 1,-4 1 5-16,4-4-6 0,0 0 2 16,-2 4-1-16,2-5 0 15,3 5 0-15,-1 0 0 16,0 0 0-16,5 0 5 16,-1 0-5-16,-2 0 0 15,1 0-1-15,-1 0 14 16,3 0-14-16,2 0 0 15,-2 0 0-15,2-4 1 0,0 4-1 16,3-1 5 0,-1 1-5-16,1 0 0 0,-4 0 3 15,1 0-3-15,-3 0 0 16,2 0 0-16,3 1 0 16,6 3 10-16,2-4-10 15,2 0-5-15,-2 0 5 16,0 5 1-16,-5-5 0 15,-1 0 0-15,0 4 0 16,-3-8 1-16,-1 4-1 16,0-5-1-16,0 1 1 15,0 4 0-15,2-1 0 16,-1 1 0-16,-3 0-1 16,-1 0 1-16,-1 0-1 15,1-4 0-15,6 4 6 0,-1-4-6 16,3-1 0-16,-3 1 1 15,0 0-1-15,-1-1 1 16,-5 5-1-16,-1-5-1 16,1 5 0-16,-3-4 1 15,0 4 1-15,6-5-1 16,3-4 1-16,2 5 6 16,12 0-7-16,0-2-1 15,4 2 1-15,2-4-1 16,-1 4 1-16,1 2 0 15,0-2 0-15,1 0 3 16,-1 0-3-16,3 0-1 16,-3-2 0-16,6-2 1 15,-8 4 0-15,9-2-1 0,-7 2 0 16,3 0 1-16,-5 0-1 16,2 0 1-16,-4 2-1 15,-1 2 1-15,3-4 0 16,-6 0 1-16,0 4-1 15,-3 0 0-15,-9 0 0 16,-8-4 0-16,-10 4 0 16,-6 0 0-16,-2-4 0 15,-1 4 0-15,3-4 1 16,-3 2 5-16,6 2 2 16,5-4 7-16,6 4 31 15,1-4-17-15,-4 4-2 16,-2 0 0-16,-11 0-26 15,-3 0 14-15,-7 0 3 0,-1-4 4 16,-1 4 5-16,-3 0-10 16,5 0-4-16,-1 0-2 15,-1 0-5-15,3 0-6 16,-1 0 0-16,-4 0 1 16,-2 0-1-16,0 0-30 15,-2 0-38-15,-7-6-97 16,-51-34-545-16</inkml:trace>
  <inkml:trace contextRef="#ctx0" brushRef="#br0" timeOffset="-212425.43">8546 11328 235 0,'0'0'963'0,"0"0"-807"0,0-3-104 0,-3 3-35 0,3 0-16 0,-2 3-1 0,2-3 16 15,0 1-16-15,2-1 0 16,-2 0 3-16,0-1-2 16,0 1 42-16,0 0 33 15,0 0-13-15,0 0-22 16,0 0 49-16,0-3-8 16,-2 3-10-16,2 3-24 0,0-3 21 15,0 0 17 1,0 0-22-16,0 0 16 15,0 0-28-15,0 0-17 16,0 0-13-16,-8-3-8 0,2 3 1 16,0 0 0-16,4 0-3 15,-3 0 3-15,3 0 21 16,0 0-6-16,2 0 7 16,0 0 5-16,-4 0 18 15,4-2-3-15,0 2-4 16,4 0-14-16,-4-2-8 15,0 2-4-15,0 0 6 16,0 0 3-16,0 0-12 16,0 0 3-16,0 0-7 15,2 0-19-15,0-2 5 16,5 1-5-16,9-6 21 16,8-1-10-16,5-3 2 0,5-2-13 15,2 3 8-15,-1-2-9 16,-4 2 6-16,-2 2-6 15,-3-2 0-15,-1 4-1 16,-9 2-1-16,-5 2-97 16,-5 2-174-16,-4 0-39 15,-2 2-55-15,-15 4-977 16</inkml:trace>
  <inkml:trace contextRef="#ctx0" brushRef="#br0" timeOffset="-212142.12">8672 11311 1543 0,'0'0'348'0,"0"0"-235"0,0 0-41 0,0 0-17 0,0 0 70 0,0 0-31 0,0 3-22 16,3 4-33-16,3 9 116 15,-2 7-73-15,4 3-32 16,-2 0-28-16,3 4 2 16,1-2-12-16,0 4-6 15,-1-4-5-15,-3-2 0 16,4-2-1-16,-6 0-19 0,3-2-221 16,-3 14-284-1</inkml:trace>
  <inkml:trace contextRef="#ctx0" brushRef="#br0" timeOffset="-211460.64">8891 11376 1701 0,'-5'0'562'0,"10"0"-457"16,-10 0-84-16,10 2-21 15,-5 6-22-15,2 7 22 16,0 10 63-16,2 7-33 15,6 2-7-15,-1 2-9 16,1-6-14-16,2-6 0 16,-5-4 6-16,-3-8-5 15,-2-4 0-15,0-4-1 16,-2-4 0-16,-2 0 8 16,0 0-8-16,0-6-18 15,-7-8-33-15,-3-8 12 0,-1-8 22 16,-1-10 17-16,-1-8-1 15,5-4-22-15,0-7 17 16,8 5-16 0,4 4 20-16,2 6-7 15,6 10 9-15,5 6-1 0,1 6-5 16,-1 8 5-16,3 6 0 16,-5 8-14-16,1 8 1 15,1 6 14-15,-1 8 10 16,-3 2 8-16,0 2-5 15,-5-2 2-15,-2-4-4 16,-8-6 22-16,2 2 4 0,-6-6 20 16,-5 4 3-16,-6-2-16 15,-1 2-14-15,1-1 8 16,-4-3-37-16,8-5 37 16,1-1-13-16,1 0-13 15,7-4-12-15,2 5 0 16,2-4-9-16,-2-1-12 15,2 4-1-15,-2 3-190 16,-1 0-140-16,5 4-851 16</inkml:trace>
  <inkml:trace contextRef="#ctx0" brushRef="#br0" timeOffset="-210660.59">9223 11169 1641 0,'-2'0'713'0,"4"2"-617"0,0 10-89 0,5 12-4 0,1 10 9 0,4 8 2 0,3 3-4 0,5-4 11 0,1-2-13 0,0-7-8 16,-5-8 1-16,-3-4 0 15,-6-8 0-15,-2-2-1 16,-3-8 0-16,-4-2 1 0,-1 0 13 16,-1-6-14-1,-7-6-45-15,-2-8 33 0,-3-8 3 16,-2-6 7-16,7-9 2 15,4-4-41-15,7-2 14 16,7 5 18-16,7 6 3 16,3 10 6-16,-1 6 0 15,-1 8 0-15,-8 6-13 16,-3 8 5-16,-6 6 8 16,-2 6 0-16,-5 10 31 15,-4 10 28-15,-7 8-50 16,-5 0-8-16,2-7 17 15,4-12-3-15,7-6 57 16,8-12 12-16,2 0-15 16,2-3-18-16,2 0-35 0,4 1-14 15,4 3 11-15,3 3 38 16,12 3 27-16,4-2-24 16,-3-1-18-16,4 4-12 15,-4-5-12-15,-6-1 3 16,0 2 2-16,-4-5-4 15,-1 0 2-15,1-2-7 16,0 2-8-16,-4 0 1 16,5 0-1-16,-2-1-1 15,-1 3-22-15,4 5-181 16,-1-1-253-16,21 8-682 0</inkml:trace>
  <inkml:trace contextRef="#ctx0" brushRef="#br0" timeOffset="-208993.62">16745 17197 1470 0,'0'0'313'0,"0"-2"-125"0,-3 2-58 0,3 0-38 0,0 0-23 0,0 0-26 16,3 0-37-16,-3 0 29 15,0 0 16-15,0 0-17 16,2 6-8-16,-2 6-19 0,4 10 20 15,1 20 45 1,4 14-21-16,-5 8-9 0,1-2-21 16,-3-4-13-1,-2-3-2-15,2-11 4 0,-4-8-4 16,0-14-6-16,-5 0 0 16,-2-10-72-16,4-2-156 15,1-6-135-15,-9-26-516 16</inkml:trace>
  <inkml:trace contextRef="#ctx0" brushRef="#br0" timeOffset="-208741.75">16687 17365 1662 0,'6'-4'267'0,"8"4"-165"15,11-6-12-15,10-2-31 16,1 4-29-16,6-6-24 16,-2 2-6-16,-4 0-11 15,-5 6-98-15,-11 2-133 16,0 10-712-16</inkml:trace>
  <inkml:trace contextRef="#ctx0" brushRef="#br0" timeOffset="-208545.06">16778 17576 1820 0,'2'0'346'15,"2"0"-184"-15,10-4-108 16,11-2-22-16,8 6-8 16,7-4-18-16,0 0-6 15,1 0-69-15,1 4-191 16,51-10-468-16</inkml:trace>
  <inkml:trace contextRef="#ctx0" brushRef="#br0" timeOffset="-207928.25">17320 17409 1731 0,'0'0'322'0,"2"4"-211"0,2 10-39 16,5 8 3 0,7 10-42-16,1 4-7 0,1 1-25 15,-3-11 14-15,-3-4-14 16,-3-8-1-16,-7-2 1 16,0-6-1-16,-4-6-1 15,0 0 1-15,-2 0-9 16,-7-6 0-16,-5-2-78 15,-2-6 48-15,-2-8 37 16,4-4 1-16,3-10-20 16,5 0-66-16,8-5-6 15,8 1 52-15,5 4-8 16,12 2-29-16,2 6 45 16,2 6 33-16,-5 8 12 15,-4 2 45-15,-4 16-8 0,-5 4-11 16,-5 10-16-16,-4 10 1 15,-6-2-4-15,-3 6-4 16,-10 2 12-16,1-6 3 16,-5-6 0-16,2-4 23 15,5-5-10-15,-3-4-5 16,5-4-31-16,8-5 62 16,2 0-55-16,4 0 20 15,0 0-26-15,-2 0-8 16,8 4-6-16,0 1 6 15,7 4 28-15,8 5-5 16,2-2 5-16,2-2-26 0,4 2-4 16,-2-2-7-16,0-2-252 15,33 2-61-15</inkml:trace>
  <inkml:trace contextRef="#ctx0" brushRef="#br0" timeOffset="-207345.33">17761 17355 1662 0,'0'0'555'0,"0"0"-408"16,2 2-61-16,6 2-59 0,6 4 6 0,1 10 19 0,2 0 16 0,-2 8-20 0,-4 2-18 0,-4 7 1 0,2-3-23 0,-1-4 8 16,-3-2-10-16,0-4-6 15,-5-8 1-15,0-2-1 16,0-10-1-16,-5-2-11 15,3 0-6-15,-9-2-4 16,0-6-10-16,-5-6 8 16,-6-8-48-16,2-4 64 15,1-2 8-15,6-3 0 0,5 5-28 16,4-2-1 0,4 2-37-16,2 0 8 0,4 2 20 15,3-2 1-15,2 0 22 16,3 2 1-16,-4 6 8 15,2 2-4-15,1 6 9 16,-7 6 0-16,-1 4 1 16,-3 0-7-16,-2 0 1 15,-2 0 0-15,2 4-3 16,-2-4 9-16,-1 4 1 16,1 0 23-16,-2-2-23 15,0 2 4-15,2-4-5 16,2 0-10-16,-5 4-19 0,-4 0 5 15,-2 2-156-15,-33 20-569 16</inkml:trace>
  <inkml:trace contextRef="#ctx0" brushRef="#br0" timeOffset="-206612.02">17322 17459 1622 0,'0'0'336'0,"0"-4"-112"0,0 3-130 0,0-4-61 0,2 5 3 0,-2 0-1 0,-2 0-13 0,6 10-21 16,3 8 53-16,5 13 70 16,3 13-38-16,-2 6-41 15,-2 4-23-15,4 0-11 16,-1-6-11-16,-5-4 6 16,-3-8-6-16,-2-8 6 15,-4-11-6-15,0-8 1 16,-1-4-1-16,1-5 2 15,0 0 13-15,-5-5 1 16,1-8-16-16,0-10-21 16,-5-4-10-16,1-12 25 0,0-7-12 15,-1-2 6-15,5 4-29 16,0 2-11-16,-2-2 2 16,6 4-11-16,0 0 22 15,6-1 0-15,0 5 18 16,3 6 21-16,1 6 0 15,-4 8-2-15,-2 6-5 16,-2 6-11-16,3 4 3 16,1 8 15-16,2 2 0 15,7 8 15-15,-7-4-3 16,0 8 0-16,3 0 12 16,-5 0 2-16,7-4-7 15,-3 4-10-15,-2-4-8 0,-1 0 0 16,-3 1 5-1,-4-1-4-15,-2 0 4 0,-5-2 1 16,-3 2 4 0,0-8 22-16,-5-2-2 0,3-4 7 15,-1-2-13-15,-2-2-13 16,3-2 5-16,2-2-17 16,1 4-57-16,3-4-74 15,6 0-163-15,19-20-453 16</inkml:trace>
  <inkml:trace contextRef="#ctx0" brushRef="#br0" timeOffset="-205939.55">17814 17281 1722 0,'0'0'328'0,"-2"0"-94"0,2-4-72 0,0 4-87 0,2-2-46 0,7-2-14 0,2-8-15 15,5 2-1-15,9-4 1 0,-6 6 2 16,6 0-2-16,-7 8 0 15,2 0 5-15,-7 0-5 16,-2 4-12-16,-7 4 11 0,4 6-9 16,-16 8 10-1,2 4 15-15,-9-2-15 16,-6 2-9-16,-1-4 9 0,-5-4 0 16,5-8 15-16,2 2-5 15,4-4-10 1,7-6 1-16,5-2 7 0,4 0-8 15,2 0 0-15,2 4-18 16,10-4 18-16,8 8 36 16,3-4-17-16,8 2 8 15,1-2 0-15,2 0-13 16,-3 0-14-16,1-4 13 0,-3-4 11 16,-10 0-3-16,2 0 5 15,-9 0-14-15,-6 2-12 16,-1 2 0-1,-5 0 0-15,-4 0-16 16,2 2-55-16,0-2-64 0,-2 4-96 16,4 4-238-1</inkml:trace>
  <inkml:trace contextRef="#ctx0" brushRef="#br0" timeOffset="-202412.48">8828 12069 1575 0,'-4'0'273'0,"2"-1"-125"0,0-2-38 0,0 2-22 0,2 1-40 0,0 0 3 0,2-3 35 0,0 2 4 16,7-6-26-16,9-7-29 16,5 0 2-16,12-4-22 15,2-2 3-15,8 2-18 16,2 0-1-16,1 2 1 15,0 2-6-15,-11 8-99 16,-12 6-143-16,-14 8 34 16,-18 8-1-16,-11 6-1 15,-11 6-297-15,-11 0 341 0,-6 4 136 16,-6-3 36 0,2-6 181-16,9-2 100 0,5-10-22 15,14-3-79-15,11-3-39 16,7-4-43-16,8-7 1 15,11-2-20 1,14-7-11-16,16-3-17 0,6-7 7 16,7 3-38-16,0 0-7 15,-9 8-13-15,-4 10-91 16,19 19-485-16</inkml:trace>
  <inkml:trace contextRef="#ctx0" brushRef="#br0" timeOffset="-197455.09">10254 17084 940 0,'0'-4'506'0,"0"3"-323"0,0-4-84 0,0 5-60 0,0-4-5 0,0 0-22 0,0 0-3 0,2-2 2 0,-2 2 16 0,0-8 16 0,0 6-2 16,0-6 4-16,0 6-6 0,0-2 25 15,-2-6-17-15,2 6 25 16,-2 2-26-16,2-6-25 16,-2 4 12-16,2-2-31 15,-2-4-2-15,2 2 16 16,0-2-8-16,0 0-8 15,-3 6 0-15,3-6 4 16,-4 6-4-16,4-2 0 16,0 2 0-16,0 2 20 15,0-6-19-15,-2 8 8 0,2-6 8 16,-2 2-2 0,0 2 0-16,-1-2-8 0,0-2-7 15,1 2 2 1,0 0-2-16,2 2 8 0,-2-2-8 15,2-2 0-15,0-3 0 16,0 0-6-16,0-1 6 16,-2-3 0-16,2 7-1 15,-2-4 1-15,2 2 0 16,-3-2 12-16,1 4-12 16,0-2 0-16,2 4-9 0,0 2 9 15,0-6-2-15,0 6 1 16,0-10-10-16,2 6 10 15,-2-4-11-15,0-2 4 16,0 2 7-16,0 0-4 16,0 4 4-16,0 2-20 15,0-4 0-15,2 6 6 16,-2-8 2-16,0 6 13 16,0-6-1-16,3 6 0 15,-3 0 1-15,0-2 0 16,0 6 0-16,0-5 0 15,2 0 0-15,0 0-20 16,-2 4 14-16,0-9-13 16,2 1-4-16,-2 4 13 15,0-4 8-15,2 3 1 16,-2 2-1-16,0-2 2 0,2 2 0 16,-2 4 0-16,0-6 0 15,3 2 0-15,-3-2-1 16,3-2 1-16,-1 2 0 15,0 2-1-15,0-6 2 16,-2 0-2-16,4 2 1 16,-8 2-6-16,2 2 5 15,0-2-14-15,2 2 1 16,0-2 13-16,0 2 0 16,0-4 1-16,2 6 2 15,0-8-1-15,2 6-1 16,1-6 2-16,-5 0-1 15,2 2 0-15,-2-2-1 16,-2-3 1-16,2 2-1 0,0 3 7 16,-2-2-7-16,2-3 0 15,0 3 0-15,0 0 0 16,0 2-1-16,2-3 1 16,-2 2 0-16,0-1 1 15,0 6-1-15,0-6 1 16,0 2 11-16,-2-2-10 15,4 4 3-15,-2-6-5 16,0 2-15-16,2 4 14 16,0-6 0-16,-2 10-5 15,2-6 1-15,0 2 5 16,-2 0 1-16,2 2 0 0,2-2 7 16,-4 2-7-16,2-6-1 15,-2 6 0-15,2-10 0 16,2 0-8-1,-2 4 8-15,1 2-1 0,-1 2 1 16,0-3 0-16,0 5-1 16,5-2-11-16,-4 1 10 15,1-8 1-15,-2 7 1 16,0-8-1-16,-2 0 0 16,2 0 0-16,1-4 0 15,-3 0 1-15,2 4-1 16,-2 4 1-16,0 6 0 15,2-2 0-15,-2-2 1 0,2 4 0 16,-2-2 0-16,2 0-1 16,-2 2 0-16,-2-6 12 15,0 6 5-15,0-10-10 16,2 4-2-16,0-2-4 16,-2-2-2-16,2 2 1 15,0 4-15-15,-3-5 14 16,3 6 1-16,0-1 0 15,-2-5 1-15,2 6 7 16,0-6-7-16,-2 5 9 16,2-4-9-16,-2 4 1 15,0-2 8-15,0-4-9 0,-1 2-1 16,-4-2 0 0,5-2 0-16,0-2 18 0,2 2-18 15,0 0 1 1,-2 4 7-16,-1 0 6 0,1 0-14 15,-2 2 0-15,0-4 0 16,0 0 0-16,0-3 0 16,0 2-2-16,-3-3 2 15,1-1 0-15,2-3 0 16,1 2 1-16,-2 0 9 16,3 4-10-16,0 0 0 15,-2 2 2-15,4 2-2 16,-5-2 0-16,3-4-7 15,0 0 7-15,-2 0 9 16,1 0-9-16,3 4 0 0,-7 4 0 16,5-4 0-1,0 1 0-15,-3-1-1 0,3 5 1 16,0-10 5-16,0 1-5 16,0 0 0-16,2 0 0 15,-2 0 12-15,2 6-12 16,-3-2 0-16,3 0 0 15,-2-2 0-15,2-2 0 16,0-2 0-16,0 0 1 16,0 0 7-16,2 2-7 15,-2 0 5-15,-2 4-5 16,0 0 20-16,-1 4-6 16,-1 1-5-16,-3 4-1 15,3-5-9-15,2 1 1 0,0 1-2 16,-1-4 1-1,1 4 0-15,2-3 1 16,-2-2 0-16,2 5 0 0,-2 0 5 16,-1 2 2-16,3 0-7 15,-3 4-1-15,3-2 2 16,0 0 6-16,-2 2-8 16,0 0 0-16,2 0-1 15,-2-2 1-15,2-2 0 16,-2-2 0-16,2 2-1 15,0-4 0-15,-2 0 1 16,2 0 1-16,-2 0 0 16,2-1 6-16,-2 4-6 15,-3-3 0-15,3-1 1 0,0 1-1 16,0 0 0-16,-1 1-1 16,0-6 1-16,3 1-1 15,-2 2 0-15,2 2 0 16,-2-1 1-16,2 4 1 15,0-3 5-15,2 4-5 16,-2-2-1-16,5 2 0 16,-2-2-1-16,-1 2 1 15,-2-2 0-15,2 2 7 16,-2 2-8-16,0-4 0 16,-2 2 0-16,2 0 0 15,0 2 6-15,0 2-5 0,-2-2-1 16,2 2 1-16,0 0-1 15,-3 0 1-15,3 0-1 16,3-2 0-16,-3 2 0 16,2-6-1-16,-2 0-5 15,2 0 6 1,-2-3 5-16,0 1-5 0,0-1 1 16,0 4 0-16,0 4-1 15,0-1 0-15,2 2 0 16,3-1 0-16,-5-1 0 15,2 1 0-15,0 0 0 16,0-3 1-16,-2 2-1 16,2 0 1-16,-4 1-1 0,2 0 0 15,0 5 0-15,-2-2 3 16,0 0 1-16,2 3-2 16,-2-8 5-16,2 5-6 15,-5-4 0-15,5 2 0 16,0-4 12-16,-2 2-11 15,2 0 7-15,0 2-8 16,0 2 3-16,0 0 3 16,0 0-1-16,0-4-6 15,0 0 0-15,0 0 0 16,0-4 14-16,-2 2-13 16,2-2 12-16,-2 4-13 15,-1 0 3-15,3-2-3 16,0 4-6-16,0 0 6 15,0 0 2-15,0 2 7 16,-3 0 1-16,3 2 7 0,-2 0 10 16,0 0-12-16,0 0 0 15,0 0 1-15,0 0-8 16,-1-4 4-16,-1 2-11 16,2 2 11-16,-2-2 6 15,2 1 9-15,-6 0 3 16,6-3-14-16,-2 2-1 15,-1-1 11-15,3 4-2 16,0-2-2-16,0 3-2 0,2 0-7 16,0 0-7-1,0 0-5-15,0 0-1 0,0 0 1 16,0 0 1 0,0 0-1-16,0 0-1 0,0 0 0 15,0 0-1 1,0 0 1-16,0 0-1 0,0 0 1 15,0 0-13 1,0 0-164-16,11 59-336 0</inkml:trace>
  <inkml:trace contextRef="#ctx0" brushRef="#br0" timeOffset="-193018.02">10303 17740 1286 0,'-6'-4'482'0,"2"0"-304"0,-10 2-100 0,3 2-27 0,-1 2-24 0,4 2 8 0,-3 4-14 0,-1 2-14 0,6 4 7 0,-3-2-13 0,2 2 1 0,2 0 4 16,5-2-5-16,5 2 4 16,2-1-4-16,-3-8-1 0,5 8 1 15,0-8-1 1,-2-5 10-16,4 0 1 15,-3-4-2-15,0-1-9 0,-2-4 11 16,3-5 5-16,0 3-16 16,-4-8 15-16,-5 5-13 15,-2 4 5-15,-4 2 23 16,-2 4-16-16,-3 0-1 16,-1 8-12-16,-3 4 13 15,-1 10-5-15,5 0-9 16,3 0-5-16,0 0 4 15,13-4-26-15,0-6 26 16,3 5-11-16,1-12 5 0,3 3 2 16,1-8 5-1,-3-5 0-15,2 0 2 16,-1-5 11-16,1 0 5 16,-4 1-4-16,-3 0-1 0,-5-1 5 15,-2 10-1-15,-1 0 20 16,-3 4-13-16,-4 4-6 15,-5 0-18 1,3 2 6-16,2 2-6 0,5-4 0 16,1 3-4-16,4-5-7 15,0-1-1-15,7-1-9 16,-3 0-10-16,0 4 20 16,4-4 4-16,-6 0-4 15,0-4 11-15,-2 4 12 0,0-1 7 16,0 1 20-16,-2-2 33 15,-4-1-18-15,2-1-12 16,0 4-24-16,0 0-18 16,-3 0-30-16,1 0-153 15,-2 0-108 1,8-4-271-16</inkml:trace>
  <inkml:trace contextRef="#ctx0" brushRef="#br0" timeOffset="-185442.43">10185 13056 913 0,'0'0'206'0,"0"0"-115"0,-2 0-1 0,0 0-30 0,2-2 54 0,0 2-24 0,0-2-45 0,-2 0 57 0,4 2 17 0,-2 0-38 0,0 0-30 16,0-4 9-16,-2 2 4 16,2 0-8-16,-2 0-16 15,2 2 7-15,-3-2 8 16,3 2-19-16,-2 0-9 15,2-2-4-15,-2 0-7 16,-1 0-2-16,3 0 5 16,0 0 7-16,-3-4-2 15,3 2 1-15,-4-2 11 16,-2 0 2-16,4-2-10 16,-2-2 7-16,1 0-28 15,-1-6 7-15,2-2-5 0,-1-4-9 16,0-3 1-16,1-4 2 15,2-2 3-15,2-3-5 16,-2 4 0-16,3 0 0 16,0 6-1-16,-1 2-1 15,2 2 0-15,1 0 0 16,-1 2-7-16,-2 0 8 16,2-2 1-16,-1 2-1 15,-3 4 0-15,0 2 0 16,0-1 1-16,-3 4-1 15,3-4 1-15,-4 7-1 0,4-2 1 16,-2 4-1-16,0-3 6 16,0 0-6-1,2 3-1-15,0-3 1 16,0-1 1-16,0-1-1 0,0-3 0 16,0 6 0-16,2-2 0 15,-2-4 1-15,0 4 4 16,0 0-5-16,0 0-1 15,0 2 1-15,-2 2 0 16,2 0 0-16,-2 2 0 16,2 0 0-16,0-4 0 15,0 0-1-15,0-2 1 16,0-2-1-16,0 0 1 16,0 0 0-16,0 2 7 0,2-2-7 15,-4-2 0-15,-1 4-1 16,1-6 1-16,0 2 1 15,0-2 12-15,2 2-13 16,-3 0 0-16,0 4 1 16,1 2 1-16,0-2 5 15,2 4-7-15,0-2 1 16,0 2-1-16,0-4 6 16,-2-2-6-16,2-4 1 15,0-1 0-15,0 0 0 16,-2 5 0-16,4-2 14 15,-4 3-15-15,2 1 0 16,0 4 0-16,0-2 1 16,0-2 0-16,-2-2 0 15,4 0 6-15,0-6-5 0,-2 5-1 16,2-6 5-16,-2 7 7 16,2 0-12-16,-2 4 7 15,0 0-2-15,0-4-4 16,2 0-1-16,-2-2 1 15,0 2-1-15,0-2 5 16,-2 6-5-16,2 0 1 16,0 4-1-16,0-2 0 15,2 0 5-15,-2 0-6 16,0 2 6-16,0-2-6 16,3 0 0-16,-3-2 0 15,3-4 0-15,-1 0 0 0,-2 2 1 16,2 2 1-1,-2 4-1-15,0-2 0 0,0 0 7 16,-2 2-7-16,2-4 5 16,0 4 0-16,0 0 2 15,0 0-8-15,-2 0 6 16,2-2-5-16,0 0-1 16,2 0 1-16,-2-2 0 15,0 2-1-15,0 1 1 16,0 2-1-16,-2-2 11 15,2 3-10-15,0 0 10 0,0-1-1 16,0 1-8-16,0 0 4 16,0 0-5-16,2 0 5 15,-2 0-5-15,0-2 0 16,0 2 8-16,-2 0-8 16,4 2 1-16,-2-2 5 15,0 0-6-15,0 0 9 16,-2-2-10-16,2 2 1 15,0 0 5-15,0 0 0 16,0 0-5-16,0 0 0 16,0 0 0-16,0 0-1 15,0 0 0-15,0 0 0 16,0 0 0-16,0 0 1 0,0 0 0 16,0 0-1-1,0 0 1-15,0 0 0 0,0 0-1 16,0 0 0-16,0 0 0 15,0 0 0-15,0 0-1 16,0 0 0-16,0 0 1 16,0 0 0-16,0 0-1 15,0 0 1-15,0 0 0 16,0 0 0-16,0 0 0 16,0 0 1-16,0 0-1 15,0 0-1-15,0 0 1 16,0 0 0-16,0 0-1 15,0 0 0-15,0 0 1 16,0 0 0-16,0 0 0 16,0 0 1-16,0 0-1 0,0 0 1 15,0 0 0-15,0 0-1 16,0 0 0-16,0 0 0 16,0 0 0-16,0 0 0 15,0 0-1-15,0 0 0 16,0 0-1-16,0 0 2 15,0 0-1-15,0 0 0 16,0 0 1-16,0 0 1 16,0 0 0-16,0 0-1 15,0 0 1-15,0 0 0 16,0 0 1-16,0 0-1 16,0 0 0-16,0 0 6 15,0 0-7-15,0 0-1 16,0 0 0-16,0 0 0 15,0 0 1-15,0 0 0 0,0 0-1 16,0 0 1-16,0 0-1 16,0 0 1-16,0 0 0 15,0 0-1-15,0 0 1 16,0 0-1-16,0 0 0 16,0 0 0-16,0 0 1 15,0 0 1-15,0 0-1 16,0 0 1-16,0 0-1 15,0 0 0-15,0 0 0 16,0 0 1-16,0 0-1 0,0 0 1 16,0 0 0-1,0 0 4-15,0 0-4 0,0 0 0 16,0 0-1-16,0 0-1 16,0 0 1-16,0 0 0 15,0 0-1-15,0 0 1 16,0 0 0-16,0 0 0 15,0 0 0-15,0 0 0 16,0 0 0-16,0 0 0 16,0 0 0-16,0 0 1 15,0 0-1-15,0 0 0 16,0 0 1-16,0 0-1 16,0 0 0-16,0 0 0 15,0 0 0-15,0 0 1 16,0 0 0-16,0 0 0 0,0 0 1 15,0 0-1-15,0 0 0 16,0 0 0-16,0 0-1 16,0 0 0-16,0 0 0 15,0 0-1-15,0 0 1 16,0 0 0-16,0 0 0 16,0 0 0-16,0 0-5 15,0 0-7-15,0 0-30 16,0 0-33-16,0 0-59 15,0 0-40-15,0 0-52 16,2 10-83-16,-2-6-17 16,4 6-1119-16</inkml:trace>
  <inkml:trace contextRef="#ctx0" brushRef="#br0" timeOffset="-177594.88">10287 17161 896 0,'0'0'288'0,"-4"0"-114"0,8-5-33 0,-8 5-36 0,8-1 10 0,-1 1-28 0,-3 0-31 0,3-4 2 0,-6 4-1 16,3 0-15-16,0 0-22 16,0 0-5-16,0 0 1 15,0 0 13-15,0 0 2 16,0 0 7-16,0 0 7 16,-3-4-29-16,-1 0-2 15,4-2 7-15,-2-2 1 16,2-1-22-16,0-5 15 15,0 1-13-15,0-1 5 16,-2-3-7-16,0-5 1 16,2 8 8-16,0-4-7 15,-3 4-1-15,1 0 5 16,0-2-5-16,0-2 11 0,0 0 10 16,0 0-7-16,2 0 3 15,0-4-18-15,0 0 0 16,0 0 0-16,-4-2 1 15,2-2-1-15,-2-1 0 16,0 0 6-16,-1 0-6 16,-1-3-1-16,2 6 0 15,-2 2-4-15,2-4 4 16,0 8 1-16,-3-4-17 16,-1 4 8-16,-2 0-21 15,1 0-6-15,3 4 21 16,-1-2-1-16,-3 2-10 0,2-4 16 15,2 0-16 1,-1-4 17-16,3 4-4 0,1-5 12 16,0 5 1-16,1-4 10 15,0 4 5-15,2 0-3 16,-2 4-3-16,2 0-8 16,0 6 0-16,-2-4-1 15,2 2 2-15,0-2-2 16,0 2 1-16,0-4 0 15,0 0-1-15,0-6 1 16,0 2 0-16,0-4 0 16,2 2-1-16,-2-6 0 0,0 4 1 15,0 0-1-15,0 4 6 16,-2 0-5-16,0-5 0 16,0 5-1-1,0 4 1-15,-3 1 0 0,3-4-1 16,2 7-1-16,0-8 1 15,0 4 0-15,2-4 1 16,-2 2-1-16,5-2 0 16,-5 4 1-16,0-2 1 15,0 6-2-15,0-8 1 16,-5 4 0-16,10 6-1 16,-3-6 0-16,-2 10-9 0,2 0 9 15,-2 2 0 1,-2 2 0-16,2 0 0 0,0-2 0 15,0 0-6-15,2-6 5 16,0 0-7-16,0 2-2 16,0 2-8-1,2-4 10-15,-1 2-5 0,2 2 11 16,-3 0 1 0,-2-2 1-16,2-1 0 15,-2 2 0-15,3-1 0 0,-1-2 9 16,-2 0-1-16,0-1-7 15,4-5 7-15,-2 5-7 16,2-9-1-16,-1 0 1 16,-3 5 7-16,1-1-8 15,-1 2 1-15,0-2 5 16,3 0-6-16,-3 0 0 16,0-6 0-16,3 8 11 0,-3 0-4 15,2-6-7-15,0 6 1 16,-2-2 0-16,5-4-1 15,-1 0 1-15,0-4 14 16,1-2-3-16,-1 0-12 16,6 0 0-16,-6 2 2 15,0 0 5-15,1-2-7 16,-3 3-1-16,-2 2 1 16,2-4 12-16,-2-1-11 15,0-4 7-15,2 2-2 16,-4 2-5-16,4 2 0 15,-2-4 0-15,2-2 0 16,0 2 8-16,-2-6 0 16,0 2 3-16,0-1-1 0,-2-5-10 15,0 0 11-15,0 0-11 16,2 6-1-16,0 2 1 16,0 6-1-16,-2 0 5 15,0 4-5-15,-3 0-16 16,3 0 14-16,0-4 1 15,0 0 1 1,2-6-38-16,0-4 11 0,0 3 27 16,2 5 0-16,-2 6 1 0,-2 10-1 15,2 0 1 1,-2 2 0-16,-1-4-1 0,-2 4 5 16,3-6-5-1,-2 0 0-15,1-2 0 0,-1 0 0 16,0-2-3-16,0-2 3 15,-1-2 0-15,3 0-1 16,-4 2 0-16,5 0 1 16,-2 2-1-16,-1 4-3 15,8 4 4-15,-4 2 0 16,0 2 5-16,-4 2-4 16,4-2 9-16,0-6-10 15,0 2 1-15,0-2 0 16,0-4-1-16,0 2-5 15,0 2-4-15,0-4 8 16,0 6 1-16,-2-2 5 0,0 2-5 16,2-2-2-16,-2 3 2 15,0 0 2 1,-1-4-2-16,3-3 0 0,-2 0 0 16,0 0 0-16,-3 2 6 15,2 2 0-15,1 0-5 16,0 2 0-16,0-6 1 15,0-4-1-15,0-2-1 16,0-4 1-16,0 2 8 16,2-2-8-16,0 0-1 15,2 2 0-15,-2 6 3 16,0 0 6-16,0 8 11 0,-2-1-7 16,2 4 14-1,-5-1-19-15,5-1-2 0,-2-4-6 16,0 0 21-16,0-4 3 15,-4-3-23-15,4 1 1 16,0-3 7-16,0 2 0 16,2 0-9-16,-2-4 1 15,4 2-1-15,-2 4 6 16,2 0 3-16,-2 4-9 16,0-2 1-16,2-4 1 15,-2 2 4-15,0-2 1 16,-2 0-6-16,0 0 14 15,0-1-7-15,0 0-1 16,-1-2-6-16,1-1 0 0,0-2 20 16,2 1-21-1,0 1 1-15,0 1 7 0,0 7-1 16,0 4 11-16,-2 2-3 16,0 2 0-16,0 2-4 15,0 0 4-15,-4 0 6 16,6 0-12-16,-2-6-9 15,2 4 0-15,0-6 0 16,0-2 5-16,0 2-5 16,2-4 0-16,-2 2-1 15,0 4 1-15,0 2 1 16,0 0-1-16,0 2 0 16,0 4 1-16,-2-2 8 15,2 0-9-15,0 0-1 16,0 0-6-16,2-2 7 0,-2 0-1 15,6-4 1-15,-4 0-1 16,-2 2 0-16,2-5 1 16,-2 4 0-16,2-1 0 15,-2 2 1-15,0 2 0 16,2-2-1-16,-2 2-6 16,4-1 6-16,-4-1 1 15,5 2 0-15,-3-2-1 16,0-2 0-16,2 2 0 15,-1 2 0-15,2-6 0 16,-3 6 0-16,0 2 0 16,3-1-1-16,-3-2 2 15,0 1-1-15,0 2 0 0,-2-2 0 16,2-2 0-16,0 3 0 16,-2-2 0-16,2 3 0 15,0-4 1-15,-2 2 0 16,3 2-1-16,0-2 0 15,-3 0-1-15,2 0 1 16,-2 4 0-16,2-2-1 16,-2 2 1-16,0 2-1 15,0-2 0-15,2 0-5 16,1-4 6-16,-1 2 0 16,0-2 0-16,2-2-9 15,3 0 9-15,-6 2 0 0,5 2 0 16,-2-2-1-16,-1-2 1 15,3 2 0-15,-2-2-2 16,-2 4 1-16,1 0 1 16,-1 2 0-16,-2 2 0 15,2-4-5-15,5 0 4 16,-4 0 0-16,-1-2 1 16,2-2-8-16,-2 2 8 15,5 0-1-15,-1-2 1 16,2 0-1-16,-2 0-1 15,1 4 1-15,-3-3 0 16,-2 3 1-16,0 3-1 16,-2 1 1-16,0-2 1 0,2 0-1 15,0-2 0-15,2 2-1 16,-4-2 1-16,2 0 0 16,0 2 0-16,0-4 0 15,2 0 0-15,1-2-1 16,-3 3 1-16,0 1 0 15,2 0 0-15,-1 3 0 16,0-2 0-16,-3 2 9 16,0-4-9-16,0 4-1 15,2-2-1-15,-2 2 2 16,0-2 0-16,2 2 0 16,0-3 0-16,2-2-6 15,-1-1 6-15,1 3-1 16,0-2 1-16,0 1 0 15,2-2 5-15,0 1-5 0,-1 2-1 16,-1 0-1-16,2-2 1 16,-1 0-1-16,0 0-10 15,1 4 12-15,-1 0-6 16,1-2 5-16,-1 0 1 16,-1-2 4-16,1 4-4 15,0-2-1-15,1-2 0 16,0 2 0-16,5-2-1 15,-3 0 1-15,0 0 1 16,-1 2-6-16,-1-2-2 16,2 4-2-16,0 0 9 15,-1 0 1-15,-3 0 0 16,-2 2-1-16,4-4-2 16,-2 2 3-16,0 0-1 0,1-2 10 15,3 0-15-15,-1 2 6 16,-2-2-1-16,1 2 1 15,-1 0 0-15,-1 0-1 16,0 0 1-16,1 0 1 16,-3 0-1-16,3 2 0 15,-5 0 0-15,4-2 0 16,-1-2 7-16,1 2-14 16,0-2 7-16,1 2-1 0,-1-2 1 15,1 2-1 1,-1-2 2-16,1 2-2 15,1-2 2-15,-1 2 6 16,-3 0-7-16,0 0-8 16,-2 2 8-16,2 0 1 15,0-2-1-15,1 0 1 0,-1 2 3 16,1-2-4-16,-1 0 0 16,0 2 0-16,0-2 0 15,0 0-2-15,3 0 1 16,-3 2 0-16,2-4 0 15,-4 4 0-15,0 0 1 16,0 0-1-16,0 0 2 16,0 4-1-16,0-4 1 15,0 0-1-15,2-4 1 0,-2 4-1 16,0 0 0 0,0 0 0-16,0 0 0 15,0 0 0-15,0 0 0 16,0 0-1-16,0 0 1 0,3-2-2 15,-1 2 2 1,1 0 0-16,-1-2 0 0,2 0 0 16,-2 2 0-16,-2 0 0 15,2-2 1-15,-2 2 0 16,0 0 0-16,0 2-1 16,0-2 5-16,0 0-4 15,0-2-2-15,0 2 1 16,3 0-1-16,-3 0 1 15,2-2 0-15,-2 2 5 16,0 0-3-16,0 0-1 16,0 0 0-16,0 0 10 15,0 0-10-15,-2 2-1 0,2-2-10 16,0 0 9-16,-3 0 1 16,3 0-1-16,0 0 1 15,0 0-15-15,0 2-86 16,-2 2-41-16,-4 4-92 15,-37 18-307-15</inkml:trace>
  <inkml:trace contextRef="#ctx0" brushRef="#br0" timeOffset="-172525.43">10087 13030 1085 0,'0'0'322'0,"0"0"-169"0,2-2-49 0,1-4-53 0,-1 2-30 0,0 0 15 0,0 0-5 0,0 0-10 0,0 4-9 0,1 0-12 0,-3-2 0 0,0 2 0 16,0 0 9-16,-3 0-9 15,6-2 10 1,0 2 50-16,-3-6-25 0,2 0-7 16,0 0 10-16,5 0-25 15,-5-2 20-15,2 0-18 16,0-4-7-16,0 3 1 16,2 0 1-16,-2-5 4 15,3 4-13-15,-3-7 0 16,6 2 5-16,-2 0-5 15,-1 0 17-15,-1-2 2 16,1 3-10-16,-3-2 5 16,6 0 0-16,-6 4 3 15,0 0-3-15,1 0-9 0,-1-2 5 16,0 2-10 0,1-2 16-16,2 2-11 15,-5 0-5-15,5 0 10 0,-1 0-10 16,-2 2 1-16,2-2-1 15,-2 4 1-15,-4 4 4 16,2-4-6-16,2 4 8 16,-1-2-7-16,-1 0 3 15,2-2-3-15,0 2-1 16,2 2 0-16,-4 0 9 16,0 0-9-16,-2 2-6 15,2-2 5-15,0 0 1 16,0 0 0-16,3 0 0 0,1-2 0 15,-2-2 0-15,4 2 0 16,-2 2 0-16,-3 1 1 16,-1-1-1-16,2 0 1 15,-2 1 5-15,0-1-5 16,3 0-1 0,-3 0 10-16,3 0-10 0,-1-5 0 15,1 5 0-15,3-3 11 16,-1-1-11-16,0 1-4 15,0 1 4-15,-3 1 7 16,5-6 5-16,0 4 0 16,-2 0 12-16,-3-1-13 15,0 2-7-15,3 2-4 0,-5 2 0 16,2-2 1-16,2 2 4 16,-4-4-4-16,4 2-1 15,-4 2 1-15,3-2 17 16,-1 0-12-16,0 0-6 15,4 0 1-15,-6 0 5 16,2 2-5-16,-1 0 11 16,-3-2-6-16,2 4 10 15,-2-2 2-15,6-2-18 16,1 0 1-16,-2 0 5 16,-1 0 0-16,3 2-6 15,-1-2 0-15,1-2 11 16,0 2-11-16,-3 2-1 15,-1 0 1-15,-3 0 0 16,2 2 1-16,0-2 0 0,2 0 5 16,1 0-5-16,1-2 0 15,1 2-1-15,4-4 1 16,-2 2 0-16,3 0 5 16,1 2-6-16,0-2 0 15,-2-2-2-15,-2 0 2 16,3 2-1-16,1 0 1 15,-5 2 1-15,0-2 2 16,-4 2-3-16,0 0 0 16,5 2-1-16,-5-6-1 0,6 4 2 15,-4 0 9 1,1-2-9-16,1 2-5 16,-1 0 5-16,0 2 0 0,-2-2 0 15,-5 0 0 1,2 0 0-16,-2 2 6 0,0 0-6 15,2-4-2-15,0 4 2 16,5 0 0-16,0-2 13 16,0-2-13-16,3 2 0 15,0-2 1-15,-1 0-1 16,-3 0 0-16,5-2 1 16,-2 2 9-16,0-2-10 0,0 4 0 15,-5 0 0 1,2-3 1-16,4 1 0 0,-1 3 5 15,-3-3-6-15,4 2-8 16,3 0 8-16,-2 0 0 16,0-2 1-16,2-2 0 15,3 0 0-15,-3 0-1 16,3-1 1-16,-3 1 1 16,-3 2-1-16,1 0-1 15,-5 3 0-15,1-2-1 16,-5 3 0-16,0 0 1 15,0-1 0-15,6 1 0 16,-2-5 0-16,0 4 2 16,3-6-1-16,5 2-1 15,-5 0 1-15,1 4-1 0,2-3 1 16,1-3 4-16,-1 3-5 16,-1 1-1-16,-1-4 1 15,2 3 0-15,-5 2-1 16,1-2 1-16,-1 3 0 15,-3 1 1-15,8-4 1 16,-3 0-2-16,1-1 9 16,6 1 5-1,-3-1-13-15,1-2 5 0,1 3-5 16,-1 0-1 0,-3 1 1-16,3-4-1 15,3 3 0-15,-3 0 0 0,3 1 1 16,-3-2-1-16,-3 1 1 0,0-2 6 15,1 2-5 1,-2 2-1-16,-1-2 5 0,-1 2-5 16,2 0 0-16,-3 0 6 15,-1-4-7-15,2 4 0 16,-4 0 1-16,3 0-1 16,-3 2 0-16,7-2 0 15,-2 0 0-15,0-2 0 16,1 2 1-16,5-4 0 15,-5 4 0-15,2-4-1 16,-3 2 1-16,-1 2 0 16,-1-2-1-16,0 2 0 15,-2-2 0-15,1 2 0 16,3 0 1-16,2 0-1 0,0-2 0 16,0 0 1-1,3 0-1-15,-3-2 1 16,3 2-1-16,-4 0 0 0,6 0 0 15,-5 2 0-15,2 0-1 16,-1-2 1-16,-1 0 0 16,-3 4 0-16,4-2 1 15,-1 0-1-15,0-2 0 16,-2 2 1-16,2 0-1 16,0 0 0-16,1 0 0 15,-1 0 0-15,1-4 0 16,5 4 0-16,-7-2-1 15,2 0 1-15,3 4 1 0,-6-2-1 16,3 0 6 0,3 2-6-16,-4-2-1 0,0 0 0 15,0 2 0-15,3-2 0 16,-1 2-5-16,-1 0 6 16,3-4 0-16,-1 4 1 15,-4 0-1-15,1 0 1 16,1 4-1-16,-3-4 0 15,-1 0 0-15,-1-4 0 16,5 4 0-16,-6 0 1 16,0 0-1-16,2 0 0 15,-4 0 0-15,3 0 0 16,-1 0 0-16,4 0 0 0,-4 0 0 16,1 0 1-1,-1 0-1-15,1 0 0 0,-1 0 1 16,4 0-1-16,1 0 0 15,-4 0 2-15,4 4-2 16,0-4 0-16,-5 2 1 16,-3-2-1-16,4 2 0 15,-3-2 2-15,0 0-1 16,1 2 8-16,1-2-8 16,6 2 10-16,-4-2-2 15,3 2-9-15,-1-2 1 16,1 2 1-16,-1 0 4 15,0-2-5-15,-1 0 0 16,1 2 5-16,-1-2-6 16,1 2 0-16,-4-2 6 0,3 0 0 15,3 0-6 1,-4 0 1-16,1 0-1 0,-1 0 1 16,6 0 0-1,-3 2-1-15,1-2 1 0,-1 4-1 16,5-4 0-16,-3 2 1 15,-1-2-1-15,3 2 1 16,-5-2-1-16,2 0 0 16,1 0 2-16,-2 0-2 15,3 0 0-15,-1 0 0 16,5 0 1-16,-7 2-1 16,3-2 1-16,-4 2-1 15,1-2 0-15,-1 2 0 16,1-2 0-16,1 2 1 0,-2-2-1 15,-1 2 0 1,-3-2 0-16,3 2 0 0,-4-2 0 16,0 2 1-16,-1-2-1 15,0 2-1-15,3 2 1 16,2 0 1-16,2 0-1 16,-5-2 0-16,3 0 1 15,-1 0-1-15,-2-2 0 16,1 2 1-16,1 0-1 15,0 0 0-15,0 2-1 16,-1-2 1-16,1 0 0 16,2 0 0-16,-4 0 0 0,3-2 1 15,-2 2 0-15,4-2 5 16,2 0-5-16,-1 0 0 16,-1 0 5-16,-3 0-5 15,4 2-1 1,-3-2 0-16,-3 2 1 0,1 0 0 15,2 0-1-15,0-2 1 16,0 0 6-16,-5 2-6 16,3 2 0-16,-2-2 0 15,-1 0 0-15,5-2 7 16,-3 2-8-16,4 0 1 16,-4 0 0-16,5 0 1 15,3-2 4-15,1 2-6 16,1-2 1-16,1-2 7 0,2 0-2 15,0 2-6 1,-1 0 0-16,0-2 0 0,-2 2 1 16,-6-2-1-16,2 2 0 15,-3 0 0-15,-5 0 0 16,-2 0 0-16,-1 0 1 16,3 0-1-16,-1 0 2 15,1-2-1-15,2 2 14 16,7-2-6-16,-3 0-8 15,1 2 7-15,0-4-1 16,2 2-7-16,-2 2 0 16,-3 0 0-16,0-2 0 0,-1 2 0 15,-1 0 1 1,1 0 0-16,-4 0 1 0,-2-2 7 16,-1 2-8-1,0 0 8-15,0 0-9 0,3 0 2 16,-1 0 10-16,5 0-11 15,-3-2 5-15,3 2-5 16,1 0 1-16,-2 0 2 16,0 0-4-16,1 0 0 15,-3-2 1-15,1 2 0 16,2 0-1-16,1 0 1 16,-1 0 0-16,-3-2 1 15,1 2-1-15,0 0-1 16,-1 0 1-16,0-2 0 15,1 2 0-15,-1 0 1 0,4-2-2 16,-2 2 0-16,-2 0 2 16,-2 0-2-16,3-2 1 15,-3 2-1-15,2 0-1 16,-4 0 1-16,4 0-1 16,-1 0 1-16,1 2 1 15,3-2-1-15,-5 0 1 16,3 0-1-1,-3 0 0-15,2 0 0 0,-2 0 1 16,1 0-1-16,-1 0-1 16,-1 0 1-16,-1 0 0 15,3 0 0-15,-3 0 0 16,0 2 0-16,0-2 0 0,0 0-1 16,0 0 1-1,0 0-1-15,0 0 0 0,3 0 1 16,-1 0 0-16,3 2 1 15,1-2-1-15,-2 0 0 16,1 2 0-16,-2-2 1 16,3 2-1-16,-4-2 0 15,1 0 0-15,-3 0 0 16,2 0 0-16,-2 0 0 16,0 2 0-16,0-4 0 15,2 2 1-15,-2 0 0 16,0 0 6-16,0 2-7 0,0-2 0 15,0 0 1 1,2 0-1-16,-2 0 0 0,2 0 1 16,0 2-1-16,1-2 0 15,-3 0 2-15,0 0-2 16,0 0 0-16,0 0 2 16,0 0-1-16,0 0 14 15,0 0-1-15,0 0 11 16,0 0 7-16,0 0-7 15,-3-2 1-15,6 4-11 16,-3-2 0-16,0 0-5 16,0 0 7-16,0 0-10 15,0 0 7-15,0 0-2 16,0 0-5-16,0 0 4 16,0 0-10-16,0 0 7 15,0 0-2-15,0 0 4 0,0 0-9 16,0 0 7-16,0 0-7 15,0 0 8-15,0 0-3 16,0 0 0-16,0 0 0 16,0 0 2-16,0 0-2 15,0 0-5-15,0 0 1 16,0 0 4-16,0 0-6 16,0 0 1-16,0 0-1 15,0 0 1-15,0 0 5 16,0 0-5-16,0 0-1 15,0 0 0-15,0 0 1 16,0 0-2-16,0 0 1 0,0 0 0 16,0 0-1-1,0 0 1-15,0 0-1 0,-9-2 0 16,9 2 1-16,0 0 1 16,2 2-1-16,-4-2-1 15,4 0-5-15,-4 0 6 16,2-2 0-16,2 2 1 15,-4 0-1-15,4 0-1 16,-2 0 1-16,0 0 0 16,-2 0-1-16,2 0-23 15,0 0-71-15,0 0-89 16,-4 16 19-16,-1-4-110 16,-26 34-190-16</inkml:trace>
  <inkml:trace contextRef="#ctx0" brushRef="#br0" timeOffset="-162222.29">10114 17205 1125 0,'0'0'264'0,"0"0"-120"0,0 0-61 0,0 0 23 0,0 0-62 16,0 0-14-16,0 0-8 0,0 0-8 15,0 0 7-15,0 0 30 16,0 0-2-16,0 0-7 16,0 0 20-16,0 0-17 15,0 0-2-15,0 0-1 16,0 0-9-16,0 0-6 15,0 0-27-15,0 0 11 16,0 0-6-16,0 0-4 16,0 0 4-16,0 0 4 15,0 0 15-15,0 0 2 0,0 0 4 16,0 0 15-16,5-10 1 16,-5 6-10-1,-5-4-12-15,3 2-10 0,2 2 5 16,-2-4-5-16,0 4-1 15,-1-2 19-15,3-2-26 16,-3-2-5-16,1-3 0 16,2 0 13-16,0-5-8 15,0 4 1-15,0-7-6 16,0 7 8-16,0 0-8 16,0 6 14-16,0-2 15 15,-2 6-6-15,2-6-12 16,0 2-5-16,-2 0 4 15,2-2-10-15,-2-4 6 16,2 2-5-16,0-2 7 0,0 0-3 16,2-2 3-16,-2 2-9 15,2 0 0-15,0-4 7 16,-2 10-6-16,-2-2 8 16,2-2-9-16,0 2-5 15,-2-2 5 1,2 2 0-16,-2-4 1 15,2 2 5-15,-2-2-6 0,-1 4-1 16,3-7 1-16,0 8 0 16,3 0 0-16,-6 4 1 15,3-4 5-15,-2 1-6 16,0 2 0 0,2-2 0-16,-2-2-1 0,2-2 0 15,0-2 1-15,-2 0 0 16,4-2 0-16,-2 2 0 15,0-4 0-15,0 4 0 16,0 0 0-16,2 6 0 0,-4 0 1 16,2 2 1-16,-2-2-2 15,0-2 0-15,0-2 1 16,-4 2 4-16,4-6-5 16,0 2 0-16,0-4 0 15,0 0 0-15,-1 0 0 16,1 4 0-16,0-3 6 15,0 8 0-15,2-5-6 0,-2 5 11 16,0-4-11 0,-4 4 1-16,4-1 0 0,-2-2 0 15,2 2 0-15,0-4 0 16,-5 2-1-16,5-6 1 16,0 0 7-16,0 0-8 15,2 0 0-15,-2 4 0 16,2-4 0-16,-3 2 1 15,3 6 0-15,-3-6 6 16,0 6 1-16,2-4-7 16,-1 2 7-16,0-2-7 15,2 0 1-15,-3 0-2 16,3-4 8-16,0 0-8 16,-2 1 8-16,2-1-8 15,0-5 1-15,-2 2 6 0,-2 2 10 16,2 2 2-16,-5-1 1 15,0 0-4-15,2 0 4 16,1-4-1-16,-2 0 1 16,-1-2-10-16,2-2 1 15,-4 0-5-15,7-2-5 16,-4 2 11-16,3-2-4 16,-1 3-1-16,0 3-6 15,1-1 11-15,2 0-11 16,-5 1-1-16,2-2 2 15,-3 0-2-15,5 0-1 16,-2-2 1-16,0-4 0 16,-2 6 1-16,2 2-1 15,2 0 8-15,0 8-8 0,0 2 0 16,2 2 0 0,-3-2 0-16,1-4 0 0,0 0 0 15,0 2 0-15,2-4-1 16,-2-4 0-16,4 3 0 15,-2 3 0-15,-2 2 1 16,2 6 0-16,-6 2 0 16,6 2 1-16,0 2 7 15,-3-2-8-15,2 0-1 16,-3-4 1-16,0-6 1 16,-1 0-1-16,3 2-1 15,0 2 0-15,0 0 1 16,2 4-2-16,-2-4 2 0,2 2-9 15,-3 2 9 1,3-6 1-16,-3 2-1 0,3-6 0 16,0 2 0-16,-3-2-5 15,2 0 5-15,1 4 0 16,1-4-12-16,2 4 12 16,0-2-21-16,-3-4 20 15,0-3 0-15,0 3 1 16,0-10-1-16,3 2-4 15,-1-2 4-15,-2 0 1 16,4 2-11-16,-4 2-7 16,4 0 2-16,1 6-2 15,-3 0 16-15,2-4 1 0,-3 4 0 16,8-4 1 0,-7-2 7-16,-2 0-7 0,2-3-1 15,0-1 0-15,3 5 1 16,-1 5-1-16,-2-3-5 15,2 6 5-15,4-3-5 16,-4 1 6-16,0-7 0 16,-4-2 1-16,5-4-1 15,-1 0 1-15,-2 6 0 16,4 2-1-16,-5 4 0 16,4 2 0-16,-1 2 0 15,-2 4 0-15,1-8-1 0,-1 0 1 16,2 0 0-16,-2 0 0 15,0-3 0-15,4-1-1 16,-5 2 1-16,2-4-1 16,-1 4-10-16,-2-10 10 15,2-2-1-15,-2-4-7 16,-2 4 8-16,2 0 1 16,-2 6-1-16,2 4 0 15,0 4 0-15,-3-3 1 16,3-1 8-16,-1 0-6 15,-7-2-1-15,6 1 0 16,0-6-1-16,2 3 0 16,0 2 0-16,-2 2 0 0,2 4 0 15,0 4 0 1,-2 2-7-16,-3-2 7 0,1 0-6 16,-1-4 6-16,-2-4 0 15,1 0 9-15,-3 0-9 16,3 0 0-16,0-1 0 15,2 8 0-15,0 1 0 16,4-1 0-16,-2 8-13 16,-1-1 13-16,1-5 1 15,-2 5 7-15,2 2-8 16,2-4-1-16,-6 6 1 16,6-2 0-16,0 0-6 15,0-4 5-15,0 0 1 16,6-4 0-16,-4 2 0 15,2-2 11-15,1 4-10 16,-1-2 0-16,0 2-1 0,-2 0 6 16,0 2-4-16,4-6 4 15,-2 4-5-15,5-4 5 16,-3 0-6-16,4 0 0 16,1-4-3-16,6 2 3 15,-1-5 0-15,-1 2 1 16,3 1 5-16,-5 1-5 15,1-1 10-15,-1 3-10 16,-3 2 0-16,-2-1 5 0,-3 6-6 16,1-4 1-1,6 5-1-15,-4-8 0 0,3 5 0 16,1-6 0-16,1 4 0 16,-2-6 0-16,3 0 1 15,3 0-1-15,-5 2 7 16,1 0-6-1,1 0-1-15,-4 4 0 0,-1 0 1 16,3 0-1-16,1-2 0 16,-3 4 0-16,4-5 0 15,-1 6 1-15,-3-4 0 16,-1 6-1-16,-1-4 0 16,2 1 1-16,3-2 0 0,2-3-1 15,7-6 1 1,-1 3 0-16,1 0 0 15,0 0-1-15,0 2 1 16,-3 4-1-16,0 0 0 16,-1 2 0-16,0-2 0 15,4-2 0-15,-1 0 0 0,3-2 1 16,0 2 6-16,-4 0-7 16,-1 2 0-16,0 0 1 15,-3 2 0-15,1-2 0 16,-1 6 0-16,4-4 0 15,-4 0 0-15,2 2 0 16,4-5 8-16,-2 2 3 16,5-3-12-16,-8 2 8 15,1-2-8-15,-5 7 1 0,-1 1 0 16,3 1 1-16,-1-3 3 16,3-2-4-16,4-3-1 15,-4 4 0-15,3-4 0 16,-1 3 1-16,0 1 0 15,-3 2 5-15,-3-1-5 16,1 5 5-16,1-8-5 16,1 5 1-16,1 0-1 15,2-2-1-15,-2 2 2 16,1 0-2-16,3 0 1 16,-4-4 0-16,1 2 0 15,5-2 1-15,-6 2-2 16,1 2 1-16,-5-4 5 0,-4 4-5 15,2 0-1 1,-4 2 1-16,-1 2-1 0,-2 0 0 16,2-2 0-16,3 0 1 15,4-2-1-15,1 2 0 16,1-2 0-16,3-2 0 16,-5 2 0-16,1 0 0 15,1 2 0-15,-7-2 0 16,6 4 0-16,-1-2 0 15,-3 0 0-15,-1 2 0 16,-1 0-1-16,1 0 0 16,3 0 1-16,-2-2 0 0,4 0 0 15,6 0 0 1,-2-2 0-16,4 1 0 0,-2-2 0 16,2 3 0-16,-3 0 1 15,-2-2-1 1,-1 0 0-16,-1 4 0 0,6-2-1 15,-4 0 1-15,1 2 0 16,2-2 0-16,0 0 0 16,-2-4-1-16,-3 4 1 15,-1-1 1-15,-1 4-1 16,-1-3-1-16,3 1 1 16,-4-1-1-16,3 4 1 15,-4-1-1-15,9-1 1 0,-6-1-1 16,5 3 1-16,-5-1-1 15,3-2 1 1,1 3 0-16,-1-1 1 0,4-2-1 16,0 3-1-16,5-1 1 15,-1-2 0-15,5-3 1 16,-5 6-1-16,1-1 0 16,-3 1-1-16,-1 0 1 15,-6 1 1-15,3-1-1 16,-1 0-1-16,4 0 1 15,1 5 0-15,-1-5 1 16,0 0 0-16,2 1 0 16,-6-1-1-16,6 0-1 15,-5 0 1-15,1 0 1 16,2 0-1-16,1 0 0 0,-4 3 0 16,0-3 0-1,1 0 1-15,-3 0-1 0,3 0 0 16,-7 1 0-16,-1-1 1 15,7 3-1-15,-2-2 0 16,4 2 0 0,3-2 1-16,1 2-1 0,0-1 0 15,3 3 0 1,4-1 0-16,-2 0 0 16,2 1 0-16,-2-1 1 15,-4-3-1-15,-3 2 0 0,-4 1 1 16,0-4-1-16,-7 0 1 15,-2 2-1-15,0-2 0 16,2 0-1-16,-4 0 1 0,2 2 0 16,-3 0 0-16,3 0-1 15,3 0 1-15,-1-1 0 16,-1-1-1-16,4 3 2 16,1-2-1-16,1 2 6 15,2-3-5-15,0 2-1 16,-1-2 1-16,6 0 0 15,-5 0 1-15,0 4-2 16,-1-4 1-16,-1 2 0 16,-3-2-1-16,-4 0 0 15,0 2 0-15,0-2 1 16,-4 0-1-16,-1 1 1 16,-2-2-2-16,2 1 1 15,-1 1 0-15,1-1 0 16,3 0 1-16,-2 3-1 0,3-3 0 15,3 1 1-15,1-1 0 16,-1 0 0-16,3 0-1 16,-1 3 1-16,-4-3-1 15,2 2 6-15,0-2-6 16,-5 0-1-16,-3 0 1 16,2 0 0-16,-3 0 0 15,-2 2 0-15,0-2 0 16,2 0 0-16,-4 0 0 15,2 0 1-15,0 0 0 16,0 0 0-16,-2 0 6 0,2 0-1 16,2 0-4-16,-2 0 7 15,0 0-2-15,0 0 1 16,0 0 7-16,0 0-2 16,0 0-7-16,0 0 0 15,0 0-6-15,0 0 0 16,0 0-6-16,0 0-15 15,0 0-121-15,-52 60-422 16</inkml:trace>
  <inkml:trace contextRef="#ctx0" brushRef="#br0" timeOffset="-148910.53">10559 17038 927 0,'0'-4'224'0,"0"8"-97"0,-2-4-91 0,2 0 84 0,-2 0-22 0,4 0-13 15,-4 0 23-15,2 0-40 16,0 0-26-16,2 0 18 16,-4 0-15-16,4 0 27 15,-2 0-41-15,0 0 4 16,0 0 5-16,0 0 2 15,-2 0-4-15,2 0-29 16,0 0-2-16,0 0 7 16,11 6 5-16,-4 2-18 15,4-2 17-15,-2 2 6 16,2 5-14-16,-2-8 2 16,0-1 3-16,5 1-7 15,-6 0 5-15,3-1-11 16,3 0-2-16,-1 1 10 0,-1-1-9 15,1-4 0-15,2 5-1 16,1-1 1-16,-1 1 1 16,3-1-1-16,0-4 0 15,2 4 0-15,-2-4-1 16,-1 1 2-16,-1-1-2 16,-1 0 1-16,4 0 4 15,-3-1-4-15,1 1-1 16,1 0 2-16,3-4-1 15,-4 0 0-15,-2 4-1 16,3-5 1-16,-5 5-1 16,1 0 0-16,0-4 1 15,-3 3 0-15,0 1-1 16,3 0 2-16,-1 0 8 16,-3 0-2-16,2 0 1 0,1 1-2 15,-2-1 1-15,3 4 5 16,-1-4 5-16,-2 0 0 15,0 0 6-15,-2 5-10 16,3-5 19-16,-4 0 1 16,1 4-13-16,0-4-9 15,4 0 6-15,-4 4-7 16,1-4-10-16,0 0 11 0,3 0-3 16,1-4 2-1,-3 4 1-15,3-4-11 16,1 4 5-16,-1-5-5 15,-1 5 8-15,-1-4-9 0,1 3 1 16,-3-3 8-16,4 4-8 16,-5-4 5-16,2 4-5 15,1-5 0-15,3 5 0 16,-1-4 5-16,1 0-5 16,5-1-1-16,-5 0 1 15,3 1 5-15,-2-1-6 16,-3 0-1-16,5 1 0 15,-2 0 1-15,-3 0-1 16,3 0 0-16,-5 2 1 16,-1 2 2-16,6-4-2 0,-5 4 0 15,3 0 0 1,-1-4 0-16,1 0 8 0,-3 4-8 16,0-4 0-16,5 2 2 15,-8-2-1-15,-1 4 1 16,2-4 4-16,0 0-5 15,-5 0 0-15,-2 4-1 16,-2 0 1-16,0 0-1 16,-2 0-1-16,2 0-44 15,-4 0-126-15,-10 4-96 16,-82 8-1000-16</inkml:trace>
  <inkml:trace contextRef="#ctx0" brushRef="#br0" timeOffset="-145211.08">10725 16772 495 0,'-3'0'811'0,"3"0"-555"16,0-4-91-16,0 4-28 0,0 0-38 0,0 0-20 0,3 0 29 0,-3 0-31 0,2-5-8 0,0 5-14 0,2 0-10 0,5 5 14 15,7-5 8 1,-1 4-1-16,4 4-28 0,2-4-14 15,4 2 4-15,0-2-10 16,1-4-6-16,1 0 9 16,4 4-3-16,1-4-6 15,1 0-4-15,-2 0 2 16,-2 0-8-16,2-4 4 16,-6 4-5-16,2 0-1 15,-2-4 1-15,1 4 0 16,3-6 0-16,0 6-1 15,-3-4 1-15,1 4-1 16,-2-4 0-16,1 4 5 0,-1 0-5 16,-3 0-1-1,3 0 0-15,-8 0 0 0,4 4 1 16,-3-4 0-16,-3 4 0 16,1-4 0-16,-1 0 1 15,-4 0 0-15,3-4 1 16,-3 4 4-16,2 0 4 15,3-4 4-15,2 4 1 16,-1-4-8-16,-1 0 1 16,1-2-7-16,4 2 5 15,-3 0-6-15,1-1 6 16,0 0 3-16,-2 1-8 0,1 0 11 16,-5-1 1-16,3 5-7 15,-3-4 5-15,1 3-10 16,1 1 7-16,-5-3-1 15,1 3-1-15,-3 0-6 16,6 0 2-16,-3 0 4 16,5-1-6-16,1 1 6 15,-1 0-5-15,6-4-1 16,-2-1 0-16,1 5 0 16,-1 0 7-16,2 0-7 15,-4-4 0-15,1 4 0 16,4 0 0-16,-5 0 0 15,4 0 1-15,0 0-1 16,3 0 1-16,2-4-1 16,0 3 1-16,2 1-1 0,0-5 0 15,-2 1 0-15,-2 4 1 16,-2-4 0-16,2 4 0 16,-1 0 0-16,-4 0-1 15,0-4 5-15,3 4-4 16,0 0-2-16,2-1 2 15,2-2-1-15,2 1 2 16,-2 2-2-16,4-8 0 16,-2 4 1-16,-2-2 0 15,0 2 0-15,-3 0 0 16,0 0-1-16,1 0 0 16,-5 2 1-16,0-2-1 0,-4 4 0 15,-3-4 0-15,5 4 1 16,-3-4 0-16,3-2-1 15,7 2 1-15,1 0 6 16,-1 0 14-16,2 0-15 16,-7-2-5-16,5 6 0 15,-8-4-1-15,8 4 1 16,-5-4-1-16,6 0 1 16,1 0 0-16,-2 0 0 15,4 2-1-15,-7-6 2 16,3 4-2-16,-4-2 0 15,0-2 6-15,1 4-6 16,-1-2 0-16,-6 2 0 16,5 0 0-16,-3 0 0 15,4 0 0-15,-4 0 0 0,4-2 1 16,-1 6 1-16,4-8-1 16,0 4-1-16,8-2 0 15,1 2-1-15,2 0 2 16,-2 0-2-16,0 4 1 15,-7-4 0-15,-6 2 1 16,-2 2 0-16,-3-4 0 16,2 4-1-16,-2-4 0 15,1 0 0-15,1 4 0 16,-3 0 0-16,-3 0 1 16,-1-4-1-16,2 4 1 0,-5-2 0 15,-1 2-1-15,1 0 1 16,0 0 0-16,2-4-1 15,-3 4 1-15,1-4 0 16,4 4 0-16,0 0 0 16,5-4-1-16,-3 0 1 15,-2 2-1-15,5 0 0 16,-3 2 0-16,-1-2 0 16,1 2 0-16,-5-4 1 15,0 4 0-15,-2-4 0 16,1-6 11-16,-1 6-10 15,6-10 7-15,-3 2-8 16,1 2 7-16,0-7-8 16,1 3 1-16,-3 5 0 15,2-8-1-15,1 3 0 0,2-4 0 16,-4 0 1-16,2 0 0 16,0 0-1-16,1 4-8 15,-4-4 7-15,4 0 1 16,-3-2 1-16,6-2 0 15,-3-2 6-15,1-2-7 16,2-2-8-16,-1 2 8 16,-4 0 8-16,4 8-6 15,-5 0-1-15,-3 0-1 16,1 0 0-16,3 4 0 16,0-4-1-16,0 1 1 15,-1 3 1-15,-3-4-1 16,3-4-1-16,2 4 1 15,-2-4 1-15,0-2 0 16,0 8 1-16,-2-2-1 0,4 0 5 16,-3 0-6-16,-1 4 6 15,0-4-6-15,0 2 0 16,1 2 1-16,2-4-1 16,-2 0 0-16,-3 4 1 15,1-7-1-15,2 2 1 16,0-2 3-16,1 1-3 15,-5 2-1-15,3-2 18 0,0 0-18 16,0 2 6 0,1-4-3-16,-1 2-1 0,-1 0-2 15,2-2 7-15,-2 4-7 16,-2-4 6-16,1 0-6 16,0 0 0-16,4-2 9 15,-5-1 0-15,0 2-2 16,3-4 4-16,-3 0-6 15,-1 0-4-15,4-3-1 16,1 2 1-16,-3-2 17 16,1 2-18-16,-2-8 1 15,4 2-1-15,-2-4 1 16,3 8 3-16,-3-9-3 16,-1 10-1-16,0-2 9 15,2-3-9-15,-3 6 2 0,0-4-10 16,3 6 8-1,-3-6 0-15,1 6 12 0,-3-6-1 16,3 2-10-16,-3 2 11 16,2-2-11-16,-2 2 0 15,3-1 4-15,-2 4-4 16,0-1 0-16,2 3 8 16,-2 3-7-16,-3 2-2 15,0 2 2-15,-3-2-1 16,3 6 0-16,0-6 0 15,-2 2 0-15,2-6 5 16,0-2 0-16,0-4 3 16,2 0-7-16,-2 0 7 15,0 1 1-15,0 8 1 16,0 2-5-16,0 2 3 16,-2-2-9-16,-1 5 0 0,0-3 1 15,2-2 5-15,1-5-6 16,1-4 0-16,2-4 1 15,0 2-1-15,-1 4 1 16,-2-2 0-16,-2 4 0 16,-1 0 1-16,-1 2-2 15,2-5 2-15,-3 3 5 16,1-1-5-16,2-4-1 16,0 4 1-16,0-4-1 15,2-1 0-15,-3 0 0 16,1-4 0-16,0 0 0 15,-1 0-1-15,-1-6 1 16,-3 4 1-16,1-2-2 0,-1 6 0 16,0 5 0-16,2 4 0 15,1 6 0-15,-2 4 0 16,4-3 0-16,-1 1 1 16,1-1 0-16,-2-2 0 15,-1 2-1-15,2-2 0 16,-1 0 0-16,-2 2 0 15,1-2 0-15,-3 2 0 16,1 0 1-16,4 0-1 16,-1-6 0-16,2 0 1 15,-1-4 0-15,1 0-1 16,0-1 0-16,0 2 0 16,0 0 0-16,2 1 1 15,0 3-1-15,-2 5 1 0,2-3-1 16,-2 3 0-16,-2 0 1 15,1 1 0 1,2-2-1-16,1-1 0 0,-4-2 0 16,4 2-1-16,0 4 1 15,0 0 0-15,-2 4-5 16,2 2 5-16,-3 0 6 16,3-2-5-16,0 0-1 15,0 0-8-15,-2-2 8 16,2 4 12-16,0 0-11 15,0-4-1-15,2 0 0 0,1-4 0 16,-3 0 0-16,2-2 0 16,2 0 0-16,-4 6 0 15,-4-1-7-15,4 5 16 16,-2 1-8-16,2 1 0 16,0 0 0-16,-3-2 4 15,3-1-4-15,0 2-1 16,0-1 1-16,-2-5-1 15,2 4 1-15,0-4 0 16,2 5-1-16,-2 1 1 16,0-2 0-16,0-1 0 15,0 2 0-15,0 0 0 16,0 0 0-16,-2-2-1 16,2 0 1-16,2 0-1 0,-4-8 0 15,4-2 0-15,-4 0 0 16,0 0-3-16,-2 2 3 15,2 2 1-15,0 6 0 16,-1 2 0-16,0 4 1 16,2 0-1-16,1 2-1 15,0 0-5-15,0 0 5 16,0 0 2-16,0 0-1 16,0 0-1-16,-3 0-3 15,3 0 3-15,0 0 0 16,0 0-2-16,0 0-4 15,-2 2-4-15,-5 4-8 16,-6 10-83-16,-27 66-608 16</inkml:trace>
  <inkml:trace contextRef="#ctx0" brushRef="#br0" timeOffset="-131826.79">8116 11087 812 0,'-3'0'530'0,"-1"0"-368"0,-1-2-79 0,0 2-34 0,3 0-16 16,0 0-33-16,2 0-6 0,0 2-6 15,0-2 2-15,0 0-4 0,2 0 14 16,0 0 0-16,-2 0 13 16,3 0 40-16,-1 0 22 15,-2 0-21-15,0 0 13 16,3-2-5-16,-6 2-8 15,3 0-32-15,0 0-7 16,0 0 8-16,3-2 20 16,1-2 2-16,3 0 15 15,6-6 8-15,1 2 4 16,-2 0-33-16,5 0-14 16,-4 2-5-16,0 0-1 15,3-2-10-15,0 2-7 16,-6-1-1-16,4 2 5 15,-7 1-5-15,-3 2 5 16,-4 2-5-16,-2 0-1 0,0 2 0 16,-12 6 0-16,-1-3 0 15,-10 6 0-15,0 3 0 16,-2 0 1-16,5-2 5 16,0-2-5-16,6-2-1 15,1-2 0-15,9-2 1 16,1-2-1-16,5 2-1 15,2-4-16-15,5 0 17 16,6 0 5-16,3 0-4 16,6-6 10-16,-2 2-11 15,3 0 0-15,-6-2 1 16,-3 2 0-16,-1-2 1 16,-9 4-2-16,-1 2-7 15,-6 8-20-15,-10 2 22 0,-5 10 5 16,-9 6 9-16,-2 2-8 15,-2-4-1-15,3-4 6 16,3-4-5-16,7-6 11 16,9-4 10-16,5-4-5 15,6-2-4-15,7-2-11 16,15 0 16-16,7-6-6 16,11-2-11-16,6-4 5 15,-6-2-6-15,-3 2 1 0,-7-2 0 16,-5 4-1-1,-14 8 2-15,-10 0-1 0,-8 6-1 16,-9 8 14 0,-10 0-14-16,-4 8 2 0,-11-2 4 15,4 0 10-15,3-2 4 16,8-2-2-16,2-2 13 16,6-6 2-16,9 0-6 15,1-4-3-15,8 0-13 16,2-2-11-16,5 0 0 15,5 0 8-15,8-6-6 16,0 2-1-16,1 0 5 16,-8 0-6-16,-3-2 1 0,-6 6 0 15,-6 2 6 1,0 0 0-16,-2 2-6 0,-5-2 0 16,-2 4 0-16,-6 2-1 15,-6 0-1-15,1 0 1 16,3 4-1-16,6-6-28 15,1 2-92-15,4 0-95 16,4 6-140-16,-5-2-911 16</inkml:trace>
  <inkml:trace contextRef="#ctx0" brushRef="#br0" timeOffset="-128206.02">9365 10936 1577 0,'-2'-1'285'0,"2"1"-171"0,-2-3-60 0,-1 3-21 0,3 0 3 0,0 0 48 0,0-2 9 16,0 2-23-16,0 0-11 0,3 0-26 15,-1 0-32-15,2 2 1 16,8 2-1-16,1 0 1 16,7 0-2-16,-2 2 1 15,2 1-1-15,-2-3 0 16,-1-1-7-16,-1 0-25 15,-7-3-11-15,-5 1 4 16,-2-1 27-16,-8 3-13 16,-9 1 25-16,-16 6 8 15,-8-1-7-15,-7 4 0 16,1-5 14-16,1 0 8 0,8-1-1 16,7-2 7-1,13-1-13-15,10-4 7 16,6 0-16-16,8 0-6 15,6 0-1-15,13 0-72 0,8 2-154 16,65-2-513-16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2:54:47.347"/>
    </inkml:context>
    <inkml:brush xml:id="br0">
      <inkml:brushProperty name="width" value="0.05292" units="cm"/>
      <inkml:brushProperty name="height" value="0.05292" units="cm"/>
      <inkml:brushProperty name="color" value="#FF0000"/>
    </inkml:brush>
  </inkml:definitions>
  <inkml:trace contextRef="#ctx0" brushRef="#br0">9173 8696 1557 0,'-2'-1'585'0,"0"1"-447"0,0-6-104 0,2 6-16 0,2 0 5 0,0-3 1 0,0 6-14 15,5-3 1-15,7-3 4 16,-1 3-8-16,5-1-7 16,7 2 0-16,2 6-56 15,6-4-142-15,84 8-93 16</inkml:trace>
  <inkml:trace contextRef="#ctx0" brushRef="#br0" timeOffset="153.59">9586 8841 2032 0,'-9'0'280'0,"2"0"-280"15,-6 0-55-15,8 0-194 0,21-2-558 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2:55:05.859"/>
    </inkml:context>
    <inkml:brush xml:id="br0">
      <inkml:brushProperty name="width" value="0.05292" units="cm"/>
      <inkml:brushProperty name="height" value="0.05292" units="cm"/>
      <inkml:brushProperty name="color" value="#FF0000"/>
    </inkml:brush>
  </inkml:definitions>
  <inkml:trace contextRef="#ctx0" brushRef="#br0">14293 4634 1465 0,'-1'-2'318'0,"1"2"-218"0,-3 0-71 0,1 0-20 15,2 0-9-15,2 0-12 0,-2 0-24 0,0 0 1 0,3 0-35 16,-3 4-134-16,1 16-355 15</inkml:trace>
  <inkml:trace contextRef="#ctx0" brushRef="#br0" timeOffset="6222.01">16529 7612 1265 0,'-5'2'327'0,"5"-2"-199"0,-4 0-10 0,2 0-16 0,0 0-21 0,-4 0 14 0,6 0 22 15,-4 0-23-15,2 1-4 16,2-1-16-16,-2 0-29 16,2 5-9-16,2-5 1 15,-2 0-1-15,2 0-4 16,-2 2-1-16,4 0-5 16,2 2-5-16,2 0 3 15,5 4-6-15,5 2-5 16,0-4-4-16,6 2 2 15,1 0-10-15,4-2 6 16,4-2 2-16,5-2-1 16,1 0-7-16,3-4 4 0,7-2-4 15,-3 2-1-15,2-2 0 16,-2-2-1-16,-4 2 0 16,1 0-12-16,-3 0 8 15,3 0 5-15,-1-2 0 16,-3 0 0-16,1 4 0 15,1-4 0-15,-1 2 0 16,2-2-1-16,1-2 1 16,1 2-1-16,1 0 1 15,-5-3-1-15,-3 4 0 16,-3-1 0-16,-3 2 1 0,2 0-1 16,4-5-6-1,-2 5 7-15,1-4 1 16,-1-2-1-16,-1-1-7 0,-5-6 7 15,-5 4 14-15,1-6-5 16,-6 1-8-16,2 2 5 16,-6 2-5-16,5 0-1 15,-4 0 1-15,-1-2 6 16,2-2 2-16,0-4-3 16,1-2 15-16,-3-2 0 15,3-2 0-15,3 0-12 16,-4 0-7-16,6 0-2 15,-7 7 1-15,1 3 0 16,-8 0 10-16,0 3-10 0,-7 2 13 16,-2-3 4-16,-5 0-9 15,1-6-9-15,-5-6 5 16,-4 0-4-16,-1 0 11 16,3 6-10-16,0-2 8 15,-2 6-9-15,2 2 11 16,-3-2-11-16,-1 0 10 15,-1 0 1-15,-7 1-7 16,2 2-5-16,-8-3-2 16,2 3 1-16,-2 1 1 15,0 3-1-15,4-4 1 0,0 5 0 16,-1-2 1 0,4 2 1-16,-3 0-1 0,-2 2-1 15,-4 0 1-15,-2 0 0 16,-3 2-1-16,-6 0 0 15,-3 2-8-15,-3-2 8 16,-4 2 0-16,1 0 1 16,-3 2-1-16,5 0 0 15,2 0-1 1,3 0 1-16,4 4-6 16,4-2 6-16,0 2 0 0,5 2 0 15,-4 0-2-15,-5 0 1 16,0 4-5-16,1-2 5 15,4 0 1-15,2-2-6 16,4 4 5-16,-3-2 0 0,5-2 1 16,3 2-1-1,0 2 0-15,2 0-5 0,-5 0 6 16,-2 5 0-16,0-2 1 16,-5 6-2-16,-1 1 2 15,-1-4-2-15,1 5-2 16,6-2 2-16,2 1 1 15,0-2-1-15,7 2-1 16,-2 4 1-16,4 0 1 16,7 2-14-16,1 2 5 15,2 2 9-15,6 0-2 16,-1 4-5-16,6-4 6 16,1-1 1-16,2-1-9 15,2-2 2-15,1-5-1 16,-1 0 7-16,3-5 0 15,5 0 2-15,-1-6-1 0,3-1 6 16,-2 0-5-16,2-3 0 16,2-2 8-16,-1 0-7 15,2-2-1-15,-7 0-1 16,-1 2-87-16,-2-1-141 16,-4 6-230-16,-3 7-244 15</inkml:trace>
  <inkml:trace contextRef="#ctx0" brushRef="#br0" timeOffset="10450.28">8294 14793 1409 0,'0'0'246'0,"0"0"-143"0,4 0-22 0,-4 0-28 0,0 0 10 0,0 0-44 0,0 0-2 16,0 0 20-16,2 0 19 15,-2-3 28 1,3 3-18-16,-3 0-11 0,0 0-4 15,2 0-28-15,0 3-1 16,0 1-11-16,5 0-1 16,0 6 22-16,2-5-17 15,1 4-8-15,0-4-5 16,-1 2-1-16,1-3 13 16,7 2-13-16,-2-1-2 15,1 2 1-15,3-1 0 16,-1-2 0-16,5-4 1 0,-4 1 0 15,4-1 0 1,-1 0 0-16,3 0 0 0,-5 0 0 16,6 0 12-16,-1 0-12 15,-2 0 5-15,0-1-6 16,-2 1 0-16,4-4 2 16,-6 0-2-16,6-2 2 15,-3 2-1-15,3 0-1 16,-4 4 1-16,6-6 0 15,-2 2-1-15,-2-3-7 16,-1 2 7-16,-2-1 10 16,4-2-2-16,-1-2-2 0,2 3-6 15,-4-3-3-15,6 5-3 16,0-4 4-16,-2-3 2 16,6 2 0-16,0-6 0 15,-2 4 0-15,0-6 0 16,2 2 0-16,-6 2 1 15,-1-6 1-15,0 4 5 16,-3-2-5-16,0 4 11 16,0-2-4-16,-5 4 5 15,1-4 5-15,-1 2-5 16,-1 2-7-16,-1-4-6 0,1 2 1 16,6-2 3-1,-2 0-5-15,1-1 0 0,1-1 1 16,1 3 0-16,-7 1 0 15,2-3 0-15,-5 3 0 16,0 5 0-16,1 0-1 16,-2 1-1-16,-5 2 1 15,-3 2 0-15,2 2 1 16,-3 0-1-16,-2-3 8 16,2-2-1-16,0-1 4 15,-2-4 7-15,2-2-8 16,1-2 2-16,1 0 6 15,0 2-1-15,6-2-10 16,-6 4 7-16,3-2-4 16,-5 6-8-16,-2-2 14 15,-2 2 20-15,0-4-13 16,-5 0 2-16,-3 0-8 0,2-6-7 16,-3 0 7-16,-1 0-17 15,-3-4 1-15,1 1 0 16,1-2-1-16,-5 0 0 15,1 0 0-15,-8 5-6 16,0-3-3-16,-10 7-9 16,-3-2 3-16,-3 4 0 15,-3 2 8-15,-3 2 2 16,1 0 5-16,-4 0 10 16,0-2-9-16,-2 2-1 15,0-4 10-15,4 2-10 16,-1-4 0-16,0 2-14 0,4 0 7 15,1 4 1 1,1 2-5-16,1 4-4 16,0-6 9-16,-1 6-7 0,-1 2-7 15,0-2 4-15,3 2-8 16,-1 2 12-16,1 0 0 16,10 0-15-16,-2 4 12 15,2 0 7-15,2 0-5 16,0 4 4-16,0-2 8 15,-5 2-24-15,1 4 8 16,4-2 16-16,-2 2-10 16,0-4 9-16,2 4 1 15,0-4 2-15,-2 4-2 16,5 0 1-16,-3-4-6 16,2 2 6-16,6-2 1 0,-1 0 0 15,7 2 0-15,1 5 5 16,1-6-6-16,4 10-9 15,-3-2 8-15,-1 8 2 16,3 0-1-16,-2 0 0 16,1 3 0-16,-3-6 0 15,1 4 0-15,-1-2-1 16,-3-2 1-16,3 0 0 16,1 0 6-16,-2 0-11 15,1 0 11-15,5 5-12 16,1 0 5-16,0 10 1 0,6-7 6 15,0 2 0-15,0-2-3 16,4-8-2-16,2-2 10 16,4-2-2-16,-2-2 30 15,3 2-14-15,0 0-4 16,2-2-4-16,4 0-4 16,-1 0-1-16,-1 0 2 15,6 0 1-15,0 0-15 16,4-1 12-16,-1 1-3 15,5-3 0-15,-1-1 3 16,1 3 0-16,0-9-2 16,4 6 2-16,-4-8 5 15,4-2-10-15,0-4 8 0,-2 0-3 16,2-4 5 0,3-1-16-16,-3 4 0 0,-2-7 10 15,-2-1 2-15,-3 8-13 16,-4-3 0-16,2-2 2 15,-8 4 10-15,1-4-11 16,4 2 7-16,-7 4-2 16,-1-4 2-16,-1-1-7 15,-2 4 8-15,-3-2-9 16,-5 3 0-16,2 0 19 16,0 0-18-16,-2 0 0 15,3 0 10-15,-2-1-10 16,5-2 16-16,-2 3-16 15,0-1-1-15,1 1 1 0,-3-4 10 16,-2 4-11-16,4 0-8 16,-4 0 8-16,0 0 0 15,0 0 0-15,0 0 0 16,0 0 6-16,2 0-4 16,-2-5-1-16,1 5 6 15,3 0-6-15,-1-1 10 16,-1 1-10-16,-2-3 5 15,0 3 3-15,0 0-8 16,0 0 7-16,0 0 1 16,0 0-9-16,0 0 1 15,0 0-1-15,0 0 1 16,0 0 0-16,0 3-1 0,0-3 0 16,0-3 0-1,0 3 1-15,0 0 5 16,0 0 2-16,0 0-4 0,0 0-4 15,0 0-1-15,0 0 1 16,0 0-6-16,0 0 6 16,0 0-6-16,0 0-18 15,0 0-75-15,0 0-183 16,0 0-267-16,0 4-1005 16</inkml:trace>
  <inkml:trace contextRef="#ctx0" brushRef="#br0" timeOffset="18387.3">8198 12222 1218 0,'0'-4'288'0,"2"2"-158"15,-2-8-43-15,3 6-4 0,-3 2-7 0,0 0-41 0,0-2 4 0,0-6 3 0,0-1-15 0,2-7 36 0,0-1 19 0,0-9 13 0,2-2 11 16,-1-2-29-16,-1-4-1 16,-2-5 8-16,-2-5 0 15,-1-2-21-15,-3-2-21 16,4-2-22-16,-3-3-19 15,0-3 0-15,3-2-1 16,-2-6 0-16,-1-4-7 16,-1-4-4-16,4-5-1 15,0-3 12-15,2 2-4 16,0 8 4-16,2 7 6 16,-2 10-5-16,2 6-1 15,-4 5 0-15,0 2 0 16,2 2 0-16,-8 0-22 0,8-2 8 15,0 0 4-15,0 2 9 16,0 1-8-16,5-1-13 16,-2 4-17-16,-1-4 21 15,0 2 12-15,-2 0 6 16,0-2-1-16,0 6-5 16,2-3-7-16,0 1-4 15,0 0 1-15,3 3 15 16,-1 0 1-16,-2 5 7 15,1 4-5-15,-1-2-2 16,1 2-4-16,-1-2 4 0,-2-2 7 16,2 2-7-1,-2-4-1-15,6 2 1 0,-3 4 1 16,-1 6-1-16,0 2 0 16,0-3 0-16,1 4 1 15,-2 1 5-15,-1 0-4 16,0-1 3-16,0-1-4 15,0-6 4-15,0 2-5 16,3 0-1-16,0 4 1 16,-3 2 2-16,0 4-2 15,2-2 1-15,-4 2-1 16,2-2 0-16,0 0 1 16,-3-4 0-16,6-2-1 15,-3 4 6-15,0-2-5 0,0 0 0 16,2 0 3-16,2-2-4 15,-4-2 0-15,0 1 0 16,0 4 0-16,-2-2 0 16,2-1 0-16,0-2-1 15,0-4-1-15,2-2-2 16,-2 0 4-16,0-2 1 16,2 0 1-16,-2 0 5 15,2 4-7-15,1 0 1 16,1 2 13-16,4-6-1 15,-2 3-7 1,-2 1 17-16,0 5-7 0,-1-3-4 0,1 1-11 16,-2-3-1-1,2 2 5-15,1 2-4 0,-2-2-2 16,3 4 1 0,-1 2-6-16,-1-2 6 0,0 0 1 15,1 0 7-15,-1 4-8 16,1-2 1-16,-1-4-1 15,3-3 0-15,-1 5 0 16,-1-5 9-16,0 5-8 16,1-5 0-16,-1 1-1 15,1 3 2-15,1-3-1 16,2-1 1-16,-2-1-2 0,-1 2 0 16,-1 4 2-1,-1-4-1-15,0-2 0 0,2 0-1 16,2 0 1-16,-6 2 5 15,3 2-5-15,-1-2 2 16,1 0-3-16,-4 1 0 16,3 3 5-16,-4 4-5 15,2-1 0-15,0 2 1 16,0-3-1-16,0 2-1 16,0 4 1-16,3-4 0 15,-3 6 0-15,2-2 0 16,-2 0 0-16,-1 2-1 15,3-2 0-15,-1 2 0 16,-1 2-7-16,0-4-1 16,2 2-3-16,1 0 0 15,1-4 2-15,-2 4-7 16,2 0 16-16,2 0 0 0,-5 2-5 16,1-2 6-16,0-2 2 15,-2 0 3-15,4 0-4 16,0-2-1-16,1-4 0 15,1 2-3-15,-1-3-7 16,0 3 10-16,0 3-6 16,-1-1 5-16,3-2 1 15,2 1 0-15,-2-1 0 16,-2 2 1-16,-3 2 5 16,2-2 0-16,0 2-5 15,0 0 6-15,-4 5-6 16,0-2 3-16,1 3-4 15,-1-6-9-15,2 4 8 0,4-2 1 16,-4-2 0-16,2 2 0 16,3 0 1-16,-5 0-1 15,4 2 1-15,-4 0-1 16,0-2 0-16,1 4 0 16,-3 2-1-16,-2 2 1 15,0-2 0-15,2 2-20 16,2-6 16-16,6 0 4 15,-4-2 0-15,1 0 0 16,1 2 0-16,-1 0 1 16,-2 2 0-16,-3 2-1 15,-2 0 0-15,3 2 0 16,-3 0 2-16,0-2-2 16,4 2 0-16,-2-2-1 15,4-2 1-15,0-4 1 0,2 0 0 16,1 2 0-16,2-4-1 15,-5 4 0-15,2 2 0 16,-4 0-1-16,-2 2 1 16,0 0 6-16,3 0-5 15,-3-4-1-15,2 4 1 16,-2-2-2-16,0 0-4 16,6 2 5-16,-6-2-8 15,2 2 2-15,1-4 5 16,-1 2-1-16,0 0 2 15,4 0-1-15,-4-1 1 16,0-2 1-16,3 3-1 0,-5 0 6 16,2 0-5-16,-2 0 0 15,4-5 0-15,-2 5 0 16,-2 0 0-16,3 3 0 16,-3-3 0-16,2-5-1 15,4 4 0-15,2-4 0 16,-3 0 1-16,1 0-1 15,1 1 1-15,3-3 0 16,-1 2-1-16,0 0 0 16,-2 0-1-16,2 3-8 15,-3 0 9-15,2-2 1 16,-1 0 5-16,-1 0-6 16,4-2 1-16,-3 2 1 0,1-4-2 15,2 2 5-15,-1-2-5 16,-3 4 0-16,2 2-1 15,-1-2 0-15,-1 4 0 16,-1 0 1-16,0-2-1 16,0 2 1-16,-1-2 1 15,-1 2-1-15,-1-2 0 16,6 2 6-16,-6-2-4 16,2-2-2-16,1 2 0 15,-1 2-5-15,2 0 4 16,0 2 0-16,-1-4 1 15,1 2 0-15,2 0 0 16,-3 0 1-16,-1 0-1 0,4-4 0 16,-2 4 4-16,1-2-4 15,0-2 0-15,4 0 1 16,-2 4-1-16,1-1 0 16,-3 1-2-16,1-1-15 15,-1 3 16-15,1-2 0 16,0 1 1-16,4-1 0 15,-1-1 10-15,0-1-10 16,1 2 3-16,-1-3-3 16,3 4-1-16,-1-1 1 15,1-3 0-15,-1 3-1 16,2-2 0-16,-5 5-1 16,2-3-5-16,2 1 7 15,-3-3 0-15,0 2 0 0,1 3 0 16,-3-2 1-16,0 2-1 15,5-2 0-15,-3-1 0 16,5-3 0-16,-1 3 0 16,4-3 6-16,1 0-6 15,-1-2 2-15,0 1-1 16,0 3-1-16,0 0 0 16,-2-1-2-16,-1 2 1 15,-5 1 1-15,1-2-1 16,3 1 1-16,-3-2 3 15,3 2-3-15,3-2 5 16,-1 0-4-16,2-2-1 16,-5 2 0-16,2 0 1 0,-4 0 7 15,-2 0-8 1,-1 2-1-16,3 2 1 0,-3-2-3 16,-5 2 3-1,4 0 0-15,-3-2 0 0,1 4-1 16,1-6 2-16,3 4 1 15,3 0-2-15,1-2-7 16,-3 2 6-16,3 2-6 16,-5-2 6-16,-1 2 0 15,2-2-6-15,3 0 7 16,-1 2 1-16,-1-2-1 16,3 2 1-16,-3-4 0 15,1 2 0-15,-1 2 0 0,-2-2 7 16,-4 2-8-16,-3 0 0 15,-1 0-1-15,-3 0 1 16,0 0 0-16,0 2 17 16,-3-2 8-16,3 0-1 15,-2 0-3-15,2 0-6 16,0 0-13-16,0 0 4 16,0 0-6-16,-2 0-1 15,2 0 0-15,0 0-60 16,0 2-131-16,-5 4-274 15,-35 6-559-15</inkml:trace>
  <inkml:trace contextRef="#ctx0" brushRef="#br0" timeOffset="32735.69">11180 9557 1977 0,'-1'-4'342'0,"-2"4"-202"0,-3-2-140 0,6 2-36 0,2 0-80 0,-2 2-50 0,7 0 19 16,0 6 22-16,29 8-370 15</inkml:trace>
  <inkml:trace contextRef="#ctx0" brushRef="#br0" timeOffset="32887.75">11306 9593 1762 0,'-11'-4'518'0,"4"2"-444"16,-7-2-74-16,6 6-41 15,-1 4-176-15,7 20-122 16</inkml:trace>
  <inkml:trace contextRef="#ctx0" brushRef="#br0" timeOffset="33101.33">11203 9633 2312 0,'-13'0'355'0,"2"2"-263"15,-11 2-92-15,8 10-188 16,8-2-31-16,4 4 5 0,4 0-2 16,6 16-351-16</inkml:trace>
  <inkml:trace contextRef="#ctx0" brushRef="#br0" timeOffset="38726.24">11736 8211 934 0,'-3'-2'755'0,"3"0"-632"0,-2 2-65 0,0-2 26 0,2 2-10 16,-2 0 1-16,2 0 33 15,0-2-38-15,0 2-29 16,0 0-19-16,0-2-7 16,-4 2 18-16,4 0 3 15,0 0 9-15,0 0-3 16,0 0-24-16,0 0 8 0,0 0 7 16,-3 0 4-16,3 0-11 15,0-2 1 1,0 2-2-16,0 0 2 0,0 0-6 15,0 0 9-15,0 0-17 16,0 0-13-16,0 0-20 16,21-2 20-16,-4 0 14 15,14-2-13-15,9-6-1 16,10 2 0-16,1-4 0 16,7 2-10-16,-1-2-5 15,1 2-12-15,2-2 1 16,-1 6-8-16,1 0-31 15,-9 2 7-15,-4 0 13 0,-7 4 6 16,-6 0 13-16,-13 0 7 16,-7 0-10-16,-7 0 17 15,-7 0-4-15,0 2 16 16,-2-2-21-16,-7 2-51 16,-1 2-78-16,-5 0-132 15,-51 2-1275-15</inkml:trace>
  <inkml:trace contextRef="#ctx0" brushRef="#br0" timeOffset="39017.51">11823 8253 1612 0,'0'0'322'0,"0"0"-203"0,2 0-49 0,0-2 31 0,8 0-14 0,7-2 6 0,10-2 7 0,13-6 8 0,9-4-46 16,7 4-26-16,2-4-21 16,-3 2-5-16,-2 0-10 15,-5 0 0-15,-11 6-6 16,-5 0-56-16,-8 0-154 15,-11 6-135-15,-17 10-431 16</inkml:trace>
  <inkml:trace contextRef="#ctx0" brushRef="#br0" timeOffset="39469.25">11926 8315 1774 0,'0'0'254'0,"2"0"-187"15,2-1-32-15,11-2 74 16,4-5 26-16,10 1-10 16,4-7-28-16,7-1-23 0,5-3-32 15,-3 2-6 1,1 4-5-16,-12 0 1 0,-3 4-8 15,-5 2-3-15,-7 2 0 16,-6 0 9-16,-5 2-6 16,-3 2-11-16,-2 0 13 15,0 0 13-15,-2 0-14 16,2 0-7-16,0 2-3 16,-2-2-8-16,2 0-7 15,0 0 0-15,0 0 1 16,0 0 7-16,0 0-8 15,-3 0-6-15,3 0 4 16,0 0-10-16,-2 0-18 0,2 0-15 16,-2 0-30-1,0 4 3-15,-2-2-19 0,-6 0-56 16,-5 4-35-16,-1 0-140 16,-35 7-774-16</inkml:trace>
  <inkml:trace contextRef="#ctx0" brushRef="#br0" timeOffset="56787.67">17054 7925 1764 0,'-2'0'267'0,"2"0"-164"0,-2 0-37 0,2 0-6 0,-2 0 12 0,2 0-9 16,0 0-7-16,2 0 28 15,-2 0-15-15,2 0-29 16,-2 0 4-16,2 0-5 16,0 0-2-16,3 0-29 0,2-3-7 15,6-1 4-15,2 0-5 16,10 0-8-1,-5-3-32-15,1 3-11 0,-10 1-32 16,-5 3 7-16,-6 4-16 16,-6 9 29-16,-12 1 48 15,-4 4 15-15,-5 2 29 16,-2-2 29-16,4-6 29 16,10-2 2-16,8-4-22 15,4-6-25-15,6-3-22 16,6 2-20-16,4-3-1 15,10-4-46-15,6-1-118 0,0-2-84 16,0 3-40-16,17-14-438 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2:56:39.748"/>
    </inkml:context>
    <inkml:brush xml:id="br0">
      <inkml:brushProperty name="width" value="0.05292" units="cm"/>
      <inkml:brushProperty name="height" value="0.05292" units="cm"/>
      <inkml:brushProperty name="color" value="#FF0000"/>
    </inkml:brush>
  </inkml:definitions>
  <inkml:trace contextRef="#ctx0" brushRef="#br0">6344 13050 1365 0,'-2'0'237'0,"2"0"-125"0,0 0 5 0,2 0-45 0,-1 0-33 0,-1 0 2 0,6 0-13 0,-4 0 16 0,3 0-26 16,3-4 60-16,5-2 37 16,10-2-19-16,-1-4-63 15,3 0-6-15,0-2-12 16,0 2-1-16,2-2-8 16,-4 4-6-16,-3 0 0 15,-7 3 0-15,-4 6-8 16,-5-2-7-16,-4 7-85 15,-8 9-2-15,-10 5 37 16,-11 8-43-16,-4 4 8 16,-3-6 94-16,8-6 6 15,1-2 1-15,11-8 21 16,5 0 22-16,9-8 5 16,8-2 10-16,1-4-58 0,3-4 20 15,9-6-14-15,5 0-7 16,5-2-71-16,-2 0-109 15,38-26-357-15</inkml:trace>
  <inkml:trace contextRef="#ctx0" brushRef="#br0" timeOffset="1748.57">6389 13950 1402 0,'-2'0'193'0,"2"0"-113"0,2 0-34 0,-2 4 26 0,4-4 17 0,-2-4-25 0,-2 4 14 0,0 0 8 16,0 0 29-16,2-2-26 15,-2 2-35-15,5-2-18 16,7 0-14-16,3-2-1 16,9-2-21-16,5-4-10 15,-2 0-51-15,4-4-32 16,-2 4-9-16,-9 0-23 15,-4 8-80-15,-10 8-38 16,-8 6-63-16,-9 4-242 16,-38 44-103-16,20-30 651 15,14-20 375-15,3-1 206 16,4-4-269-16,-13 8-89 16,8-5-19-16,9-4-52 0,4-4-71 15,11-7-36-15,13-3-6 16,14-8-39-16,14-8-17 15,112-50-260 1</inkml:trace>
  <inkml:trace contextRef="#ctx0" brushRef="#br0" timeOffset="15647.05">6237 12516 1199 0,'-2'-1'204'0,"-2"-2"-161"0,-8-1 43 0,6 0-22 0,-3-2 38 0,2 2-39 0,-2-1 17 0,2-1-10 0,-1 2-20 16,1-3-23-16,0 6-3 15,0-2-11-15,1 3-7 16,-5 0 0-16,4-2-3 15,-2 2 3-15,3 0 0 16,-3 2 4-16,-3-2-9 16,6 0 7-16,-3 3 9 15,2-3-5-15,-2 1 1 16,-4 2 11-16,2 1-3 16,2 0 2-16,0-2-5 15,-2 2-6-15,4-3 4 0,-2 2-16 16,3-2 2-16,-2 2 8 15,2 3 6 1,-3-5-15-16,5 3 5 0,-1-4 2 16,-2 3 20-16,3 1 1 15,-5-3 2-15,3 4-14 16,-6 3-1 0,3-4-4-16,3 2-6 0,-3-1 6 15,-3 2-1-15,6-1-10 16,-1-2 5-16,1 0 3 15,-1 6 6-15,-2-4-9 16,-2 2 6-16,1 0-12 16,2 0 12-16,1 0 8 15,-1 2-13-15,-1-2 4 0,2-2-5 16,0 6-5-16,1-4 8 16,-2 0-7-16,2 2 5 15,-5-4-6-15,7 2 5 16,-6 0-6-16,6 0 6 15,-3 0-4-15,-4 2-1 16,7 0 0-16,-5 2-1 16,4-2 2-16,1 2-1 15,2-1 0-15,0-2-1 16,-3 1 2-16,3 0-2 16,0 2 1-16,-5 1-1 15,4 1 1-15,1 4 7 16,0-3-8-16,2 7 1 15,2 0 0-15,0 5-1 16,6 3 0-16,-6-4 0 0,0 2 0 16,0 0 0-16,0-2 1 15,-2 0-1-15,3-4 1 16,-1-2 0-16,0-4-1 16,0-2-1-16,0 0-1 15,3 2 2-15,-1 0-1 16,1 3 0-16,4-1 1 15,-3 4 0-15,3 2 0 16,3 4 0-16,-4 2 1 16,5 0-1-16,-5 0 0 15,0-4 0-15,-1-4 0 16,-1-4 0-16,4-2 0 16,-4 0 0-16,3-1-5 15,3 3 5-15,3 1 1 0,-1 5 0 16,3 6-1-16,3 1 1 15,-2-1 0-15,4-2 0 16,-1-8-1-16,0 2 1 16,0 0-1-16,3-6 0 15,-3 2 0-15,5-2 0 16,0-6 0-16,1 4 0 16,0-8 1-16,-2 2 8 15,2 0-9-15,0-2 6 16,-4-2-6-16,4 0 0 15,-2 0 0-15,0-4 0 0,1-6 0 16,-2 0 1-16,3 0 5 16,-2-4 0-16,2 0-6 15,0-2-2 1,-5 2-5-16,4 2 5 0,-3-4 2 16,1-4-6-16,1 2 5 15,-6-8 1 1,6 0 1-16,-5-2-1 0,1-4-1 15,-6-2 1 1,-2-5 1-16,1-1 7 16,-6-2-7-16,1-4-2 0,3-4 1 15,-4-4-8-15,3-4 8 16,-1-1 8-16,-4 4-7 0,-1 6 9 16,-1 3-4-16,-2 6 1 15,-2 4 13-15,0 0-8 16,-4-2 9-16,-1 2-2 15,-3-2-5-15,-4 1-7 16,-3 4 5-16,-1-7-3 16,-3 1-8-16,-4-1 0 15,0 0 0-15,2-4 7 16,-4 4-7-16,3-4 8 16,1 2-1-16,4 6 11 15,3 2 20-15,-1 3-12 16,1 4-10-16,1 5-5 15,0-1-3-15,1 10-2 16,-3-5-6-16,-3 3-1 0,-1 1 0 16,-2 2-1-16,3 4 0 15,-1-3-5-15,2 2 6 16,4 1 1-16,0 2-1 16,2 0-1-16,0 2-17 15,-1 4-4-15,-3 2-8 16,-1 4-27-16,1 1-36 15,3 3-6-15,1-5-27 16,3 1-53-16,-15 21-131 16</inkml:trace>
  <inkml:trace contextRef="#ctx0" brushRef="#br0" timeOffset="16880.24">7675 14879 1328 0,'0'-2'448'0,"-3"2"-350"0,3-2-34 0,0 2 16 16,0 0-22-16,0 0 37 0,0 0-8 15,0 0-5-15,0-2-10 16,-3 2-6-16,1 0-7 15,-2 2-19-15,-9 6-7 16,-3 6-33-16,-4 12 0 16,-2 8 5-16,2 8 10 0,2 6-3 15,4-4-1 1,6-2-4-16,8-3 4 16,6-7-10-16,5-9-1 15,5 0 0-15,2-7-1 0,2-10 1 16,2-2 0-16,-1-14 16 15,5-6-1-15,-2-7 5 16,1-4-19-16,2-14 22 16,-7-3 14-16,-5 2 29 15,-4-4-12-15,-11 4 29 16,-11 2-29-16,-2 4-8 16,-9 2 4-16,-3 11-35 0,-2 10-14 15,0 7-1 1,-4 10-14-16,0 10-10 0,1 4-124 15,2 8-172-15,-16 42-390 16</inkml:trace>
  <inkml:trace contextRef="#ctx0" brushRef="#br0" timeOffset="27262.98">7648 6742 1435 0,'0'0'255'0,"2"-3"-162"0,-2-1-14 0,0 4-14 0,0-1 5 0,-2 1-13 0,0 0-10 0,2 0 2 0,0 0-13 0,0 0 9 16,2 0 9-16,-4 0 33 15,2 0-15-15,0-3-16 16,0 1-11-16,-2 0-6 0,2-1-12 16,-4 0-5-1,2 2-5-15,2-2 2 0,-2 3 7 16,2-2-13-16,-2-2-1 15,0 2 12-15,-3-2-9 16,3 2 6-16,0 1-3 16,0-2-7-16,-5 1-4 15,4 0-7-15,-1 0 1 16,0 2 8-16,-1-2-8 16,1 2 9-16,0-4-2 15,-1 4-8-15,0 0 1 16,-1 0 0-16,1 0 1 15,-1 4-1-15,2-4-1 16,-3 0-1-16,1 0 1 0,2 0 0 16,0 2-1-16,-4 0 1 15,1 0 0-15,-3 0 7 16,4 1-7-16,-3-3 1 16,5 1 0-16,-6-1 0 15,6 2 0-15,2 0 0 16,-2-2 5-1,-1 0-5-15,1 2-1 0,-2-2 1 16,0 2 0-16,-2 4-1 16,1-3-1-16,1 1-1 15,-4-1-4-15,4-1-1 16,-5 3 5-16,4 0 2 16,0-1 1-16,0 0 0 15,3-2 1-15,0 1 4 0,-3 1-5 16,1 0 0-1,-2 1 0-15,0 0 0 0,-1-1 4 16,0 1-5-16,-2 0 0 16,4 3 1-16,1-4 0 15,-2 0 0-15,4 2-1 16,0-5 1-16,-3 6 0 16,-2-6 1-16,7 4-1 15,-3-3 1-15,1 1-2 16,2 1 1-16,-3 5-1 0,-1-5 0 15,2 1 0 1,-3 2-1-16,2 3 0 0,1-2 0 16,1 4 1-16,-1-2 0 15,0 2 1 1,2-4-1-16,-1-2 0 16,3-2 0-16,0 2 0 0,0-4 0 15,-3 4 0-15,2-2 1 16,1 0-1-16,-3 6 0 15,3-6 0-15,0 4 0 16,-2 2-1-16,2-4 1 16,-2 2-3-16,2 2 2 15,0-2 2-15,2 0-1 16,-2 2 1-16,2-2 1 16,-2-2-1-16,3 0-1 0,-3 0 1 15,0-1 6 1,1-2-7-16,-1 1 0 0,3-2 0 15,-3 2 0 1,0-2 0-16,0 2 0 0,3 2 0 16,-3 0 0-16,2 3 0 15,0-2 0-15,0 1 0 16,-2 2 1-16,2-3-1 16,-2-3 1-16,2 0-1 15,-2 2-1-15,3-5 0 16,-3-1 1-16,0 3-1 15,2-3 1-15,-2 1 1 16,0 2-1-16,0-2 0 16,0 4 0-16,2-1 1 15,0 1 0-15,-2 2 0 0,3-4 0 16,0 1-1 0,-3 0 0-16,4 3-6 0,-2-5 5 15,0 2 1-15,2-3 0 16,1 3 6-16,-1 3-5 15,-2-5-1-15,2 6 1 16,-1-4-1-16,2 0 0 16,1 0 0-16,-1 2 1 15,-1-5-1-15,0 4 1 16,3-1 0-16,-2-2 1 16,-1 2-1-16,3-1 0 15,1 4 1-15,-2-1-2 16,0-2 0-16,-2 0 1 0,3 0-1 15,-1 2 6-15,2-4-6 16,1 2 0-16,-3-2-1 16,-2-2 2-16,3 2-1 15,2 2 2-15,2-2 5 16,-2 4-7-16,-4-4-1 16,4 2 1-16,-3-2 1 15,3 2-1-15,3-4 0 16,-4 2-1-16,1-2 0 15,-1-2 1-15,6 2 9 16,-5-2-8-16,2 2 0 16,-2-2 1-16,2 2-1 15,-3-2-1-15,0 2 0 16,1-2 1-16,-3 2 0 0,5-2 5 16,-3 0-5-1,-2-4-1-15,5 0 9 0,-2 2-7 16,4-2-2-16,-4 0 0 15,1 4 1-15,-4-2 1 16,-2 2-1-16,3 0-1 16,-3 0 0-16,1-2 1 15,0 0 0-15,-1-2 0 16,3 2 8-16,-3-2-8 16,2-1 1-16,4-2-1 15,-4 5 1-15,-1-2 7 0,-1 2-2 16,0-4-6-16,-1 3 11 15,1 0-11-15,-1-1 0 16,1-5 6 0,-1 6-6-16,1 0 1 0,-2 1-1 15,0-1 1-15,-2 1-1 16,2-1 6-16,-2 0-1 16,2-5-6-16,-2 2 1 15,3-6 0-15,-1-1-1 16,-2 1 1-16,0 0 1 15,0 0 8-15,0-2-8 16,0 4-2-16,0-4 0 16,0 4 0-16,0-2 0 15,0 2 0-15,-2-2-1 16,-1-2 1-16,1 4 1 0,0-6 0 16,-2 2 0-1,0 2 6-15,1-2-6 0,3 2-1 16,-2-2 0-1,-3 2 0-15,2 4-2 0,-3-1-4 16,2 4 0-16,-5 0 5 16,3 2 0-16,-4-4 1 15,6 5 6-15,0 3 1 16,-1-2-6-16,1 2-1 16,2-2 0-16,0 1-2 15,-1 2-10-15,-2 0-7 16,3 0 2-16,-7 2-7 0,1 5-124 15,-6 7-318-15,-48 30-194 16</inkml:trace>
  <inkml:trace contextRef="#ctx0" brushRef="#br0" timeOffset="30497.46">5270 8654 1498 0,'-3'0'363'0,"3"0"-248"16,-2 0-46-16,2 0-9 0,0 0 33 0,0 0 26 0,0-1-34 0,0 1-23 0,0 0-13 0,0 0-1 0,0 0-4 0,0 0-14 16,0 0-12-16,0 0-6 15,0 0-3-15,0 0-8 16,0 0 1-16,0 0 4 16,0 0-6-16,0 0-1 15,8 10-5-15,-2-2 6 16,1-1 8-16,4 4-7 15,-2 0 0-15,0 2 1 16,-3-4 4-16,3 2 0 16,3 1-5-16,-4-2 0 15,1 0 0-15,1 0-1 0,0-2 0 16,1 2 0-16,-3-4 2 16,0 2-2-16,1 0-1 15,3-2 1-15,-4 2 1 16,3 4 1-1,-2-4-1-15,2 2 0 0,-2-2-1 16,0-2 2-16,0 0-1 16,-2 2-1-16,3-2 0 15,0 0 0-15,-1 2 0 16,-1-4 0-16,1 0 2 16,-2 2-2-16,0-2-1 15,-3-2 1-15,1 4 6 16,1-2-6-16,-2-2 0 15,6 2 0-15,-6 2 0 16,3 2 0-16,-3-4 0 0,2 4-1 16,2 0 1-16,-2-2 0 15,5 0 0-15,-1 2 1 16,1 2-1-16,-3-2 0 16,6-2 0-16,-5 2 0 15,-1-2 0-15,2 2 1 16,1 0-1-16,-5-2 0 15,3 1 1-15,-4-3-1 16,2 3 0-16,-1 0 0 16,-2-3 0-16,5 3 0 0,-4 0 1 15,0-6-1-15,-3 2 0 16,-2-1 0-16,2-2 1 16,-2 0-1-16,0 2 1 15,2-2-1-15,0 2-1 16,0-1 1-16,1 3-1 15,-1-1 0-15,0 1 1 16,1-2 0-16,-3-2 0 16,1 0 1-16,-1 0-1 15,0 0 17-15,0 0-8 16,0 0 10-16,0-2 41 16,-1 2-6-16,1 0-10 15,0 0-8-15,0-4-3 16,-3 4-11-16,1-7-1 15,0 2-7-15,-5-9-5 0,1 1 0 16,-2-2 1 0,-3-3-8-16,1 1 7 0,-4-2-8 15,1-2 9-15,-5-1 1 16,0-2-4-16,-4 0-6 16,-1-4 8-16,-4-4 0 15,4 0-9-15,-2 4 1 16,0 2 6-16,7 6-5 15,1 3-1-15,1 7 6 16,3 1-6-16,-3-1 0 16,5 3 8-16,0 0-9 0,-1-1 1 15,1-1 0 1,1-4 7-16,-2 0-7 0,3 1 0 16,-4-2 8-16,4 0-8 15,-2 4-1-15,0-4 2 16,-5 6-1-16,3-4-1 15,-1 0 0-15,-1 2 1 16,3 0 0-16,6 2 1 16,-1-2-2-16,-3 4 0 15,4 2 0-15,2 0 1 16,-2 0-1-16,3 2 0 16,1 0-8-16,-2 0 8 15,4 2 0-15,0-2-1 16,-2 4 1-16,2-2-1 15,0 0 1-15,0 0 0 16,0 0-9-16,0 0 0 0,-2 0-6 16,2 0 0-16,-4 0 10 15,2 0 5 1,2 0 1-16,-4 0 5 0,4 0 2 16,4 0-7-16,-4 0 0 15,0 0 1-15,0 0-2 16,0 0 0-16,0 0-7 15,0 2-2-15,2 8-18 16,2 6 15-16,4 10 12 16,1 14 0-16,11 9 0 15,0-2-7-15,7 0 7 16,-3-5 0-16,3-6 1 16,2-6-1-16,-4-2-2 0,4-2 2 15,-5-2 1-15,2-2 0 16,1 0-1-16,-2-8 1 15,-2 2 0-15,-6-4 5 16,-1-6-6-16,-7 0 0 16,-1-2 1-16,-4-2 0 15,4 0-1-15,-2 2 0 16,1-1 0-16,0 1 0 16,0-3 1-16,-3-1 0 15,0 2-1-15,1-2 0 16,-3 3 5-16,-2-3-4 15,2 0-1-15,0 0 1 16,0 1-1-16,1 2 0 16,6-2 0-16,-5 2 0 15,3 1-1-15,-1-1 1 0,1 0 0 16,-2-2 0-16,-1-1 0 16,3 3 0-16,-5-3 0 15,0 1 0-15,3 2 0 16,-1-2-1-16,3 2 1 15,-2 4 0-15,1-3 0 16,3 0 1-16,-5 1 0 16,1-5 0-16,0 2 0 15,-3 0 0-15,0-2-1 16,-2 1 2-16,2 3-2 16,-2-4 0-16,0 0 0 0,2 3 0 15,-2-3-6-15,0 0 6 16,0 1 1-1,2-1 0-15,-2 0 5 0,0 0-5 16,0 0-1-16,0 0 9 16,-2 0-8-16,2 0 5 15,0-1 0-15,0 1 0 16,0 0-6-16,0 0 0 16,2 0 1-16,-4 0 0 15,2 0-1-15,0 0-21 16,0 1-165-16,-2 2-436 15,-33-3-913-15</inkml:trace>
  <inkml:trace contextRef="#ctx0" brushRef="#br0" timeOffset="32295.62">5711 7122 1172 0,'5'5'0'0,"6"3"-367"0</inkml:trace>
  <inkml:trace contextRef="#ctx0" brushRef="#br0" timeOffset="32480.71">5598 7283 1322 0,'-7'6'0'0</inkml:trace>
  <inkml:trace contextRef="#ctx0" brushRef="#br0" timeOffset="32928.71">5892 7099 1589 0,'0'-3'292'0,"0"6"-292"0,0-2-94 0,2 5-64 0,11 10-223 0</inkml:trace>
  <inkml:trace contextRef="#ctx0" brushRef="#br0" timeOffset="33182.39">5981 7054 1752 0,'0'0'271'0,"0"0"-166"16,-3 0-16-16,6 0-16 16,-6 0-20-16,3 0-49 15,0 0-4-15,0 2-124 16,0 4-157-16,-8 12-793 16</inkml:trace>
  <inkml:trace contextRef="#ctx0" brushRef="#br0" timeOffset="40068.36">10564 8117 875 0,'0'4'994'0,"0"-8"-837"0,0 8-32 0,2-4 8 0,0 0-31 0,3 4-4 16,0 0 43-16,1 2-3 0,-2 0-15 16,-1 0-27-1,-1-4 6-15,0 0-33 0,-2-2-20 16,0 0-22-1,0 0 2-15,-2 2-20 0,2-2-9 16,2 4-6-16,0 10 0 16,0 8 5-16,3 10-70 15,-2 14-113-15,-3 11-122 16,-5 11-71-16,-26 116-186 16</inkml:trace>
  <inkml:trace contextRef="#ctx0" brushRef="#br0" timeOffset="41199.55">10023 7732 885 0,'0'-2'896'0,"-2"0"-723"0,2-2-88 0,0 4-5 0,0 0 38 16,-2 0 22-16,-1 0-38 16,0 2-42-16,-1 0-24 15,-5 4 0-15,-9 8 9 0,-1 4 0 16,-4 4-15-16,6-4-3 16,3 0-11-16,5-2-15 15,9-4-1-15,9 3-6 16,2-8 6-16,5 4 1 15,11-4 8-15,6-3-7 16,-2 3 7-16,5-3-3 16,-3-1-6-16,-2 0 1 15,-6-2 0-15,-3 2 0 16,-9 1-1-16,-6 0-5 16,-3 2-1-16,-4-1-5 15,-4 4 11-15,-5 7 1 0,-9-2 0 16,-4 6 6-1,-2-2-6-15,-3 0 14 0,2-6-2 16,4 0-12-16,-4-4-1 16,4-4 1-16,4-2 0 15,1-2-1-15,5-4-51 16,3-4-60-16,-4-6-141 16,8-4-57-16,4-44-222 15</inkml:trace>
  <inkml:trace contextRef="#ctx0" brushRef="#br0" timeOffset="41440.33">9971 7726 1580 0,'2'-4'329'0,"1"0"-145"0,3-4-58 0,6-2 2 0,3-2 11 0,3 2-25 15,5 0-7-15,4-2-49 0,-2 4-28 0,4 0-30 0,0 4-9 0,-2 0-147 0,0 2-130 16,23 0-201-16</inkml:trace>
  <inkml:trace contextRef="#ctx0" brushRef="#br0" timeOffset="41864.03">10422 7768 721 0,'0'0'1167'0,"0"0"-985"15,0 0-133-15,0 0-22 16,-2 2 42-16,-1 2 0 16,-4 2 14-16,3 6 13 15,-1 6-38-15,3-4-34 16,4 2-15-16,0-6-3 0,3 0 3 16,7-3 8-16,-2-6 16 15,5-1 15 1,8-1-11-16,2-8-5 0,2 0-22 15,2-4-1-15,-7-1 0 16,-2 2-8-16,-7-4 10 16,-6 0-11-16,-5 2 0 15,-6-4 0-15,-6 2-32 16,-5 4 26-16,-7 2-12 16,-8 8 8-16,4 8-8 15,-6 4-27-15,3 4-102 16,10 6-138-16,-14 26-330 15</inkml:trace>
  <inkml:trace contextRef="#ctx0" brushRef="#br0" timeOffset="44852.54">13251 13736 1540 0,'0'0'298'0,"-5"-2"-167"0,5 0-32 0,0 2-38 0,0-2-49 0,0 4-4 15,0-2-7 1,5 0 8-16,-5 0 9 16,0 0 3-16,0 0-10 0,0 0 10 15,0 0 12-15,0 0-15 16,0 2 22-16,0-2 2 16,0 0-7-16,3 2-22 15,-1-2 5-15,4 4-17 16,3-2 19-16,5 2-19 15,3-4 22-15,-1 2-22 16,-3-2 3-16,3-2-3 16,-5 0-2-16,-5 2-12 15,-3-2 0-15,-1 2-4 16,-4 0 5-16,-1 0-6 16,-3 0-19-16,-7 0-29 0,-10 4-17 15,-6-2-19 1,-2 2 72-16,0 0 20 0,4-2 10 15,7-2 10-15,5 0-1 16,1-2 8-16,7 2-16 16,5 0 14-16,4 0-15 15,0 0-30-15,3 0-33 16,9 2 23-16,-1 0 29 16,7-2-4-16,7 6-16 15,0-6-41-15,-6 0 51 16,2-6 20-16,-9 4 1 15,-8 2 6-15,-4 0 2 16,-4-2-8-16,-4 2 37 16,-6 0-16-16,-7-4-9 0,-2 2 9 15,-3 0 17-15,6 2-17 16,2-2-5-16,8 0-16 16,3 2-2-16,7-2-53 15,5 2-235-15,35-6-765 16</inkml:trace>
  <inkml:trace contextRef="#ctx0" brushRef="#br0" timeOffset="48099.71">13302 13687 1370 0,'0'0'287'0,"2"0"-208"0,-2 0-19 0,5 3-9 0,0 1 15 0,1 0-28 0,-1-2 13 0,1 0 4 0,1-2-23 15,-5 0-10-15,-2 0 11 16,0 0 9-16,-2 0 42 15,-1 0-13-15,-3 0-1 16,-3 3-13-16,-6 4-4 16,-3 3-38-16,-2-2-3 15,4 2 3-15,0-6-15 0,10 0 0 16,-1 0-5-16,5-2-3 16,4 2-196-16,5 6-70 15,31-2-1126-15</inkml:trace>
  <inkml:trace contextRef="#ctx0" brushRef="#br0" timeOffset="50931.35">14557 14708 1032 0,'0'0'188'0,"0"0"-103"0,0 0-47 0,0 0-25 0,2 0 46 0,-2 0 8 0,4-4-10 15,-2 4 38-15,-2 0 25 16,2-2 0-16,-2-2-62 15,3 2-40-15,2-2-1 16,-3-4-5-16,5 6-5 16,1-4-6-16,1 2 11 15,5 0 1-15,-3-2 2 0,-2 0-1 16,-2 2 17-16,1 2 16 16,-3-2-19-16,-3 4 22 15,-2-4-16-15,0 4-13 16,0 4 5-16,-2-8-26 15,-3 8 0-15,-13 2-1 16,-8 4-8-16,-13 6-39 16,-7 2-6-16,-1-2 8 15,9-6 41-15,5-2 5 16,6-2 1-16,14 1 13 16,4-6-5-16,9-2-6 15,9-2-3-15,6-5-38 16,10 2 11-16,4 0 2 15,6-2 11-15,-1 4-1 0,-3-2 14 16,-6 2 1-16,-1 0 0 16,-4 0 9-16,0-2 3 15,-9 4 18-15,-4 0 30 16,-4 2-9-16,-6 0 2 16,-1 2-13-16,-10 2-4 15,-7 4-4 1,-9 0-17-16,-3 2 1 0,4-4 28 15,5 2-17-15,3-8 7 16,10 0-14-16,6 0-8 16,5 0-12-16,3 0-5 15,2 0-119-15,5 0-35 0,6 0-78 16,29-22-955 0</inkml:trace>
  <inkml:trace contextRef="#ctx0" brushRef="#br0" timeOffset="53065.4">13420 13618 891 0,'0'0'250'0,"-4"0"-76"0,4 0-174 0,-2 5-111 0,2-1-28 0,0 5 59 16,0-4-37-16,0 4 110 16,0-1 7-16,0-2 88 15,2 6-25-15,2-4-3 16,-2 2-39-16,3-2 9 15,-2 2-13-15,-3 0-17 16,0-5 6-16,0 0 1 16,-3-3 145-16,6-2 4 15,-3 0-23-15,0 0-13 0,0 0 3 16,0-2-33-16,0 2-34 16,0 0 4-16,0 0 25 15,-3 0-2-15,6 0 19 16,-6 0-47-16,3 0-26 15,0 0-13-15,0 0-14 16,16 10 2-16,-3-2 14 16,7 8 2-16,9-2-14 15,2 6 1-15,5 4 2 16,4 0-9-16,0 2-2 16,-2 6 2-16,0 2-7 15,-1 1 10-15,-1 5-3 16,-2-3 0-16,-3-2 14 0,1-3-13 15,-13-6-1-15,-3-8-1 16,-5-4 1-16,-7-8 0 16,-2-2 0-16,0-4 0 15,4 6-5-15,-4-4 5 16,2 2 1-16,-2 0 8 16,5-2-9-16,-5 0-9 15,0 0 8-15,0-2 0 16,-2 2 0-16,0-2 1 15,3 2 7-15,-3 2 1 16,2 0-8-16,3 0-11 16,-1 0 11-16,-2 0 0 15,-2 2-13-15,0-4 12 16,-2-2 2-16,0-2 0 16,-5-4 0-16,-4 0 26 15,-4-4-27-15,-3-6 0 0,-5 0 0 16,4-4 1-16,-6-4-1 15,2 2 1-15,-8-8 6 16,0 2-6-16,-2-7 7 16,-1-2 4-16,3-2 17 15,2 1 25-15,7-4 16 16,4 0-5-16,2 8-25 16,5 0-17-16,2 10-17 15,5 10 1-15,1 4 1 16,1 6-7-16,2 4-1 15,-4 0-1-15,-3 0-6 16,1-3 7-16,-6 3 1 0,1 0 6 16,5 3 2-16,2-3 0 15,4 0-7-15,0 0-4 16,0 0-1-16,0 0-3 16,0 0-3-16,2 1-3 15,0 12-27-15,7 11 39 16,6 10 9-16,7 16 1 15,14 6-9-15,9 0-2 16,9-4 1-16,5-3-15 16,6-5-72-16,2-8-9 15,-5-10-48-15,-4-10-35 0,-11-2-59 16,19-10-641-16</inkml:trace>
  <inkml:trace contextRef="#ctx0" brushRef="#br0" timeOffset="54787.74">13019 14610 1484 0,'-2'0'321'0,"2"0"-150"0,2-4-8 0,5-2-77 0,11-6-62 0,2-2 3 16,8-2-8-16,7-2-8 16,-4 4 1-16,4 0-12 15,-3 0 9-15,-3 6 0 16,-7 4-8-16,-9 2-1 15,-4 2-18-15,-9 4-10 16,-9 3 27-16,-3 6-2 16,-5 1-7-16,-8 2 10 15,1-2-6-15,-3-6 5 16,10-2 1-16,-4-2 1 16,13 0 7-16,3-4 8 15,5 0-7-15,5-8 7 16,7 0-16-16,9-10-2 0,6-2-4 15,4-2 7-15,0 4-1 16,-2-3 0-16,0 6-1 16,-7 7 1-16,-8-2-1 15,-10 7-18-15,-6 6-48 16,-11 7 57-16,-10 2 10 16,-1 6 16-16,-5-2-10 15,0-4 20-15,9-2 20 16,0-2-26-16,8-8 1 15,5 4-14-15,5-4-7 16,4 0-9-16,1 0-105 16,4 0-216-16,33-22-429 15</inkml:trace>
  <inkml:trace contextRef="#ctx0" brushRef="#br0" timeOffset="56111.55">14914 13425 1386 0,'0'-2'464'0,"0"2"-349"0,-4 0-22 0,4 0-21 0,-2 4-33 0,-4 10 36 0,-7 10 57 15,-3 8-3-15,-4 6-58 16,0 2-22-16,4-8-11 16,1-2-19-16,2-5-13 0,-1-10 0 15,3-5-6-15,-1-3 15 16,6-11 9-16,-1-2 15 15,5-9-24-15,4-4-14 16,3-9-1-16,9-3 0 16,-1 9 12-16,7 2 11 15,-3 8 4-15,6 8-26 16,-1 10 16-16,7 10-2 16,5 12-9-16,3 11-6 15,1 3 0-15,0 12-25 16,-9 2-229-16,12 84-435 15</inkml:trace>
  <inkml:trace contextRef="#ctx0" brushRef="#br0" timeOffset="56981.09">13407 14427 1701 0,'-8'13'222'0,"-2"1"-120"16,-10 12-63-16,0 6-27 0,-4 0-3 0,3-2-8 0,0-12 1 16,5 0-1-16,0-14 1 15,3 0 17-15,4-4-19 16,2-2 29-16,0-4 4 15,5-6-27-15,-2-4 58 16,6-4 17-16,5 2 8 0,6 8-56 16,14-2-2-1,8 10-13-15,12 12 6 0,6 6-24 16,10 8-3 0,9 6 2-16,-1-2 1 15,-5 2-44-15,-3-4-307 0,49 8-685 16</inkml:trace>
  <inkml:trace contextRef="#ctx0" brushRef="#br0" timeOffset="67118.8">17152 6655 1036 0,'0'-2'289'0,"2"0"-142"15,-2-2-55-15,1-2-7 0,-1 2 17 0,5 0 14 0,-5 0-22 0,0 0-22 0,2 0 5 0,-2-2-13 0,0 4 20 16,0 0 23-16,2 2-23 16,-2-2-15-16,0 2 0 15,-2 0-9-15,4 0 4 16,-4 0-14-16,0 0-32 15,2 2-18-15,-6 2-20 16,2 8 20-16,-7 6 3 16,-1 4 5-16,2 2-8 15,1-4-7-15,0-4 7 16,5-4 0-16,-1-4 0 16,3-3 2-16,-3-1-2 15,5 0 1-15,-2 0-2 0,0-3 1 16,2-1 0-16,0 0 1 15,-2 0 8-15,4 0-1 16,0-1 5-16,-2 1-1 16,2-4 2-16,0 0-1 15,3-3-11-15,0-3-1 16,6-5-1-16,-3-2 1 16,2 3 5-16,1-4-6 15,4 0 0-15,-3 0-1 16,-1 4 1-16,-1-4 0 15,4 4 8-15,-5 2-7 16,-3 0 0-16,1 6 6 16,-7 4-7-16,0 2 0 0,0 0-1 15,0 0-1-15,0 0-3 16,0 0 5-16,0 2 6 16,0-2-4-16,0 0 8 15,0 0-4-15,0 0 2 16,-1 0 5-16,2-2 1 15,-1 2 1-15,0 0 4 16,0 0 5-16,0 0 2 16,0 0-1-16,0 0-11 15,0 0-2-15,0 0-12 16,0 0 0-16,0 0-5 16,0 0-13-16,0 0 1 15,-9 14 5-15,5-4-105 16,2 6-139-16,-5 0-107 15,-11 20-148-15</inkml:trace>
  <inkml:trace contextRef="#ctx0" brushRef="#br0" timeOffset="68334.81">17160 6792 884 0,'0'-3'546'0,"0"3"-353"0,0-5-92 0,0 3-34 0,-5 2 1 0,5 0-7 0,-1 0-34 0,1 2-25 0,-2 2-2 0,-2 4 11 16,-7 3 35-16,-2 10 2 15,3 1-30-15,0 0-12 16,-4 0 8-16,5-2-2 16,1-4-11-16,3-4 7 15,1-6-8-15,1 0 1 16,3-6 1-16,0 0 13 15,0 0 12-15,3-4 9 16,-3-2-4-16,4-2-32 16,1-8-9-16,1-2 9 15,3-2 6-15,2-4-5 16,4-2 0-16,-2-3 0 16,1 4 8-16,0-1-9 0,-1-1-1 15,-2 4 0-15,1 2 1 16,-6 7 11-16,1 2-11 15,-3 8 19-15,-2 0-7 16,-2 4 3-16,0 0-3 16,0 2-12-16,0 0-12 15,2 0 12-15,4 4 22 16,-2 4 9-16,5 0-2 16,-1 4 10-16,3 0-11 15,1 3-1-15,1 1-9 16,-2 0-3-16,0 10 2 15,1-1-16-15,5 4 1 0,-4 1-1 16,-1 2-1 0,1-4 9-16,-4-2-9 0,-2-4 0 15,-3-4 0-15,1-2 0 16,-5-2 1 0,0-5-1-16,0-2 1 15,-3-3 0-15,3-2 0 0,0-2 1 16,0-2-1-16,-2 0 12 15,2 0-11-15,0 0-2 16,0 0-2-16,-4 2-14 16,0 0 16-16,-8 2 7 15,-1 4-1-15,1-2 3 16,4 1-1-16,1-2-2 0,1 3-6 16,-4-3 0-16,6-1 1 15,2-3-1-15,-1-1 1 16,3 3 0-1,3-3 15-15,1-3 10 0,-1 2 7 16,12-3 37-16,0-3-7 16,12-4-18-16,-2 2-16 15,2-3-2-15,2 4-9 16,-5 2-2-16,0-2 1 16,-3 2-2-16,-1 2-6 15,-9-2-8-15,-3 4 8 16,-2-2-8-16,-4 4 0 15,-2 0 1-15,-2 4-1 0,2-4 0 16,0 0 5-16,0-4-6 16,-4 4 0-16,8 4-1 15,-8-4-12-15,8 0-98 16,-4 0-74-16,2 0-106 16,4-4-75-16,21-20-117 15</inkml:trace>
  <inkml:trace contextRef="#ctx0" brushRef="#br0" timeOffset="69430.38">17571 6370 887 0,'-2'0'562'0,"-4"-2"-449"0,-4-2-47 0,4 0 49 0,-1-2 11 0,1 2-13 0,-6 3-38 0,3-3-20 0,3 0 17 0,-1 1-22 0,-2-1 2 16,-2-2 26-16,2 5-34 15,-5-4-10-15,2 5-16 16,-9-2-6-16,4 2-3 15,-4 4 0-15,-1-1-1 16,-1 0-2-16,0 5 3 16,0-4-3-16,1 3-5 15,2-4 8-15,2 5-2 16,1-4 7-16,-2 2-4 16,1 6 14-16,1-2 2 0,-1 7 5 15,-1-5-2 1,6 3-4-16,3-1-8 0,-4 4-8 15,3 3 18-15,0 5 4 16,-3 0-8-16,4 6-5 16,0-2 0-16,1 2 0 15,3 2-2-15,-1-1-7 16,3-4 3-16,4 7 6 16,0-3 2-16,4 5-13 15,3 2 10-15,1 2-11 16,6 4 12-16,1 0-12 15,4-4-5-15,-2 0 5 16,3-3-6-16,1-2 0 16,0-2 1-16,2-7 1 15,-1-5 4-15,1-2-5 0,1-5 0 16,5-4-1-16,-2 0 6 16,2-2-5-16,2 0-1 15,-2-2 0-15,2-2 0 16,2 0 6-16,3-6-5 15,1-6 0-15,0 0 0 16,-2-2 0-16,1-4 4 16,-3 2-4-16,-4 0 4 15,-4 0-5-15,0 0 1 16,-8-4-1-16,3-1 8 16,-2 0-8-16,-2-10 7 15,4 0-6-15,-5-8 4 0,3 0-3 16,-2-12-2-16,0-9 1 15,-3-10 5-15,-7-6-5 16,-4-4-1-16,-4 3 0 16,-4 7 1-16,-3 8 12 15,-5 12-13-15,-1 8 0 16,-5 6 0-16,-3 6 9 16,-5 1-1-16,-3 8-1 15,0 1-6-15,-4 3 0 16,2 4 6-16,0 3-7 15,4 4-11-15,-1 1 10 16,5 4-6-16,2 3 6 16,-2-2-9-16,5 2-28 0,-10 4-130 15,-2 4-310 1,-75 38-133-16</inkml:trace>
  <inkml:trace contextRef="#ctx0" brushRef="#br0" timeOffset="75444.34">19601 6956 1269 0,'-6'-6'327'0,"4"2"-203"0,-3-2-4 0,4 4-13 0,1 2-23 0,0-2 6 0,0 2 4 16,0-2-1-16,0 0 0 16,0 0-18-16,0 2-18 15,0 0-15-15,0 2-13 16,0-2-4-16,-2 2 1 15,2-2-2-15,0 4-23 16,0 4 9-16,0 6 22 16,0 10-14-16,2 4 1 15,-1 4-7-15,-1 4-3 16,5 1-1-16,-3-4 5 16,4-2-7-16,-4-8 3 15,3 0 8-15,-3-1 10 16,0-4-11-16,0 4-2 0,0 0-1 15,2 2-11-15,-3 4-2 16,4 2 1-16,-1 0 1 16,1 0-1-1,3-4 5-15,-3-8 0 0,-1-2-5 16,1-1-1-16,-1-5 8 16,1-2-8-16,-3 3 1 15,2 2 0-15,-2-1 0 16,1 3 1-16,-1-2-2 15,-1-1 2-15,7-1-1 16,-5 0 1-16,-1-5-2 0,0-2 1 16,-2-2 7-1,2 0-7-15,-2-2 4 0,0 0-5 16,0 0 1-16,0 0 0 16,0 0 5-16,0 0 2 15,0 2-3-15,0-2-5 16,0 0 0-16,0 0 0 15,0 2 1-15,0-2 1 16,0-2 10-16,0 2-6 16,0 0 10-16,0 0 11 15,0 0 6-15,0 0 2 16,0 0-4-16,0 0-11 16,0 0-2-16,0 0-5 15,0 0-5-15,0 0-7 16,0 0 10-16,0 0-11 0,0 0 2 15,0 0-2 1,2-8 11-16,0 2-5 0,-2-4-5 16,2 0 0-16,-2-4-1 15,0-1 1-15,-4 0-1 16,0-3-1-16,-3 0-6 16,-2 1 1-16,2 1-2 15,1 5 1-15,-3-3-1 16,3 0-5-16,-6 5 2 15,5-1 1-15,1 2 9 16,0 2-5-16,0 2 4 16,2 0-10-16,0 2 0 15,1 0 12-15,-3-2-9 16,4 2 2-16,0 0 7 0,-3 2 1 16,4-2 0-16,1 2 1 15,-2-2 7-15,2 2-2 16,-2-2-5-16,0 2 4 15,2-2 0-15,-2 0-5 16,0-2 8-16,2 0-8 16,-3 2 5-16,1 0-5 15,0 0-1-15,0 0 0 16,-2 0-7-16,-3 0-5 16,0 2-9-16,2 0 9 15,-1 0 1-15,-1 2 11 0,4-2 1 16,0 0 8-1,3 0-9-15,0 0 2 16,0 0 4-16,-1 0-5 0,-1-2-1 16,2 4 0-16,-2-2 0 15,0 0 0-15,2 0-1 16,0 2 1-16,2-2 0 16,-2 0 0-16,0 0 2 15,0 0 8-15,0 0-1 16,0 0-1-16,0 0-7 15,0 0 8-15,0 0-9 16,0-2 8-16,0 4-7 16,0-2 17-16,0 0-11 15,0 0 5-15,0 0 3 16,-2-10-9-16,-5 2-5 0,3 0 0 16,2 4 0-1,-3 0 0-15,5 4 0 0,0 0 0 16,0 0 6-1,0 0-7-15,0 2-7 0,0-2-10 16,5 4-19-16,-1 4 22 16,9 6 14-16,3 4 11 15,5 0 2-15,0 4-4 16,4-4-1-16,-5 2-3 16,-1 1-4-16,-3-2-1 15,-3-1 5-15,1 0-5 16,-7-1-1-16,-3-7 1 0,0-5 0 15,-4-1 0 1,0-4 1-16,-2 0 6 0,2-4 8 16,2 4-4-16,1-1 4 15,-3-3-5-15,2-5-8 16,1-5 5-16,3-5 2 16,-1-2-8-16,-3-1 0 15,4 2 0-15,-4 2 1 16,3 2-2-16,-1 2 0 15,4 0-15-15,0 0 8 16,5-2-5-16,-1 2 11 16,-3 6 0-16,-3 4 1 15,-2 0 0-15,-2 2 0 0,1 2-1 16,-3-4 1 0,0 8 1-16,-3-4-1 15,1 2 7-15,0-2-6 16,2 0-2-16,-2 0 1 15,0 0-6-15,-5 2 6 16,-9 0 6-16,-5 2 1 0,-10 0-1 16,2 0 2-16,-3 2-8 15,1-4 1-15,-2-2 0 16,4 2 8-16,-8 0-8 16,2 0-1-16,7 0 1 15,5 0-1-15,5 0 2 16,12-2-1-16,1 0 0 15,5 0 0-15,2 0-1 16,-2 0 0-16,3 0-6 0,-1 0-6 16,-2 0-6-16,2 2-30 15,0 6-99-15,4 0-58 16,4 8-361-16,1 18-363 16</inkml:trace>
  <inkml:trace contextRef="#ctx0" brushRef="#br0" timeOffset="78030.78">22192 8538 1335 0,'0'0'511'0,"0"0"-442"0,0 2-40 0,0-2 29 0,0 0 32 0,0 0 5 0,0 0 26 16,0 0-38-16,-2 0-10 16,2 0-4-16,0-2-18 15,0 2-21-15,0 0-16 16,0 20 1-16,0 2 4 16,0 8-7-16,0 5-3 0,0-2-8 15,-2-3 8-15,4-3-9 16,-2-9 0-16,0-6 0 15,0-6 1-15,0-6 6 16,2 0 7-16,-2 0 25 16,0-2 21-16,5 0 31 15,11-14 20-15,10-13-30 16,17-12 0-16,13-9-9 16,6-7-28-16,2-7-19 15,5-2 1-15,-4-2-7 16,-1 10-10-16,-6 10-8 15,-13 9 0-15,-13 17 8 16,-17 8-9-16,-4 6-1 16,-11 8-8-16,0 0-4 0,0 0 2 15,-3 0 11-15,3 0 0 16,3 0 1-16,-3 4-1 16,-3-4 0-16,3 0-6 15,-2 0-5-15,2 0-5 16,-4 2-41-16,2 0-32 15,-3 2-22-15,-1 2-63 16,-3 0-87-16,-11 6-218 16,-45 8-746-16</inkml:trace>
  <inkml:trace contextRef="#ctx0" brushRef="#br0" timeOffset="79553.77">22078 8492 1683 0,'0'0'312'0,"0"0"-189"0,6 2-27 0,0 2-6 16,7 2 17-16,3 2 19 0,6 6-20 0,5 0-16 15,12 4 21-15,9 4-36 16,12 6-15-16,9 4-28 15,9 10-20-15,6 5-2 16,3-1-9-16,-2 2-1 16,-2-4-34-16,-10-2-152 15,-13-6-75-15,-16-4-203 16,-1 24-729-16</inkml:trace>
  <inkml:trace contextRef="#ctx0" brushRef="#br0" timeOffset="86166.69">19117 14582 768 0,'-4'-4'1157'0,"2"2"-975"0,-2-4-50 16,2 6-38-16,2 0-65 0,0 0-16 0,0-4 19 0,0 4 32 0,-6 0 26 0,2-2-18 0,-7 2-25 0,-5 6-26 15,-5 2-6-15,-9 8-15 16,-1 8 1-16,2 8 12 16,5-4-13-16,8-2-13 15,7-4 12-15,9 0-8 16,4-12 8-16,10 2-19 15,1-10 20-15,6-2 27 16,3-2-26-16,5-11 7 16,-4-1 8-16,-1-3-2 15,-4-9-1-15,1 2-4 16,-9-2-1-16,-1 2 10 16,-1 2-3-16,-6 10 6 0,-4 4 7 15,0 6-28-15,-2 2-15 16,0 4-33-16,-10 12 35 15,6 8 13-15,-3 4-8 16,7 8 7-16,4-8 0 16,7-2-1-16,7-4-4 15,-3-8 5-15,3-1-6 16,-1-9 7-16,1-3 1 16,1-5 1-16,6-7 16 15,-1-2 6-15,0-9-17 16,-2-6 11-16,3-2 9 15,-8-2-15-15,3 0-12 16,-5-2 0-16,-1-2-16 16,1 2-20-16,-7 6 0 15,-1 6 3-15,-5 4 10 0,0 0 8 16,-3 1 2-16,1 7-22 16,0 1-8-16,0 4 17 15,0 5 4 1,2 0 7-16,-2 5-32 15,-7 9 32-15,2 8 14 16,-2 8 1-16,2 12 10 0,7 2-10 16,7-4 0-16,7 0-1 15,5-4 0-15,4-8 0 16,2-8 0-16,-6-10 1 16,3-6 12-16,1-8 12 15,4-10 22-15,2-4-8 0,-2-4-7 16,2-10-1-1,-2-2-4-15,-6-2 1 0,-2-4 22 16,-9-2 5-16,-3-1-27 16,-9 7 3-16,-1 4-15 15,-3 10-7-15,0 12-8 16,-6 8-23-16,1 10 4 16,-2 14 19-16,-7 6-1 15,6 12-6-15,5 5 7 16,9-5 2-16,8-2-1 15,0 0-1-15,3-6 2 16,5-4-2-16,-1 2-1 16,8-6-93-16,-2-6-88 0,49 5-292 15</inkml:trace>
  <inkml:trace contextRef="#ctx0" brushRef="#br0" timeOffset="87013.66">20027 14600 1673 0,'0'0'598'0,"-2"-2"-418"0,2 2-10 0,0 2-78 0,0 8-91 0,-6 4 17 0,4 8 8 0,2 4-11 0,2-2 12 0,8-2 0 0,-3-8 0 15,3-2 0-15,-3-4-6 16,3-3-5-16,-2-4 7 16,1-2-8-16,0-4 7 15,4-7-1-15,6-2-6 16,-7 0-15-16,-1 2 0 16,-1 6-31-16,-4 4-19 15,1 6-28-15,-1 8 35 16,6 6 28-16,3 8 15 15,-1-2 1-15,-1-2-1 16,3-4 1-16,-3-5 0 16,-4-9 11-16,0 0 11 15,2-8 46-15,0-4-14 16,3-6 4-16,1-7-29 16,-3-3-5-16,-4-2 17 15,-1-2 2-15,-3 0-19 0,-6 2-24 16,-2 2-1-16,-1 6-63 15,-1 4-74-15,-2 6-121 16,-7 12-424-16</inkml:trace>
  <inkml:trace contextRef="#ctx0" brushRef="#br0" timeOffset="87428.69">20646 14618 1766 0,'0'0'588'0,"0"-2"-389"0,0 0-11 0,2 2-98 0,-2 0-62 0,3 0-27 0,-1 0-1 15,9 8 0-15,2 4 7 16,5 8 1-16,6 6-7 16,-3 6 0-16,-3 0 0 15,-1-1-1-15,-10-5 0 16,-1-2-2-16,-8-8-7 16,-2-6 9-16,-1-6-7 15,1 0 7-15,-4-11 7 0,0-4 25 16,2-14-17-16,1-8 6 15,7-7 33-15,5-5-18 16,3 1-27-16,5 4-9 16,5 2-71-16,5 8-71 15,3 12-157-15,44-4-228 16</inkml:trace>
  <inkml:trace contextRef="#ctx0" brushRef="#br0" timeOffset="87831.2">21031 14638 1792 0,'-2'-2'584'16,"2"0"-423"-16,-2 2-68 15,0 0-71-15,-3 4-20 16,-3 8 23-16,-10 2 52 16,-1 12-29-16,2 4-2 15,2-2-32-15,12 3-14 16,6-3 0-16,14-6 12 16,2 0-11-16,0-12 14 15,1-6 0-15,5-4 11 0,-3-10-5 16,4-2-8-16,-1-6 7 15,0-9 1-15,-8 1 6 16,1-2 3-16,-9-4-12 16,-7 2 13-1,-4 2-31-15,-7 6-6 0,-7 4-12 16,-1 6-49-16,-10 12-104 16,2 8-300-16,-25 36-240 15</inkml:trace>
  <inkml:trace contextRef="#ctx0" brushRef="#br0" timeOffset="88661.22">21332 14672 2035 0,'0'0'366'0,"0"2"-256"0,5 10-74 0,-1 10-23 0,2 0 4 0,0 5-11 0,0-5-5 0,-2-4 10 0,-1-8 4 16,-1-2 6-16,-2-7 9 0,0-1 15 15,0-1 33 1,0-2 13-16,2-2 26 15,2-5-22-15,6-11-71 16,3-3-24-16,3-6-22 0,5-2-55 16,4 2-23-16,2 6-10 15,-2 6 35-15,-6 14 32 16,-1 6 14-16,-5 14 4 16,1 4 7-16,3 6 10 15,0 4 8-15,-2-8 0 16,7 0 2-16,-1-4 7 15,3-9-9-15,3-8 13 16,0-5 7-16,4-2 7 0,2-12 12 16,-4 0-24-1,0-4 4-15,-7 4 28 0,-6-4-4 16,-7 4 5-16,-5 0-25 16,-4 6-23-16,-8 2-3 15,-6 10-30-15,-10 0 32 16,-3 10 1-16,-4 4 0 15,4 6-2-15,11-2 1 16,7 2-29-16,3-4-57 16,10-2 9-16,3-4 13 15,7-2 29-15,1-4 0 16,9-4 21-16,1-4 6 16,-1-4-15-16,1 4 12 15,-5 2 12-15,2 8 22 16,-6 10-7-16,-3 7 18 0,-2 14-7 15,-6 16 19-15,-5 9-11 16,0 18-19-16,2 4 72 16,4 7-15-16,2-5-43 15,-8-22-28-15,-10-18-1 16,-15-16 0-16,-3-16 9 16,-6-14 3-16,1-20 19 15,11-16 43-15,8-14 7 16,16-21-8-16,17-2-52 15,7-10 0-15,10 1-21 16,8 2-69-16,8 5-82 16,6 16-125-16,91-62-297 15</inkml:trace>
  <inkml:trace contextRef="#ctx0" brushRef="#br0" timeOffset="90797.4">22807 14582 1624 0,'-4'-2'481'0,"2"2"-373"0,-2-2-1 0,-4 2-43 0,-1 4-38 0,-11 8-1 0,-1 8 10 0,-11 6 17 0,1 8 2 0,0 0-10 0,11-2-4 0,7-2 4 0,3-3-22 0,10-4-5 15,7-4-17-15,0-6-6 16,2 0 6-16,-1-9 18 15,8-8 3-15,-1-2-2 0,4-6 7 16,3-5 3-16,-2-1-28 16,0-4 0-16,-5-2 9 15,1 6-9-15,-9 2-1 16,-3 10-4-16,-6 6-31 16,2 0-8-16,-5 4-22 15,-3 10 47-15,4 12 13 16,-2 2 4-16,6 3-15 15,6-1-30-15,4-6-20 16,1-8 33-16,3-4 15 16,-5-6 18-16,2-4 13 15,-4-4 24-15,2-4 14 16,3-6 15-16,5 0-3 16,-2-10-39-16,7-2 0 15,-1-2-24-15,0-5 0 0,2 4-23 16,-1 2-64-1,-4 9-19-15,-5 8 25 0,-4 8 66 16,-5 4-12-16,1 10 18 16,-2 4 9-16,1 8 9 15,-2-3 3-15,0-1-3 16,-2-7 3-16,3 2-2 16,-3-13 31-16,0-3-11 15,2-1 28-15,-2-1 28 16,4-3-2-16,8-10-30 15,3-3-39-15,3-9-3 16,7 2-12-16,-4-8-63 16,4 6-23-16,-2 2 5 0,-8 8 29 15,-3 4 25-15,-6 10 7 16,-2 4 0 0,3 6 19-16,-1 4 2 0,2 4-1 15,0-6 0-15,1 0 0 16,2-4 0-16,-2-6 15 15,2-2-4-15,3-6 19 16,-1 0-6-16,-2-2 4 16,1-4-14-16,-4-2 26 15,1 2-31-15,-3 0 8 16,-2-2-14-16,-4 4-3 16,-4 0-33-16,0 4-5 15,0 2 13-15,-3 2 25 16,5 4-9-16,2 0 1 0,0 8-10 15,0 2 18-15,7 12 1 16,-1-2 0-16,6 6-1 16,3 4-10-16,3-2 4 15,-3-2-1-15,4 0 7 16,-3-6 6-16,-6-3-5 16,-1 1 30-16,0-6 10 15,-9-2-13-15,-3-6 8 16,-5 0 15-16,-3 6 3 15,-5-6-27-15,-4 0-12 16,2-2-15-16,0-7-53 16,5 0-91-16,7-9-58 0,4-8-166 15,33-41-1401-15</inkml:trace>
  <inkml:trace contextRef="#ctx0" brushRef="#br0" timeOffset="91271.95">23630 14696 1675 0,'0'4'493'0,"0"4"-316"0,0 6-45 0,6 8-69 0,1 0-34 0,1 1-14 0,6-5 9 15,-3-5 6-15,0-3 33 16,1-3 18-16,5-5-21 0,-3-8-9 15,5-2-12 1,-1-5-11-16,3-5 2 16,-2-6-6-16,0-3 8 0,-1-4-10 15,-5-3 4-15,-3 6-16 16,-5 6-2-16,2 8-8 16,-7 10-1-16,0 8-11 15,0-2-21-15,0 8-1 16,0 4 28-16,2 4 6 15,3 2 1-15,-1-4-1 16,3-6-1-16,-1-2 0 16,1-2-6-16,2-4 7 15,-5-2 11-15,1-2-9 16,-1-4 10-16,1-4 13 16,-3 0 17-16,1-4 5 0,-6-2-7 15,-2 0-17-15,1 2-14 16,-3-2-9-16,-1 4-15 15,1 6-42-15,0 0-88 16,0 2-179-16,-15 14-352 16</inkml:trace>
  <inkml:trace contextRef="#ctx0" brushRef="#br0" timeOffset="91959.12">24110 14793 1930 0,'3'0'483'0,"-1"-3"-252"0,5 2-70 0,6-5-71 0,0-2 3 15,3-6-2-15,5 1-17 0,-4-9-5 16,3 4-21-16,-5-4-29 15,-5 8-4-15,-6 2-4 16,-4 8-11-16,0 2-12 16,-4 4-13-16,-6 4-23 15,-3 8 40-15,-2 8-34 16,1 6-40-16,8-2-4 0,6-6 4 16,2 1-1-16,7-7 38 15,-3-6 29-15,6-7 16 16,-1-1 12-16,-2-4-12 15,11-7 15-15,-5-6-9 16,1-1 0-16,2-4 3 16,-3-2 8-16,-1 0 11 15,1 2-1-15,1 2-4 16,-5 4-14-16,2 10-5 16,-9 0-4-16,2 12-16 15,-4 2 16-15,0 10 17 16,0 4 7-16,0 2-23 0,0-2 0 15,3-8 7 1,-3-6 7-16,0-2 13 16,0-6 7-16,3 0 14 0,2-2-13 15,4-7 8-15,5-4-16 16,5-9 16-16,2-2-32 16,2-2 10-16,-6 0-21 15,6-2 0-15,-3 0 0 16,-1 4-1-16,0 2 0 15,-7 10 0-15,-3 6-17 16,-2 10 8-16,-4 2 0 16,1 12 9-16,-6 6 15 15,-6 6 0-15,-8 8 0 16,-8 2 3-16,-18 0-18 16,-20 2-15-16,-11-2-223 0,-157 35-583 15</inkml:trace>
  <inkml:trace contextRef="#ctx0" brushRef="#br0" timeOffset="111608.57">9994 8496 1262 0,'-2'10'99'0,"-3"4"-99"0,10 18-209 0,10 87-342 0</inkml:trace>
  <inkml:trace contextRef="#ctx0" brushRef="#br0" timeOffset="117451.68">6821 11328 1535 0,'-2'-3'306'0,"2"3"-119"15,-2-2-82-15,-4 0-24 16,12 2 14-16,-12 0-16 15,12-2-16-15,-12 2 20 16,6-1-19-16,6 1-13 16,-6-3-29-16,0 3-22 15,2 3-9-15,-2-3-40 16,0 0-80-16,0 1-80 16,4 5-91-16,-10 20-526 0</inkml:trace>
  <inkml:trace contextRef="#ctx0" brushRef="#br0" timeOffset="117931.4">2926 11029 1608 0</inkml:trace>
  <inkml:trace contextRef="#ctx0" brushRef="#br0" timeOffset="120167.12">8010 14251 649 0,'0'0'225'0,"0"-2"-109"0,0 0-67 0,0 2 5 0,0-2 42 0,0 2-16 0,0 0-22 0,0 0-4 0,0 0 21 0,0 2-39 15,-2-2-9-15,0 0-1 16,2 0-6-16,-2-2-19 16,0 2 8-16,-5-2 6 15,3 2-14-15,-1-2 20 16,3 0-10-16,-1 2-11 15,1 2-12-15,0-2-35 16,-2 2-58-16,1 0-42 0,-1 0-124 16,-2 2-216-16,-8 2 306 15</inkml:trace>
  <inkml:trace contextRef="#ctx0" brushRef="#br0" timeOffset="127150.09">7944 14259 471 0,'-3'0'292'0,"3"0"-107"0,0 2-106 15,0-2-31-15,3 0 69 16,-1-2-15-16,0 0 5 15,0 2-26-15,1-4-35 16,4 0 22-16,-3-2 1 16,2 2 1-16,-1-4 2 0,-1 4-25 15,1 2-16 1,-3 0-13-16,3 0-3 0,-3-2-1 16,2-2 1-16,3 0 1 15,-3 0-7-15,4 0 5 16,-2-4-8-16,0 4 0 15,-1-6-6-15,7 6-2 16,-8 0 2-16,2 0-1 16,-1 0 2-16,-1 0 4 15,0 2-5-15,-1 0 1 16,-3-2 7-16,0 0 0 16,0 2-7-16,-3 0 9 15,3-2-9-15,-2 2 30 16,2-2-10-16,-2 4-13 15,0-3 2-15,0 0-4 16,-3-3 6-16,1 2-11 16,2-2 0-16,0 2 8 0,0-2-8 15,-6 2 0-15,4-1 7 16,2-1-6-16,-3 7 4 16,3-8 4-16,2 4-1 15,-2-5-7-15,0 3 4 16,0-1-5-16,0-2-1 15,2 4 1-15,0-2 8 16,0-2-8-16,0 2 7 16,0 0 4-16,0-2-5 15,0 4-1-15,2 0 11 16,-2 0-16-16,-2-4 0 16,4 4-1-16,-2-2 0 15,0 2 0-15,0-2 0 0,0-2 0 16,0 0 0-16,2 2 0 15,-2-2 5-15,2 6-4 16,-2-4-1-16,0 0 0 16,0 6 2-16,0-6-4 15,2 4 1-15,-2-6 0 16,0 2 0-16,2-2 1 16,-4-2 0-16,4 2-1 15,-4-2 1-15,2 6-11 16,2-4 11-16,-2 2-6 15,0-2-5-15,2-1 10 16,-2 1 1-16,0-3 0 0,0 3 0 16,0-4-1-1,0 1 1-15,0-3-8 0,-2 2-7 16,2-4 15 0,2-2 0-16,-2 2 1 0,0 2-1 15,0-2 0-15,0 2 0 16,0 4 0-16,-2 0 1 15,0 2 6-15,2 0-6 16,-4 0 0-16,2-2-1 16,0 0 1-16,-2-4-7 15,2 2 12-15,2-2 3 16,0-2-9-16,2 0-1 16,2 3 0-16,0 0-11 15,-2-2 12-15,0 5 1 16,2-2-1-16,-1 4-1 0,-1-4 0 15,2 6 1 1,-2-6 1-16,-2 5-1 0,6-5 0 16,-2-1 20-16,-2-1-20 15,0 4 0-15,0-4-1 16,0 2 1-16,1 2 0 16,-1-2 1-16,2 6-1 15,-2-4 1-15,3 2-1 16,0-4 0-16,-3 0 8 15,0-2 7-15,5 4-9 16,-7-4 9-16,2 2-9 16,2 2-6-16,-2-2 8 15,3 2-7-15,-3-1-1 0,1 4-8 16,1-4 7-16,1 3 1 16,-3-2 9-16,2 1 5 15,-2-2-5-15,5 1 1 16,-3-2-4-16,1 4-6 15,0-2 0-15,-3 4 0 16,0 0 0-16,0-4 0 16,2 0 1-16,-2-4-1 15,3 0 9-15,-3 2 10 16,-2-4-1-16,2 2-9 16,-2 2-3-16,5-2 2 15,-2 8-1-15,-1-2 1 0,0 2-8 16,0-2 8-1,2-4-8-15,-1-2 0 16,1 4 1-16,0-5 4 0,-1 2-5 16,2 1 0-16,-1 0 0 15,2 2 0-15,-3-1 1 16,-3 5-1-16,2 1 0 16,-2-4 0-16,2 4 1 15,0-4-1-15,-2 1 0 16,3 2 1-16,-3-3 0 15,0 0 7-15,1-1-8 16,-1 2 1-16,0-4 0 16,0 4 0-16,0-2-1 0,0 2 2 15,-1-2-1-15,1 2 9 16,0 2 1 0,-3-2 1-16,3 4-2 0,-2 0-2 15,0-4-7-15,0-2 4 16,-1-2-5-16,-1-4 0 15,2 2 9-15,-2-2-9 16,1 0 1-16,1 0 12 16,-1-1-13-16,-1 0 0 15,2-4 8-15,-3-3-8 16,3 0-4-16,-2 1 4 16,2-2 7-16,0 1-7 15,-1 6-6-15,3 2 6 16,0 2 0-16,0 6-1 15,0 2 1-15,-5 2 0 16,5 0 0-16,-2 0 0 0,2-4 0 16,0 0 0-16,0 0 0 15,0 0 0-15,0-4 0 16,0 2-1-16,7-6-7 16,-4 0 8-16,1 2 0 15,-2 0 0-15,0 1 0 16,0 5 0-16,-2 2 0 15,5 1 0-15,-5-1 0 16,0 1 0-16,0 0 2 16,-2-4-2-16,2 1 1 15,0-5-1-15,0 0 0 16,0-1 6-16,0 2-6 16,0 0 0-16,0 2 6 15,-3-2-5-15,1 2 8 0,0-4 3 16,0 2 4-16,0-2 17 15,-3 2-18-15,0 4-1 16,1-2 1 0,2 2-3-16,-3 0-2 0,1-4-9 15,2-3 5-15,-2 4 4 16,1-5 1-16,-1 2-1 16,-1-5 10-16,3 3-10 15,-1-1-4-15,-1-3 2 16,2-1 1-16,0 3-8 15,0 6 14-15,-3-2-3 0,3 2 3 16,0 0-6-16,-3-4-7 16,5 0 7-16,0 4-3 15,-2-2 0-15,2 2-5 16,0 6 1-16,0 0 5 16,0-2-1-16,0 0-4 15,0-2 4-15,0 0-5 16,-3-2-1-16,3 2 2 15,3-5-1-15,-3 4 6 16,0-3-7-16,0 1 0 16,2 4 1-16,-2-3 0 15,3 6-1-15,-3-5 0 16,4 1 0-16,-2-4 1 0,3 0-1 16,-3 2-1-16,0 0 0 15,4 4-1-15,-3-6 1 16,1 4 1-16,-1-2-1 15,-3 0 1-15,2 0 0 16,-2 0 1-16,2 2-1 16,-2 2 1-16,0 0 0 15,0 2 5-15,0-4-6 16,0 0 0-16,3-2 0 16,-3-4-1-16,2 0 1 15,-2 0-2-15,2-1-8 16,-2 1-1-1,2 0-8-15,0 6-1 16,-2-3 4-16,2 4 10 0,-2-1 5 16,2 3-5-16,-2 0-12 15,3-1 3-15,-1 0-2 16,-2 0 7-16,2 2 8 0,0-6 1 16,3 2-7-16,0-6-7 15,-3 2 8-15,0 0 1 16,0-2 4-16,-2 4 1 15,2 6 0-15,-2 2 1 16,0 0-1-16,0-4 0 16,3 0-25-16,-1-4 14 0,-2 0 11 15,0-2 0 1,0-1 0-16,-2-1 1 0,2 4 1 16,-3-1 0-1,1 4 8-15,-2 0-7 0,2 2 4 16,-3 1-6-16,-2-4 1 15,5 5-2-15,-3-7 0 16,1 3 0 0,0-3-29-16,2 2 22 0,-3-2-1 15,1 6 3-15,1-4 0 16,-1 2-18-16,-3-4 11 16,3-4 4-16,0 4 9 15,-1-4 0-15,1-2-1 16,-1 0 1-16,2-4-1 15,1 4 0-15,0 0 1 0,2-2 0 16,2 5-1-16,3 2 1 16,-3 2-2-16,1 5 1 15,-1-2 1-15,0 5 0 16,0-2 0-16,-2-3-1 16,3 5 1-16,-3-2 0 15,0 0 0-15,2-2 1 16,-4 3 1-16,2-4 7 15,0 6-9-15,0 0 0 16,0 0 6-16,0 2-5 16,0 2 0-16,0-2 1 15,0 0 7-15,0-4-3 16,0 0 0-16,2-2-5 16,0 0-1-16,-2-2 1 15,4 2 1-15,0-4-2 16,1 2 1-16,0 0 5 15,-5 4-6-15,2 0 11 16,0 0-2-16,-2-4 3 0,3 0-6 16,-1-4-6-16,0 0 1 15,2-4 0-15,0-2-1 16,1 0 0-16,4-2 0 16,-2 1 0-16,-1 3 1 15,-1-1 0-15,-1-2 0 16,1 1 9-16,-3 0-1 0,1 0 5 15,-1 4-1 1,0-4-6-16,0 2-6 16,-2 2-1-16,4 0 1 15,-4 2 1 1,0 2-2-16,0 0 0 16,-4 0 5-16,2-2-5 0,0 2 0 15,0-2-1-15,-1 0 1 16,-2 0 0-16,3 0 0 0,0 2 1 15,0-4 0-15,0 1-1 16,-3 1 6-16,3-4-6 16,-2-1 1-16,-1-2 0 15,-2 1 5-15,3 0 2 16,-1 2-8-16,3 2 1 16,-2 6 1-16,2-2 10 0,0 4-6 15,-1-6-5-15,1 2 6 16,0-2-7-16,-1 2 5 15,-1-2-5-15,1 0-1 16,-1-2 0-16,2 2 1 16,0 4 0-16,2 2-1 15,-2-2 2-15,2 2-2 16,-2 0 1-16,2-6 0 16,-3 0 0-16,1 0-1 15,0 0-8-15,2 2 1 16,0-2 1-16,2 1-5 15,0-1 5-15,-2 0 6 16,3 0 1-16,-3 1 0 16,0-2-1-16,0-3 1 15,0 2 0-15,0 2 0 0,2-2-9 16,0 2 7-16,-2 4 1 16,2 2 1-16,0 2 0 15,-2-2 1-15,4-2 0 16,-4-4-1-16,3-2 0 15,-1 2 6-15,0-4-5 16,-2 2-1-16,0 2 1 16,0 0-1-16,0 3 1 15,0 0-1-15,3 1 5 16,-3-1-5-16,0 2 0 16,0 3 0-16,0-7 6 15,0 5-6-15,2-3 0 16,-2-1-1-16,0-2 1 15,0 5 0-15,0 1 0 0,0-2-1 16,2 2 1-16,-2-2 1 16,3 2-1-16,-3-2 0 15,0-2 0-15,0 0 1 16,0 0-1-16,-3 0 0 16,1-4 0-16,0 2 0 15,2-2-1-15,-3 0 0 16,1 0 1-16,0 2 0 15,2-4 0-15,-3-2 0 16,3 0 1-16,0 4 0 16,0-2-1-16,-4 2 1 15,4-2-1-15,-2 4-1 16,2-3 1-16,0 3-1 0,-2 0-3 16,2 0 4-16,0 2 1 15,2-3 0-15,0 4 0 16,-2-1-1-16,4 2 1 15,-4-2-1-15,0 4 0 16,-4 0 0-16,2 0 0 16,2 0-1-16,0 0 1 15,0-2 0-15,0 4 0 16,2 0 0-16,-2-2 0 16,4 4 0-16,-1-2 0 15,-1 0 0-15,0-2 1 16,1 2-1-16,1-4 0 15,-1 0 0-15,1 2 0 16,-2 0-1-16,0-2 1 0,2 2 0 16,1-6 0-16,4 2-1 15,-2-4 1 1,-1 4-1-16,-1-1 2 0,-1 4-2 16,3-1 1-16,-4 1 0 15,3 1-1-15,1 0 1 16,-1 1-1-16,-2 0 0 15,2-3 1-15,0 2-1 16,-2 0 1-16,1 1 0 16,4-2 0-16,-4 3-7 15,1-2 7-15,1 2 1 16,-3 0 0-16,2-4 0 0,2 4-1 16,0-2 1-1,-1 0-1-15,-1 0 1 16,-1 2 0-16,0 0 0 0,1-2-1 15,1 2 0-15,2 0 0 16,0-4 0-16,-2 4 0 16,-1-2 0-16,1 0 0 15,2 2 0-15,-2 0 0 16,-3 2 0-16,0 0 0 16,1-2 0-16,-1 2 0 15,3 0 0-15,0-2-1 16,4-2 1-16,-2 2 0 0,0-2 0 15,0 2 1-15,-1-2-1 16,-1 2 0-16,-2 4 0 16,-1-2 0-16,3 1 0 15,-1-2 1-15,1 3-2 16,4-2 0-16,-2 0 0 16,1 0 0-16,0 0 1 15,6-2 0-15,-3-1 0 16,0 3-1-16,3 1-5 15,-5-1 6-15,1-3-1 16,1 6 1-16,-2-3-2 16,-4 1-4-16,4 3 5 15,-2 0 0-15,4-1-13 16,-6 2 7-16,2-1 1 16,-1 3 4-16,2-2-2 0,1 2 3 15,-3 1 1-15,6 0 0 16,-1-4 0-16,0 2 0 15,1-2 0-15,0 2 0 16,-1-2 0-16,2 2 0 16,1-1-1-16,-1-1 1 15,1 0 0-15,1 0 0 16,2 3 0-16,-4-3 0 16,1 0 0-16,-4 0 1 15,5 0-1-15,-4 0 0 16,3 0 0-16,1-3 6 15,1 2-6-15,1-1 0 16,-2 0-1-16,1 0 1 0,1-2 2 16,-4 1-2-1,2 2 0-15,-5 1 1 0,-4 0-2 16,1 1 1-16,3-1-6 16,-6 3 6-16,1 1 1 15,-1-4-1-15,1 2 1 16,2-2-1-16,2 0 1 15,3 0 6-15,-3 0 0 16,5-2-7-16,-3 2-1 16,0-4 1-16,3 1 1 0,-1-1 0 15,-1 0 0 1,5 3 6-16,-3-4-1 16,2 4 0-16,0-6-5 0,0 6 0 15,2 1-1 1,-5-3 1-16,3 0 0 0,-2 0 0 15,-1 2 0 1,3 1 0-16,-5 0-1 0,3 0 0 16,-3-3 2-16,-1 3-1 15,-1 3 0-15,2-3 0 16,-2 0 0-16,3 1-1 16,-1 2-1-16,0-1 1 15,1-1 0-15,1-1 1 16,-1 3-1-16,-1-3 0 15,3 1 6-15,-5 3-6 0,4-4-1 16,1 0 0 0,-5 3 1-16,5-2-1 0,-1 2 1 15,-1-1 0-15,1-1 3 16,3-1-3-16,-1 0-1 16,6-1 1-16,-3 1 1 15,3-5 0-15,-4 4-1 16,2-2 0-16,-6-1 0 15,3 4 1-15,-1 0-1 16,-1 0 0-16,5 0 0 16,-6-1 5-16,1-2-5 15,1 2 0-15,-1-1 1 16,2-1-1-16,-2 3 0 16,-3-1 1-16,5 1 0 15,-3-3 0-15,-1 3 0 16,1-1 0-16,-1 1 7 0,-1-3-7 15,5 2-1-15,-1-5 7 16,6 3-1-16,-5 2-5 16,-1-2 5-16,0-1-6 15,-5 3 2-15,-1 1-1 16,-1-3 0-16,-2 3 0 16,1-2-1-16,1 0 1 15,0 2-1-15,-1 0 1 16,3 0 0-16,-6-3 0 15,1 3-1-15,2-3 1 16,-4 2 8-16,1-2-7 16,3 2 13-16,-1-2-15 15,6 3 6-15,-1-2 1 16,1-2 4-16,4 3-10 0,-5-2 1 16,0-1-1-16,1 4 0 15,-5-2 1-15,0 0-1 16,1 2-1-16,4 0 2 15,2-2-2-15,-1 0 2 16,6 0 5-16,-2 0-7 16,4 0 0-16,-3 1 0 15,0-2 1-15,-2 3-1 16,-3-2 1-16,-1 2 0 16,-1 0 4-16,3 0-5 0,-3 0 0 15,3 2-1 1,-1-2 1-16,-1 0 0 0,-5 0 0 15,1 0 0 1,0 3-1-16,1-3 1 0,-3 1 0 16,0 1-1-16,3 0 1 15,-5-2-1-15,-2 2 0 16,3-2 0-16,0 2 0 16,2 0 0-16,2-2 1 15,-6 2 6-15,6 0-6 16,-3 2-1-16,1-1 0 15,1-2 1-15,-2 1 0 16,-1 0 0-16,-1 3 0 16,2-4 0-16,-2 3-1 15,5 2 1-15,-1-2-1 0,-4-1 1 16,3 1-1-16,1 0 1 16,-3-3-1-16,5 2 1 15,-1-3 1-15,5 1 0 16,-1 4 1-16,3-4-1 15,-1 2-1-15,1-2 0 16,3 2 0-16,-6-2 0 16,5 2 0-16,-1-1 0 15,4 2 0-15,0-4 1 16,6 1-1-16,-4-1 0 16,-2 0 1-16,-2 0 1 15,-3 0-1-15,-3 0-1 16,1 4 1-16,-3-1-1 15,0-2 0-15,-1 2 0 0,1-1 0 16,-2-2 0-16,0 1 0 16,2-1 0-16,-1 0 1 15,-1 0 5-15,3 0-6 16,3 0 1-16,-1 0 3 16,3 3-4-16,0-2-1 15,1 2 1-15,-3-2 0 16,2 2 0-16,-4 3 5 15,-1-6-5-15,3 0 0 16,-1 0 0-16,1 0 0 16,6 0 1-16,-3-2 0 15,0-2 0-15,-4 1 0 16,-1 3-1-16,-4-1 1 0,0 1 0 16,0-3 0-1,3 3 0-15,-3 0 0 0,-2-1-1 16,2 1 1-16,5-3 0 15,-5 3 0-15,2-1 0 16,1-1 0-16,1-1 0 16,1 3 0-16,1-1 16 15,-1 1-17-15,2 0 0 16,-7-3 1-16,2-1 0 16,-2 4 1-16,3 0 3 15,-3-1-5-15,1 1 0 16,-2 0 0-16,-3-3 1 15,-2 3-1-15,2 0 1 0,-3 0 1 16,-2 0-1 0,2 0 5-16,-1 0-6 0,3 0 6 15,1-1-4-15,0 1-1 16,-1 1 0-16,3-1 0 16,-1 0-1-16,-2 0 0 15,5 0 8-15,0 3-7 16,0-3 0-16,7 0 7 15,-2 0 2-15,-1 1-1 16,1-2 2-16,-1 1-5 16,5 0 10-16,-7 0-8 15,-1 1-7-15,-3-1 8 16,-7 0-9-16,-2 0 1 16,0 0 6-16,0 4-5 15,-2-4 16-15,2 0 1 0,0 0-5 16,0 0-1-16,0 3-13 15,0-3 0-15,-2 0-9 16,2 1-17-16,-3 5-161 16,-17 45-288-16</inkml:trace>
  <inkml:trace contextRef="#ctx0" brushRef="#br0" timeOffset="-169728.23">4446 14544 1998 0,'-4'-2'356'0,"1"0"-119"0,-2 0-8 15,3 2-118-15,0-2-93 16,4 2-18-16,-2 0-162 15,0 0-127-15,0 2-186 16,-4-2-550-16</inkml:trace>
  <inkml:trace contextRef="#ctx0" brushRef="#br0" timeOffset="-169470">4437 14588 1787 0,'0'0'316'16,"-3"-2"-19"-16,1 2-79 16,2 0-98-16,0 0-50 15,0 0-19-15,0 0-22 16,0 0-21-16,0 0-8 15,2 0-20-15,3 0-73 16,4 2-79-16,-2 2-109 16,3-4-64-16,7 2-1314 15</inkml:trace>
  <inkml:trace contextRef="#ctx0" brushRef="#br0" timeOffset="-169161.17">4463 14754 1787 0,'0'0'464'0,"0"0"-205"0,0-2-95 16,5 2-94-16,-3-4-63 16,7 0-6-16,4-4 4 15,1 2-5-15,3-6-43 16,-3 2-32-16,-5 6-75 16,-5 2-3-16,-4 8 7 15,-6 2 74-15,-1 6 60 16,-9 4 12-16,1-5 41 15,1 1 37-15,-1-5 31 16,8-3 31-16,5-3-22 0,4-3-25 16,10-4-61-16,10-5 17 15,11-5-28-15,9-4-21 16,8-4-42-16,-6 0-214 16,1-6-397-16</inkml:trace>
  <inkml:trace contextRef="#ctx0" brushRef="#br0" timeOffset="-157046.52">8565 9796 1038 0,'-11'18'43'0,"-2"-4"-43"16,-5 18-45-16,7 38-130 0</inkml:trace>
  <inkml:trace contextRef="#ctx0" brushRef="#br0" timeOffset="-156193.78">6358 10629 1979 0,'-3'-1'365'0,"3"-3"-100"0,0-6-34 16,0 1-108-16,5 4-105 0,3-3-18 0,3 2-13 16,3 3-91-16,1-1-64 0,-1 4-136 15,17-1-325 1</inkml:trace>
  <inkml:trace contextRef="#ctx0" brushRef="#br0" timeOffset="-154628.43">6703 6681 1244 0,'-2'-2'506'0,"-1"2"-366"0,1-2-49 0,0 0 4 0,0 0-13 0,2 2 17 0,-2 2-15 0,2-2-9 0,0 0-4 0,2 0-20 15,-2 0-35-15,4 2-16 16,3 0 0-16,6 0 9 16,9 2-7-16,7-4-2 15,5-1 2-15,1 1-2 16,-1-3 1-16,-10 3-1 16,-8 3-45-16,-11 0-50 15,-10 9 14-15,-11 0 58 0,-8 6 23 16,-14 6 8-1,-8 1-8-15,-8-3 7 0,-4-2 1 16,6-4 56 0,8-9-13-16,13 0 39 0,13-5 11 15,11-4-34-15,5 2-37 16,8-3-30-16,4-1-39 16,12-1 39-16,11-8 11 15,12 2-10-15,3-6 14 16,2 8-9-16,-17-1-6 15,-6 7-12-15,-18 3-24 16,-9 0-44-16,-5 4 53 16,-7 5 27-16,-11-1 17 0,-6 2 4 15,-9 2-5 1,1-6 23-16,8-2 17 0,8-4-4 16,10 0-4-16,11 0-33 15,7-3-15 1,6 2-90-16,18-1-111 0,100-6-375 15</inkml:trace>
  <inkml:trace contextRef="#ctx0" brushRef="#br0" timeOffset="-141694.03">8474 10084 1626 0,'0'-2'271'0,"0"2"-116"0,0-4 11 0,0 0-37 0,3 0-39 0,-3 2-63 16,2 0-27-16,0 0-33 15,2 0-81-15,-1 0-63 16,-1 0 48-16,0 2-85 16,6-16-348-16</inkml:trace>
  <inkml:trace contextRef="#ctx0" brushRef="#br0" timeOffset="-141361.75">8722 9597 1228 0,'0'0'303'0,"2"0"-141"15,-2 0-21-15,2 0-51 16,-2 0-13-16,2 0-31 16,1-4 79-16,-3 4-46 0,0-2-31 15,2 2-15 1,0-4-33-16,2 2-33 0,4-4-157 15,15-29-351 1</inkml:trace>
  <inkml:trace contextRef="#ctx0" brushRef="#br0" timeOffset="-140478.08">10744 9290 1482 0,'0'0'188'0,"0"0"-136"0,0 0-52 0,0 6-227 0,2 12-221 0</inkml:trace>
  <inkml:trace contextRef="#ctx0" brushRef="#br0" timeOffset="-140261.98">10682 9326 2067 0,'-4'-8'304'0,"4"2"-140"0,-5-8-164 0,3 6-20 16,-6 0-428-1</inkml:trace>
  <inkml:trace contextRef="#ctx0" brushRef="#br0" timeOffset="-138236.05">5635 15205 1265 0,'-4'-1'359'0,"-3"-3"-151"0,-1-6-76 0,-2 6-48 0,-1 0 0 0,1-1-39 0,0 4 14 16,-1-2-8-16,0 6-3 0,-7 3-2 16,-2 2 5-1,-6 10-27-15,1 6-3 16,-6 7-6-16,4 8-9 15,7 1-6-15,5-4-1 0,10 0-10 16,12-10-22-16,12-4-9 16,10-8-16-16,8-8 5 15,3-12 17-15,2-6 23 16,-3-6 13-16,-2-4 0 16,-6-2 9-16,-9-2 3 15,-4 2 21-15,-10 2 16 16,-5 6 23-16,-3 2-12 15,-5 0-25-15,-1 6-10 16,-1 2-24-16,-4 6-1 16,0 6 0-16,2 6-12 0,0 6 0 15,2 8 3 1,5 2 8-16,6 0-14 0,8-2-10 16,3-4 7-16,5-10-3 15,0 2-9-15,2-4 7 16,-1-6 1-16,1-8-41 15,-2-2-98-15,7-6-59 16,46-46-391-16</inkml:trace>
  <inkml:trace contextRef="#ctx0" brushRef="#br0" timeOffset="-137858.37">5932 14784 1060 0,'-2'0'606'0,"2"-1"-375"0,0-2-71 0,-2 2-71 15,2 1-35-15,2 1-9 0,-4-1 1 0,4 4-16 0,-4 10 6 0,2 13 90 0,-5 17-27 0,1 14-16 16,1 8-4-16,3 6-38 0,3 0-14 16,-1-4-23-1,7-5-3-15,-3-11-2 0,1-10-22 16,0-8-84-1,0-16-68-15,-3-6-89 0,0-6-57 16,1-36-861-16</inkml:trace>
  <inkml:trace contextRef="#ctx0" brushRef="#br0" timeOffset="-137226.65">6202 14909 1167 0,'-2'-8'804'0,"-1"6"-516"15,0-2-56-15,0 2-100 16,3 2-81-16,3 0-51 15,-3 16-20-15,0 10 20 16,3 24 18-16,2 18-3 16,1 12 3-16,5 9-12 15,3 5 0-15,1-6-5 16,-1 2-1-16,1-14 0 16,-6-13-1-16,-2-19-11 0,-3-16 11 15,-4-6-29-15,0-14-9 16,-2-6 6-16,0 2 16 15,-2-8 11-15,-8-2 5 16,-5-2 1-16,-6-10-9 16,-1-4-9-16,2-6 18 15,4-7 0-15,2-6-20 16,7-12-34-16,7-7-24 16,6-2 21-16,9 2-12 15,12 4 23-15,0 12 31 16,10 4 15-16,2 18 0 15,0 3 6-15,-1 11-6 16,-5 8-9-16,0 8 9 16,-6 11 7-16,-6 7-7 15,-3 2 32-15,-7 4 1 0,-5-2 4 16,-4-2 4-16,-8-2-8 16,-6-4-5-16,-1 0-17 15,-10-8 4-15,2-2-15 16,-9-2 2-16,0-6 10 15,4-4-12-15,-2-4-10 16,4-6-80-16,8-4-132 16,-7-46-334-16</inkml:trace>
  <inkml:trace contextRef="#ctx0" brushRef="#br0" timeOffset="-136478.28">6634 14949 1248 0,'0'0'766'0,"0"0"-581"0,0 0-46 0,6 10-91 0,5 12-15 0,5 10 36 15,-1 20 12-15,1 6-9 0,-5 5-21 16,-4 3-19 0,-5-2-8-16,1-10-12 0,-6-6-5 15,1-12-5-15,0-14-1 16,-1-10 5-16,1-6 4 16,0-6 14-16,2-10 12 15,0-12-27-15,0-14-8 16,2-8 4-16,3-10-5 15,6 6-17-15,2 0-4 16,6 16-9-16,0 5-7 16,3 17-5-16,1 10 16 15,0 10 2-15,3 11 2 16,-6 3-17-16,5 3 0 0,-8-2 13 16,3-1 5-1,-9-6 12-15,-1-6 8 0,-6-10 1 16,-2 0 0-16,0-4 12 15,5-4 22-15,2-2 4 16,0-6 5-16,2-4-8 16,1 0 2-16,-6 1 4 15,-4 6 7-15,-2 4 0 16,0 6-22-16,-4 1-26 16,-8 8-13-16,-1 10-1 15,-3 10-2-15,-3 8 2 16,9-6-4-16,6-2-4 15,4-6 4-15,6-8 6 16,-1-2 12-16,2-10 0 16,2 0 0-16,-3-4 6 15,6-4 11-15,-1-12-7 0,3-4 4 16,-4 0-4-16,-1 4 2 16,-5 4 5-16,1 10-11 15,-2 0-6-15,-1 12-29 16,6 6 10-16,1 4 13 15,5 8-42-15,-1-4-131 16,5 4-169-16,22 6-207 16</inkml:trace>
  <inkml:trace contextRef="#ctx0" brushRef="#br0" timeOffset="-135992.28">7160 14981 490 0,'-5'0'1122'0,"5"-2"-866"0,-4 2-112 0,4-4-28 0,0 4 2 0,4 0 40 16,1-2-11-16,5 0-5 15,4 0 19-15,4 0-29 16,2-2-48-16,3 0-35 16,-2 2-26-16,4-4-23 15,-5 4-18-15,-2-2-117 16,-7-2-144-16,-6 6-264 15,-24 12-26-15</inkml:trace>
  <inkml:trace contextRef="#ctx0" brushRef="#br0" timeOffset="-135846.25">7179 15109 1671 0,'3'0'272'0,"4"0"-49"16,6 2-38-16,1-2-71 15,-1 2-51-15,5-2-46 16,-3-2-17-16,-1-2-154 16,23-24-161-16</inkml:trace>
  <inkml:trace contextRef="#ctx0" brushRef="#br0" timeOffset="-133729.1">9294 9164 1823 0,'-4'4'318'0,"4"-4"-156"0,-5 0-10 0,1 1-50 0,4-1 3 0,-2 0-3 15,2 0 25 1,0 0-25-16,2 0-40 0,0-1-17 15,-2 1-17-15,2 0-13 16,-2-4-6-16,0-2-1 16,2-2-8-16,-2-9-1 15,0-5 1-15,0 3 6 16,-2 1-5-16,2 0 0 16,-2 5 0-16,2 5-1 15,0 1-45-15,0-4-29 16,0 4-32-16,0-2-61 15,2-3-59-15,-2-4-64 16,2 0-4-16,1-32-803 16</inkml:trace>
  <inkml:trace contextRef="#ctx0" brushRef="#br0" timeOffset="-132002.6">9198 7950 1256 0,'-2'-3'478'0,"0"1"-298"0,-2-3-66 0,-4 1-39 0,2 3-21 0,1 1 14 0,-3 1-41 0,-4 3-20 16,-7 10 25-16,-4 3 5 16,-4 7-2-16,6 6-13 15,-4 2-11-15,9-2 2 16,5 4-4-16,7-6 0 15,6-2-3-15,4-4-12 16,5-8 9-16,1-2-10 16,1-10 7-16,7-2-6 15,0-8-8-15,4-8-2 16,-3-4 10-16,-1-4 5 16,-7-4 0-16,-2 2 1 15,-7-4 5-15,4 2 3 16,-6 8-8-16,-2 3 0 0,-2 10 6 15,-1 1-5-15,3 8-1 16,-7 8-12-16,3 4 11 16,-1 8 1-16,3 8 0 15,6-4-10-15,5 0-4 16,7-2 5-16,-3-8-6 16,1 0-7-16,3-6 11 15,-3-6-5-15,1-6 16 16,4-10 8-16,-1 0-7 15,3-10-1-15,-2-4 0 16,0-6 2-16,-5 0 10 16,-1-4 3-16,-1 1-8 0,-8 3 23 15,0-1 2 1,-4 7-4-16,-2 1-14 0,-2 4 5 16,-3 2-18-16,-4 5 7 15,6 4 2-15,1 4-10 16,0 2 0-16,2 4-16 15,-1 8-10-15,-6 12 25 16,-6 10 1-16,1 15 0 16,3 6 0-16,7 6 1 15,6-3-1-15,6-4 0 16,6-4 0-16,-1-6 5 16,3-12-5-16,-3-6-10 0,0-9-10 15,3-8 2 1,0-7-1-16,4-8 19 15,0-4 0-15,3-8-14 0,-6-4-7 16,1-6 5-16,-7 2-13 16,-5-2 19-16,-1 0 10 15,-5 4 0-15,0 4 0 16,-2 0 0-16,-1 3 2 16,-1 7-2-16,2 0 0 15,2 9 8-15,-2 1 7 16,0 0 10-16,2 8-25 15,-2 4-4-15,-3 10 4 16,-2 11 18-16,2 16-2 16,5 5-10-16,10 6-5 15,1 0 7-15,4-2 2 0,5-4-8 16,-6-5-1-16,-5-9 5 16,-3-4-6-16,-1-10-14 15,-5-10-13-15,0-6-16 16,0-6 13-16,-7-6 19 15,-1-6 11-15,-8-10 16 16,-2-10-15-16,2-3-1 16,1-7 1-16,-3-3 0 15,3 0 1-15,5 3-2 16,4 4-1-16,8 6-14 16,7 8-3-16,2 6-20 15,2 4 16-15,5 10 21 16,-3 6-10-16,-1 6-2 0,2 4-2 15,-7 4 4-15,0-2 11 16,-5 4 0-16,-4 0 1 16,-2-6 20-16,-2 0 12 15,-3-4-18-15,-2 2-2 16,-4-6 13-16,-4-2-25 16,2-2 9-16,-5 0-10 15,7-4-21-15,4-2-93 16,4 0-13-16,7-2-191 15,39-20-795-15</inkml:trace>
  <inkml:trace contextRef="#ctx0" brushRef="#br0" timeOffset="-131861.35">9686 8093 1697 0,'0'0'578'0,"-2"-2"-272"0,0 0-87 0,0 2-86 0,0 0-44 0,-5-2-41 0,6 2-30 0,-1-2-18 15,0 2-110-15,0 2-387 16,-13 10-320-16</inkml:trace>
  <inkml:trace contextRef="#ctx0" brushRef="#br0" timeOffset="-129079.08">11783 7718 898 0,'0'0'352'0,"-2"0"-196"0,2 0-51 0,-2 0-12 0,2 0-4 16,2 0-35-16,-2 0-21 0,2 0-20 0,-2-2-13 16,0 2 10-16,2 0-5 15,-2 0-5-15,0 0 0 16,0 0 16-16,-2 0 25 15,2 0-10-15,0 0 2 16,0 0 6-16,0 0-3 16,0 0-35-16,0 0 26 15,0 0-12-15,0 0 33 16,0 0-12-16,-4 20 16 16,-3 2 13-16,0 14-13 15,0 4-7-15,3 3-24 16,4-6-16-16,4-2-5 15,7-5 0-15,7-12 0 0,0-2 1 16,11-8-1-16,3-8 0 16,5-4-10-16,3-5-40 15,0-4-4-15,-9-1 42 16,-4-2 12-16,-13 0 8 16,-10 3 8-16,-8 2 1 15,-7 3 5-15,-14 4-7 16,-6 5-14-16,-7 3 0 15,-4 9 0-15,4-4 0 16,9 0 1-16,11 0-2 16,7 0-5-16,4-1-89 15,10 0-101-15,26-1-292 16</inkml:trace>
  <inkml:trace contextRef="#ctx0" brushRef="#br0" timeOffset="-128772.89">12137 7895 1164 0,'-3'1'663'0,"3"3"-550"0,3 6-83 0,2 1-5 0,8 0 4 0,-2-3 28 0,5-3 43 0,1-5 23 0,1-2 3 0,3-2-9 16,-8-4 0-16,-3-2-15 15,-4 2-4-15,-9-2-38 16,-3 2-60-16,-4-1-18 16,-9 1-104-16,-4 4-101 15,-3 0-89-15,-8-2-304 16</inkml:trace>
  <inkml:trace contextRef="#ctx0" brushRef="#br0" timeOffset="-127761.85">13521 6677 1536 0,'0'-2'306'0,"0"2"-148"0,0-2-53 0,5 2-36 0,-3-2-48 0,4 0-1 16,7 2-19-16,5-2 18 0,16-4 8 16,3 4 15-1,5 0-15-15,1 2 3 16,-3-2-24-16,-9 2 3 0,-2 0-8 15,-10 2-2-15,-9 2-8 16,-7 4 0-16,-8 2 9 16,-11 10 27-16,-1 8-2 15,-8 9-13-15,0-4-10 16,2-2 8-16,2-5 2 16,5-6-12-16,8-4 0 15,3-8 5-15,3 2-5 16,2-6-15-16,2 2-154 15,25 2-155-15</inkml:trace>
  <inkml:trace contextRef="#ctx0" brushRef="#br0" timeOffset="-127424.89">14056 6625 1661 0,'-8'0'291'16,"4"0"-174"-16,-5 2-65 15,3 6-20-15,-1 6-14 16,2 0-17-16,8 4 8 16,4-2 26-16,6-2 10 0,5 2 1 15,1 0 13 1,2-3-16-16,-3 2-26 0,-5-2 0 15,-7-1-16-15,2-2-2 16,-8-1 10-16,-8 1-15 16,2 3 6-16,-5-4-6 15,-5 4-15-15,-3-5-96 16,0-4-81-16,-28-22-114 16</inkml:trace>
  <inkml:trace contextRef="#ctx0" brushRef="#br0" timeOffset="-127293.99">14212 6579 1515 0,'21'-6'267'0,"2"-2"-156"0,26-4-66 16,9 2-28-16,5 2-17 16,8 2-21-16,103-4-315 15</inkml:trace>
  <inkml:trace contextRef="#ctx0" brushRef="#br0" timeOffset="-126296">16337 6463 1396 0,'0'-2'476'0,"0"2"-374"0,0-2 17 0,0 2 8 0,0-2-62 0,0 2 10 0,0 0-8 0,0 0 65 0,-2 0-27 0,2 2-21 16,-2-2-31-16,0 4-38 15,-6 10-14-15,-5 2 8 16,-3 8-9-16,3 0 0 15,2-4-10-15,3-6-37 16,7-8-17-16,1-4-5 16,1-2 7-16,2-2 19 15,2-4 7-15,4-8-47 16,2-6 17-16,3-2 50 16,-3 0 16-16,-5 8 25 15,2 2 11-15,-6 6-10 16,-2 6-12-16,0 6-13 15,4 6-1-15,7 6 53 16,5 8 4-16,7 6-36 16,2 2-5-16,6 0-15 0,-2-6-1 15,-4-6-35-15,-2-4-73 16,-10-2-150-16,-7 0-123 16,-23 13-1155-16</inkml:trace>
  <inkml:trace contextRef="#ctx0" brushRef="#br0" timeOffset="-126052.39">16375 6770 1398 0,'-2'0'457'0,"-1"-3"-382"15,1 1-33-15,2 2-21 16,-2 0 5-16,0 0 16 15,2 2 25-15,-2-2-16 16,4 3-15-16,-2-3-6 16,4 0-24-16,5 4 8 15,7 0 67-15,10-3-23 16,15 4-38-16,9-1-20 16,93-4-296-16</inkml:trace>
  <inkml:trace contextRef="#ctx0" brushRef="#br0" timeOffset="-107172.41">6776 15913 1115 0,'0'0'523'0,"-2"0"-359"0,2-4-22 0,-5 4-41 0,5-4 22 0,0 0 1 0,5 4 10 15,-5-1-17 1,2 1-11-16,-2 0-8 0,0 0-10 16,0 0-7-16,0-3-19 15,2 3-13-15,0 0-23 16,1 0 13-16,6 0-24 15,4-2-2-15,14 2-8 16,6-8-4-16,5 0-2 16,-4 2-51-16,-1-2-36 15,-6-2-62-15,-9 6-92 16,-9 0-74-16,-12 4-2 16,-32 22-398-16</inkml:trace>
  <inkml:trace contextRef="#ctx0" brushRef="#br0" timeOffset="-106976.28">6684 16038 1613 0,'6'-2'287'0,"-6"2"-130"15,8 2-56-15,5-2-20 16,12 2-24-16,4-4-24 16,7 2-14-16,1-4-8 15,0 4-10-15,-4-4-1 16,-7-4-3-16,1-2-76 15,-7 6-91-15,-1-6-10 16,-11-2-171-16</inkml:trace>
  <inkml:trace contextRef="#ctx0" brushRef="#br0" timeOffset="-106879.14">6912 16056 1031 0,'16'-4'235'0,"2"-4"-235"15,71-23-195-15</inkml:trace>
  <inkml:trace contextRef="#ctx0" brushRef="#br0" timeOffset="-101345.27">4341 13975 1519 0,'0'-4'298'0,"0"1"-122"0,0-3-29 0,0 2 10 0,2 0-32 0,0-2 1 0,0 2-26 0,-2 4-16 15,0-2-9-15,0 4-19 16,-2-2-14-16,2 2-39 16,-2 0-3-16,-2 16-11 15,-7 13 11-15,-12 16 14 16,-6 14-13-16,-13 5 2 16,-7-6-3-16,-2 2 0 15,-2-4 5-15,-10-1-5 16,-1-7-9-16,-6-2 2 0,3-2 7 15,3-12 7-15,9-2 2 16,7-8-7-16,13-6-2 16,15-6 0-16,11-8 1 15,9-4-6-15,0 2 5 16,0-4-13-16,2 2-13 16,0-2-19-16,0 0-19 15,1 2-11-15,1 0 7 16,-4-4-25-16,0-4-37 15,2 2-34-15,-2-2 8 16,0-6-9-16,0 0-130 16,0-26-286-16</inkml:trace>
  <inkml:trace contextRef="#ctx0" brushRef="#br0" timeOffset="-100802.34">3655 14343 1388 0,'-2'0'280'16,"2"-2"-89"-16,-3 2-86 16,3 0-26-16,-2 4-31 15,-4 12-22-15,-10 10 10 16,-3 13 3-16,-4 11-29 0,0-6 2 16,3-2-12-1,5-6-1-15,3-8 1 0,3-8 7 16,3-6-7-1,4-2-6-15,2-8 6 0,6 0-10 16,5-4 10-16,7 0 20 16,7 0-10-16,4-2 1 15,9 0-2-15,-3 6-9 16,5 2 0-16,1 6 9 16,-4 6-9-16,1-4-6 15,-7 4 6-15,0 0 5 16,-8-9-5-16,-8 0-16 15,-8 0-1-15,-4-5 16 16,-3-4-8-16,0 1 9 0,0-2 17 16,-5-2 26-16,-3-2-1 15,-2-9-15-15,-5-4 2 16,-1-9 13-16,1-3-5 16,-6-6-14-1,5-4-7-15,-3-2-8 0,3 2-7 16,3 6 6-16,-3 2-1 15,3 4-5-15,1 6 11 16,1 10 4-16,5 2-1 16,1 6-15-16,3 4-9 15,0 0-15-15,0 1-30 16,-2 7-87-16,-2 1-52 16,2 28-77-16</inkml:trace>
  <inkml:trace contextRef="#ctx0" brushRef="#br0" timeOffset="-99492.6">879 14971 1477 0,'-5'0'241'0,"-2"-2"-104"0,-4 2-38 0,-4 2-44 0,-1-2 23 0,1 4 15 15,-5 6-10-15,-1-2-34 16,0 8-13-16,-4 6-22 15,0 8 2-15,0 2-16 16,6 2 6-16,3-2-5 16,7-5-2-16,9-5 0 15,9-4-6-15,2-8-7 16,0-2 13-16,9-8 1 16,-2-4 10-16,5-4-10 15,-6-2 6-15,-1-8-5 16,-1 0 6-16,-5-5-7 15,1-3-12-15,-7 4 6 0,2 4-3 16,-1 0-12-16,-5 4-4 16,3 0-25-16,-1 6-5 15,0 4 13-15,2 8 10 16,1 2 32-16,3 10 2 16,6 2 5-16,1 6-4 15,4 1-3-15,2-3-56 16,0-3-2-16,-1-5-85 15,-5-1-23-15,19-9-450 16</inkml:trace>
  <inkml:trace contextRef="#ctx0" brushRef="#br0" timeOffset="-99156.06">1130 14985 1710 0,'-4'0'270'0,"0"4"-71"0,-6-2-79 0,1 6-39 0,-3 4-25 0,1 2-11 0,-1 4-5 0,3 0-22 0,-2 0-16 15,6-4 10-15,3 2 1 16,2-2 1-16,4-5-2 16,1 0-11-16,6 0-2 15,0 0 0-15,5-5-95 16,4 2-40 0,0-3-103-16,3-3 14 0,21-17-435 15</inkml:trace>
  <inkml:trace contextRef="#ctx0" brushRef="#br0" timeOffset="-98805.21">1371 14949 1465 0,'0'0'258'0,"0"0"-119"0,0 0-44 16,0 0-43-16,0 0 13 15,-2 0 25-15,0 6-21 16,-6 2-11-16,-5 2 20 16,0 12-25-16,-3 4-26 15,-1 6-17-15,5-2-10 16,6-4 0-16,4-2-9 15,6-6 9-15,3-4-24 16,6-3-50-16,7-5-13 0,5-6-13 16,4-5-4-16,4-3-8 15,-2-6-31-15,-4-4-103 16,-2 4-79-16,15-36-151 16</inkml:trace>
  <inkml:trace contextRef="#ctx0" brushRef="#br0" timeOffset="-97028.33">1518 15007 849 0,'-5'-8'373'15,"2"4"-109"-15,0-2-18 16,-2 2-105-16,1-2-54 16,2 2-19-16,0 2-4 15,2 0-37-15,0 2 20 16,0 2-22-16,2 0-17 16,-2 8 5-16,2 2 26 15,0 4-15-15,2 4-3 0,1-2-13 16,2-2-7-16,2 0 5 15,0-6-6-15,-1 2 1 16,2-10 0-16,-2 0 0 16,3-4 17-16,-1 0-3 15,1-6-8-15,-3-2-1 16,6-8 5-16,-5 2-10 16,-3-4 5-16,4-2 14 15,-2 2-8-15,1 4-3 16,-7 8 22-16,0 4 8 15,-2 0-19-15,-2 4 1 0,2 0-21 16,-2 4-12 0,2 0-19-16,0 10 31 0,2 4 8 15,0 8-7 1,5-4-1-16,5-4 0 0,3 0 0 16,-1-8 0-1,-1 2-6-15,3-8 6 0,-6-2 5 16,-1-4 11-16,1-6-15 15,-4-4 14-15,5-4-6 16,-5-4-1-16,0-4 0 16,-4 2-8-16,0-4 0 15,-2 8-15-15,0 0-6 0,0 8-21 16,2 2-9 0,-2 8-62-16,5 0-13 15,1 8 71-15,8 6 47 16,1 0 8-16,3 8 6 15,2-4-6-15,0 0-1 0,0-4 1 16,-2-2 0-16,2-4 12 16,-3-2-4-16,-1-6 16 15,-2 0 7-15,-1-6 17 16,2-2-1-16,-1-6-19 16,-1-6-20-1,6-4-8-15,-4-2-29 0,1-2-55 16,-3 2 18-1,-2 4 2-15,-4 4 37 16,-3 10 7 0,0 2 2-16,-1 6 0 15,-1 6 6-15,0-2 12 16,2 4-1-16,-1-2 2 0,0 2 10 0,-1-6-4 16,-2-2 37-16,2 0-1 0,-2 0 31 15,-2 0 19-15,2 0-2 16,-2-2-25-16,-4 2 0 15,-2-4-22-15,-3 4-11 16,-3 4-33-16,-8 2 0 16,2 10-9-16,0 2 3 15,4 0 4-15,8 4-11 16,5-8-43-16,8-2 7 16,1-2 7-16,3-2-15 0,2-6 28 15,3-2 28 1,1-4-16-16,5-6 14 0,-4 0 3 15,-1-6 1 1,-1 2 9-16,-5 4 11 0,-5 0-20 16,-4 8 1-16,0 0-2 15,0 4-11-15,0 0-41 16,0 4 8-16,5 4 5 16,1-2 3-16,4 0 12 15,-2 0-18-15,3-2 15 16,1-6 2-16,-1-4-7 15,4-2 23-15,1 0 9 16,-3 0 6-16,1-2-4 16,-6-2 12-16,1 0-13 15,-4-2 5-15,0 2-6 16,1-2 0-16,-4 0 12 16,0 2 2-16,1 1 20 0,-1 4 2 15,-2-5 14-15,2 7-2 16,-2 2 6-16,-2 1 18 15,0 1 0-15,2-1-3 16,-5 3-6-16,-1 3-23 16,-3 2-28-16,-5 2-4 15,1 8-8-15,-1 4-5 16,6 0 1-16,3 0-2 16,8 0 1-16,3-8-19 15,5 2-12-15,5-6 0 16,2-6 2-16,2-4 22 15,-2-8-17-15,7-4 14 0,-8-4-1 16,5-6 13-16,-4 0 3 16,-4 0 19-16,-6-4 4 15,-4 12 1-15,-4-4 31 16,0 10-19-16,-2 2 6 16,2 6-25-16,-2 0-17 15,2 6-33-15,0 6 22 16,2 8 10-16,4 10 0 15,-2-4-31-15,2 4-22 16,1-10-13-16,-1-4-4 16,-1-4 8-16,2-8-1 15,-3-4-8-15,3-10 33 16,1-2 26-16,4-6 13 0,-3-6 32 16,-3 2-32-1,3-6-5-15,-2 4 4 0,2 0-6 16,-2 7 6-16,-1 12-6 15,-4 5-11-15,-2 12 18 16,0 12 13-16,-2 10 10 16,2 16-10-16,0 4-11 15,2 0 7-15,2 0 9 16,2-1-8-16,-4-8 19 16,0-4 32-16,-4-7 2 15,-6-12-15-15,2-8-15 0,-7-8-16 16,1-6 29-1,2-16 37-15,1-10-2 0,0-10 7 16,3-8-25-16,5-9-31 16,2 3-32-16,5 6-22 15,-1 6-101 1,-5 10-164-16,-27 4-95 16</inkml:trace>
  <inkml:trace contextRef="#ctx0" brushRef="#br0" timeOffset="-96692.56">1052 15547 1395 0,'0'0'476'0,"0"-3"-325"0,3 3 89 0,3-1-51 0,7-2-55 0,10-3 29 0,17 1-23 0,16-8-29 0,10-5-27 0,13 0-24 0,0 0-27 15,4-4-33 1,-8 4-11-16,-7-2-85 0,-10 10-85 16,-16 2-70-16,-15 2-128 15,-16 10-71-15,-49 28-415 16</inkml:trace>
  <inkml:trace contextRef="#ctx0" brushRef="#br0" timeOffset="-96517.58">1373 15557 1526 0,'-10'4'322'0,"-2"-3"-88"16,-6 3-24-16,10 0-72 16,11 1-36-16,9-5-16 15,11 4 22-15,6-4 3 16,13-4-20-16,11-6-35 16,2 2-33-16,5-9-23 0,-2 3-123 15,-6 0-355 1,25-32-793-16</inkml:trace>
  <inkml:trace contextRef="#ctx0" brushRef="#br0" timeOffset="-95839.49">1293 16034 1783 0,'0'-4'278'0,"0"-4"-1"0,4-1-61 0,3 0-118 0,11-9-31 0,4-5-40 0,9 1-1 0,5 4-14 0,3 4 9 0,-7 0-20 0,-4 14 7 16,-2 10 10-16,-10 4-18 16,-5 17 13-16,-1 5 13 15,-8 4-20-15,-6 4 4 16,-4 2 5-16,-3-2-7 16,-3 0-8-1,-3-12 5-15,3-2-4 0,5-3 9 16,0-9-9-16,7-9-1 15,2 0-15-15,2-8-55 16,3 7-80-16,3-8-150 16,6 0-65-16,33-9-543 15</inkml:trace>
  <inkml:trace contextRef="#ctx0" brushRef="#br0" timeOffset="-95460.3">1602 16587 926 0,'0'-4'994'0,"0"0"-735"15,2-10-59-15,6 6-44 16,-4-2-59-16,-2 6-32 15,1 4-17-15,-6 0 3 16,3 4-9-16,-4 6-20 16,0 8 40-16,-6 0-22 0,4 0-4 15,-1-2 9-15,5-2 3 16,0-8 14-16,4-6-11 16,-2 0-6-16,4-6-32 15,5 2 4-15,7-10 10 16,-1-4-7-16,-3 0-20 15,-6 6-21-15,-10-6-54 16,-8 4-153-16,-5 0-343 16,-47-6-610-16</inkml:trace>
  <inkml:trace contextRef="#ctx0" brushRef="#br0" timeOffset="-93276.44">2403 15705 1543 0,'0'0'282'0,"0"-2"-127"0,-1 0-2 0,1 0 21 0,0 2-42 0,0 0-17 0,-2-4-17 0,2 4-29 15,0 0 0-15,-4 0-14 16,-5 4-8-16,-7 2-23 16,-5 8-12-16,-4 4-5 15,4 2-5-15,8-2-2 16,9 4 0-16,11-4-17 15,11 0 17-15,13 0 6 16,7-4-6-16,4 0-7 16,-3-2 1-16,-3 2-9 15,-9-4 14-15,-7 2-24 16,-11 1-4-16,-9-3-37 0,-13 8-25 16,-12-6-116-1,-10-2-113-15,-84-5-333 0</inkml:trace>
  <inkml:trace contextRef="#ctx0" brushRef="#br0" timeOffset="-93094.45">2462 15663 1762 0,'19'-8'246'15,"3"4"-60"-15,18-10-33 16,0 4-87-16,5 3-43 15,-3-2-23-15,-2 3-134 16,-5-1-112-16,39-4-272 16</inkml:trace>
  <inkml:trace contextRef="#ctx0" brushRef="#br0" timeOffset="-92756.63">2776 15761 1692 0,'-8'16'254'0,"-1"0"-74"16,-5 8-26-16,6 0-32 15,5 0-29-15,6-10-17 16,5 2-10-16,13-6-13 0,3-6-7 15,10-8 32-15,1-10-18 16,2-2-37-16,0-4 10 16,-11-2-14-16,-3 4 23 15,-11 0-1-15,-12 0-14 16,-10 6-12-16,-10-2-15 16,-11 10-6-16,-9 4-48 15,-11 8-102-15,-3 10-79 16,3 6-133-16,-56 56-292 15</inkml:trace>
  <inkml:trace contextRef="#ctx0" brushRef="#br0" timeOffset="-92461.18">2307 16463 649 0,'0'0'1113'16,"0"-4"-855"-16,5 0-10 15,1-6-64-15,12-2-34 16,8-6-31-16,10 0-50 0,9-4-33 15,6-2-22 1,5 2-14-16,-1-5-79 16,-1 1-145-16,-8 4-241 0,23-10-564 15</inkml:trace>
  <inkml:trace contextRef="#ctx0" brushRef="#br0" timeOffset="-92243.6">2450 16567 1792 0,'8'-2'309'0,"4"-6"-60"0,7-6-42 16,12-4-113-16,6-4-46 15,9 0-48-15,2-4-4 16,-2 4-73-16,-1 0-77 15,-3-1-154-15,29-18-488 16</inkml:trace>
  <inkml:trace contextRef="#ctx0" brushRef="#br0" timeOffset="-87277.72">5384 11506 880 0,'-3'-2'180'0,"3"2"-19"0,-2-2-92 0,0 2-41 0,-2 0 13 0,4-4-20 15,0 4 27-15,4 0-15 16,-4-2 57-16,0 0-23 16,-4-2-14-16,4 2-4 15,0-2-22-15,0 4 9 16,0-2 2-16,0 2-2 16,0-2 0-16,0 2-6 15,0-2 18-15,-2 2-12 16,2 0-3-16,0 0 9 15,0 0 7-15,2-4-4 16,-2 4-19-16,0 0 10 16,-2 0-3-16,2 0-5 0,0 0 5 15,0 0 3 1,2 0 3-16,-2 0-6 0,0 0-9 16,0 0 2-16,0 0-4 15,0 0 7-15,-2 0 13 16,2 0-8-16,0 0 22 15,0 0-11-15,0 0 6 16,0 0-9-16,0 0 6 16,0 0-17-16,0 0-10 15,0 0-9-15,0 0-10 16,0 0-2-16,0 0-11 16,2 14 11-16,-2-6 2 15,0 4 4-15,0-2-5 16,0 2 7-16,0 0-8 15,0 4 6-15,-2 2-3 0,2-2-3 16,0 6 0-16,0 2-1 16,2 0-1-16,-2 7 3 15,0-2-2-15,-2 2 2 16,2 1-1-16,-2 2 6 16,-1-4-6-16,0-2 0 15,3 2 1-15,-2-2 5 16,4-2-3-16,-2-2-2 15,-2 1 1-15,2-6-1 16,0 3 0-16,0 0 7 16,2-2-7-16,-2 1 5 15,0 2 5-15,0-2-5 16,0 1-6-16,-2 2 1 0,2-4 0 16,0 2 5-1,0-2-6-15,0-2 1 0,-4 2 4 16,2-2-5-1,-3 2 0-15,1 0 0 0,2 0 1 16,0-4-1-16,2 2 1 16,-3 2-1-16,3-2 1 15,-2 0-1-15,2 3 0 16,0-2 0-16,-2 2 0 16,-3 1 1-16,3-2-1 15,0-2 1-15,-1 0-1 16,3 0 0-16,0 0 0 15,0-4 0-15,3 2 0 16,1 0 1-16,-4-2-1 16,5 0 1-16,-3 0 0 0,-2 0 0 15,-2 0-1 1,2 1 0-16,0 0 0 0,-5-3 0 16,10 4 0-1,-5-5 0-15,2 3 2 0,0-1-1 16,1 0 4-16,-1 1-4 15,0 0-1-15,-2 2 6 16,0 2-6-16,0-2 0 16,-2 2 0-16,-3 4 1 15,1 0-1-15,-1 0 0 0,1 0 1 16,1-4-1-16,1 2-2 16,-2 4 2-16,0-2 20 15,-3 0-10-15,-1-2-9 16,2 1 0-16,-2 1 31 15,-1 4-17-15,-1 2-10 16,2 0-4-16,1 4 14 16,-1 0-15-1,0 6 44-15,6-4-1 0,-2 2-25 16,2-6-10-16,-1 0-7 16,1 6 32-16,0-2-7 15,0-2-17-15,2-1-8 16,0-13 13-16,0 4-14 15,2 6 8-15,-2 2 1 16,0 0 6-16,-2 0-14 16,2-8 5-16,0-6-5 15,0 0 0-15,2-2 0 0,-2 0 0 16,0 0 0-16,0 2 0 16,0 0 0-16,0-3-1 15,0 0 1-15,0 1-1 16,0 0 1-16,-2 0 0 15,2-1 0-15,0 0-1 16,-2 0 1-16,2 2-1 16,-2 2 1-16,-2-5-1 15,2 2 0-15,2-4 1 16,0 2-1-16,-4 2 0 16,8-4 1-16,-4 0 0 15,0 4 0-15,2-4-1 16,2 4 5-16,-2-2-5 0,0 0 0 15,0-2 0 1,0-2 1-16,0 4 4 0,1-4-4 16,-1 2-1-16,-2-2 0 15,2-2 0-15,0 2 1 16,-2-4-1-16,0 2-1 16,2-2 1-16,-2 3 0 15,2 0 1-15,0-3 0 16,-2 0-1-16,4-1-1 15,-4-2 1-15,0-1 2 0,0 0-1 16,0 0-1 0,0 0 1-16,2-1 8 0,-4 1-3 15,2 0-4 1,0 0 7-16,0 0-2 0,0 0-5 16,0 1-2-16,0-2 7 15,0 1-2-15,0 0-4 16,0 0-1-16,0 0 1 15,0 0 5-15,0 0-4 16,0 0-1-16,0 0 0 16,0 0 8-16,0 0-7 15,0 0-1-15,0 0 6 16,0 0-6-16,0 0 7 16,0 0-8-16,0 0 1 15,0 0-1-15,0 0 7 0,0 0-6 16,0 0-1-16,0 0 0 15,0 0 2-15,0 0 5 16,0 0-5-16,0 0 4 16,0 0 4-16,0 0-9 15,0 0 9-15,0 0-8 16,0 0 4-16,0 0 0 16,0 0-6-16,0 0 1 15,0 0 0-15,0 0-1 16,0 0 0-16,0 0 5 15,0 0-4-15,0 0-1 16,0 0 0-16,0 0 0 16,0 0 6-16,0 0-5 15,0 0-1-15,0 0 0 16,0 0 2-16,0 0-2 0,0 0 6 16,0 0-6-16,0 0 1 15,10-5 0-15,-10 5 6 16,-2 0-1-16,2 0-4 15,0 0-1-15,0 0 1 16,2 0 6-16,-2 0-8 16,0 0 0-16,0 0 0 15,0 0 2-15,-2 0-2 16,2 0 0-16,0 0 0 16,0 0 0-16,0 0 1 15,0 0-1-15,0 0 0 16,0 0 0-16,0 0 0 0,0 0 1 15,0 0 0-15,0 0 0 16,0 0-1-16,0 0 0 16,0 0 1-16,0 0 0 15,11 2 0-15,-5-2 0 16,0 3 0-16,-4-3 4 16,0 1-5-16,0-1 0 15,0 0 1-15,1-1 0 16,-1 1 0-16,-2 0 0 15,0 0-1-15,0 0 0 16,0 0 0-16,0 0 0 16,0 0 0-16,0 0 0 15,0 1 1-15,0-1-1 0,0-1 1 16,2 1-1-16,-2 0 0 16,4-3 1-16,-2 3-1 15,-2 0 1-15,3 0 0 16,-2 0 0-16,-1 0-1 15,0 0 0-15,0 0-1 16,0 3 1-16,0-6 0 16,0 6 0-16,0-6 1 15,0 3 0-15,0 0 0 16,0 0 0-16,0 0-1 16,0 0 1-16,0 0-1 15,0 0-1-15,0 0 1 16,0 0 1-16,0 0-1 0,0 0 0 15,0 0 0-15,0 0 0 16,0 0 0-16,0 0 0 16,0 0-1-16,0 0 0 15,0 0 1-15,0 0 0 16,0 0 0-16,0 0 0 16,0 0 0-16,0 0 1 15,0 0 0-15,0 0-1 16,0 0 0-16,0 0 0 15,0 0-2-15,0 0-7 16,0 0 0-16,0 0-12 16,0 0-6-16,0 0-9 15,0 0-10-15,0 0-20 0,0 0-36 16,0 0-92-16,0 0-73 16,0 0-202-1,0 0 21-15,12-18-537 16</inkml:trace>
  <inkml:trace contextRef="#ctx0" brushRef="#br0" timeOffset="-86158.43">5197 14341 1654 0,'-3'-2'276'0,"6"2"-68"0,1 0-47 0,2-2-85 0,6-3-25 0,3 2 17 0,6 3-1 0,-3-2-28 0,7 2 9 0,3 0 5 0,3-2-19 16,10 2-14-16,7-4-8 15,12 0-12-15,11-2 1 16,12 0-1-16,10 0 1 16,8 4 0-16,2 2-1 15,1-4 1-15,-2 4 0 16,-5-2-1-16,-4 2 1 16,-7-2-2-16,-9 0 2 0,-8-2 3 15,-11 0-3-15,-9 0-1 16,-16-2 1-16,-9 2 0 15,-12 0 5-15,-8 2 39 16,-4 2 28-16,-2 0 1 16,2 0-13-16,-2 0-25 15,0 0-6-15,2 2-12 16,-2-2-4-16,2 0-1 16,-3 0 4-16,3 0-10 15,0 0 2-15,0 0-1 16,0 4 4-16,3-4-11 15,-3 0 0-15,2 0 12 16,-2-4-13-16,0 4 1 16,0 0 5-16,-2 0-5 15,4 0-1-15,-4 0 9 0,2 0 3 16,0 0 2-16,0 0-13 16,0 0 0-16,0 0 4 15,0 0-5-15,0 0-1 16,0 0-5-16,0 0 5 15,0 0 1-15,0 0 5 16,0 0-4-16,0 0 8 16,0 0-8-16,0 0 8 15,0 0-9-15,0 0 0 16,0 0-9-16,0 0-27 16,-5-8-36-16,-7 6-157 15,-10-6-344-15,-40-28-353 0</inkml:trace>
  <inkml:trace contextRef="#ctx0" brushRef="#br0" timeOffset="-84140.79">5265 11448 1171 0,'0'0'264'0,"0"0"-81"16,0 0-56-16,-2 0-20 0,0 2-38 0,0 2 15 0,2 0-41 15,-2-2 20-15,4-2 41 16,0 0 4-16,2 2-18 15,6 0 3-15,3 2-5 16,12 2-14-16,6 4-37 16,6 0-16-16,9 2-13 15,4 2-1-15,13 0-7 16,5-2-8-16,11-2 8 0,4-6-2 16,3-2-8-16,1-2 1 15,2-2 7 1,2 0 1-16,-4 2 0 0,-2-2 1 15,-5 2 0-15,-8-2 6 16,-10 4-6-16,-7-4 1 16,-8 2 0-16,-7 0 5 15,-11-2-6-15,-2 2 1 16,-6 0 0-16,0 0-1 16,-1 2 8-16,3-2-7 15,4 2-1-15,0 0 7 16,6 0 1-16,0 0-8 0,1 0-8 15,-10 2 8-15,0 2-1 16,-8-4 1-16,-2 0 0 16,-1 0 1-16,-2-2 1 15,-4 0-1 1,-5 0-1-16,1 0 1 0,-6 0 11 16,3 0 3-16,-2 2 15 15,2-4-6-15,-3 2 0 16,3 0-2-16,0 0-5 15,-2 2-11-15,2 4-6 16,-4 12 0-16,-1 8 7 16,-1 13-5-16,0 7 8 15,1 8-1-15,-2 10 4 16,0 4-12-16,1 10 4 16,-6 5-4-16,1 0 10 0,7-4-11 15,2-3-2 1,2-6 2-16,4-3 2 0,3-3 4 15,-5-2-5-15,-2 2 0 16,-2-4-1-16,-5 4 1 16,1 6 8-16,-2-3 46 15,0-7-20-15,-3-2-26 16,-1-12-8-16,3-6 0 16,3 0-1-16,-1-6 9 15,3-4-9-15,2-3 1 16,-1-4-1-16,3 1-1 15,0-2 0-15,0-1 1 0,3-2 1 16,-1-2 0 0,-2-1 0-16,0 4 1 0,0-4-1 15,0 4-1-15,-2 0 6 16,-1 0-4-16,3 2-1 16,-2 2 1-16,-3 4 7 15,1 14 1-15,0 1 86 16,-3-3-55-16,3-4-25 15,-1-8-8-15,5-8-7 16,0 6 0-16,-2-4 0 16,2-2 1-16,0-6-2 15,0-2 0-15,0-10 0 16,0 0 1-16,2-2-1 0,-2 0 1 16,0 0 0-1,0 2 0-15,-2-2 1 0,2 2-2 16,0 2 7-16,-3 4-6 15,6-2 4 1,-3 2-5-16,0-4 1 0,0 4 0 16,0-4-1-16,2 0 1 15,-2 6 0-15,0 0-1 16,0 6 0-16,-5 2 0 16,1 2 0-16,-5-2 0 15,5 0 0-15,0-7 0 16,2-5 1-16,2-5-1 15,-4-1 0-15,4 0 1 16,0 0-1-16,-2-1 1 16,2 1 6-16,0 0 2 0,0 0-9 15,-2 0-6 1,2 0 6-16,-2 0 0 0,0 0 0 16,-2 0-9-1,-3-5-23-15,-7 1-61 0,-1 0-202 16,-41-32-477-16</inkml:trace>
  <inkml:trace contextRef="#ctx0" brushRef="#br0" timeOffset="-83292.48">5880 13573 1626 0,'5'0'301'0,"-10"-4"-74"0,10 4-19 0,-5 0-56 0,0 0-80 0,0 0-11 15,0 0-17-15,0 0-25 16,2 0-4-16,3 0 2 16,2 0 11-16,1 0-2 15,4 0-7-15,1-4-13 0,-4 3-6 16,0-2 0 0,-2 1-27-16,-3 0-13 0,-2 0-4 15,-2 4-5 1,0 0 20-16,-2-2 7 0,0 0 22 15,2 0 36-15,-2 0 48 16,-1 0 21-16,1 0-12 16,0 0-29-16,-1-2-16 15,2 0-31-15,1 2-17 16,0 0-162-16,1-12-472 16</inkml:trace>
  <inkml:trace contextRef="#ctx0" brushRef="#br0" timeOffset="-81844.69">6001 13637 1892 0,'-5'-5'576'15,"3"2"-413"-15,-4-3 35 16,4 5-67-16,-1-3-67 15,3 4-8-15,3 0-4 16,-3 0-22-16,0 0 5 16,2 0 1-16,-2 4-14 15,-7 6-13-15,-4 8 3 16,-12 9-3-16,-8 12-7 0,-5-1-1 16,-1 2-1-16,-5-2 0 15,1-2 0-15,1-6-1 16,2-4 1-16,3-4-6 15,2 0 6-15,-2 0 1 16,7-1-1-16,-6-2 1 16,3 2-1-16,3-6 1 15,1 3 0-15,4-1 1 16,7-7-1-16,10-2-1 16,4-8-1-16,2 2 1 15,0-2 0-15,0 0-1 16,-3 2 2-16,1 0-1 15,0 2 1-15,-2 0 5 16,0 0-5-16,-2 0 1 16,0 4-1-16,1 2 1 0,-5 4 5 15,-4 0-6-15,1 4-1 16,-4 0 6-16,-2-2-6 16,-1 2-1-16,-5 4 1 15,-2 4 17-15,-6 8-8 16,-3 4-3-16,1 7 21 15,-1-1-17-15,-1 6-1 16,-3 4-3-16,-1 8 8 16,-1-4 2-16,7-5-8 0,3-13-7 15,8-7 0-15,8-8 8 16,3-5-8-16,3-8 0 16,2 2 0-1,1-4 0-15,-4 8 0 0,-7 6 0 16,-4 6-1-16,-7 8 1 15,-3-2-2-15,4-2 10 16,-3-2-9-16,-1 4 0 16,5-5 1-16,6-7 2 15,4-6-3-15,7-10 1 16,8-7 0-16,2 2-1 16,0-3 0-16,0 0-7 0,0 0 7 15,0 0 1 1,0 0-1-16,-3 0 0 0,6 0 0 15,-6 0 2 1,3 0-2-16,0 0 1 0,0-3-1 16,0 3 1-16,0 3 0 15,0-3-1-15,0 0 1 16,-9 14-1-16,0 0 0 16,-2-2 0-1,-2 6 1-15,2-2-1 0,0 4 1 16,-1-2-1-16,1-8 0 15,3 4-8-15,0-2 7 16,4-6-23-16,2-2-10 16,-3 0-7-16,1 0-10 15,-4-4-25-15,-2 0-11 0,-1-4-45 16,-2 2-44-16,-3-4-40 16,5-4 21-16,0-2-42 15,2-4 66-15,7-4 45 16,2-4 20-16,2 2 58 15,7-4 48-15,-2 2 15 16,-3 3 48-16,1 6 15 16,-1 3 13-16,-2 3 11 15,0 8 14-15,-2 1-16 16,0 1-11-16,2 8-25 16,3 9 76-16,2 8-61 15,-3 6-4-15,1 4-25 16,-3-2-22-16,2-2-5 0,-4-4-5 15,2-2-11 1,-2-8 0-16,0-6-6 0,0-6-1 16,-2-2 0-16,4-4-5 15,-2-4-7-15,5-4-5 16,4-4 4-16,9-10-1 16,4-2 4-16,11 0 2 15,5 6 7-15,2 2 1 16,1 10 1-16,-4-2 9 15,-5 8-10-15,-1 0 0 16,-7 4 2-16,-8-4-1 16,-7 0-1-16,-5 0 9 15,-6 0 19-15,0-4 20 16,-7-2 3-16,-4 2-30 0,-6-8-13 16,-2 2-8-16,-6 2 1 15,0-1-1-15,-6 4-1 16,4 1-17-16,0 2-66 15,6 0-66-15,4 4-140 16,-8-6-303 0</inkml:trace>
  <inkml:trace contextRef="#ctx0" brushRef="#br0" timeOffset="-80927.69">4490 15937 1885 0,'11'-1'225'0,"5"1"-57"0,17-5-71 0,8 1-64 0,-1 8-27 0,-7 2 2 0,-8 7-8 0,-12 0-8 0,-15 14 8 0,-12-4 15 16,-10 8-9-16,-9 1-6 16,-5-6-7-16,0-4-9 15,6-8 10-15,10-2 0 16,7-10 6-16,10 0 0 15,8-2-20-15,12-2-52 16,3 2 56-16,11 0 16 0,2 0 4 16,0 8-4-16,0 4 0 15,-2 6 0-15,-6 4 0 16,-4 2 31-16,-12 6 26 16,-7-8-4-16,-7 2 29 15,-10 2 22-15,-3-8-34 16,-7 5-5-16,0-11-35 15,-2-2-9-15,0-2-2 16,10-8-11-16,5-8-8 16,7-5-24-16,11-6-125 15,17-12-14-15,10-5 10 16,13-4 18-16,6 0 28 16,3 8 56-16,-4 6 42 15,-6 4 9-15,-12 8 63 16,-12 10 48-16,-5 8-6 15,-9 4-10-15,-5 12 2 0,0 2-40 16,-3 4 21-16,1-8-10 16,2 0-16-16,2-6-20 15,3-6 10-15,5 2 4 16,13-12-10-16,2-8-1 16,6-2 7-16,4-4 10 15,-3-8-7-15,-8-2 9 16,-4 2-1-16,-8 2-10 15,-10 2-4-15,-7 4-4 16,-13 0-11-16,-9 10-23 16,-13 0-1-16,-4 12-12 15,-3 4-24-15,5 2-34 0,2 2-101 16,9 6-335-16,-20 14-464 16</inkml:trace>
  <inkml:trace contextRef="#ctx0" brushRef="#br0" timeOffset="-80504.11">5136 16022 1715 0,'-6'8'322'0,"2"-2"-83"0,-9 10-19 0,5 2-101 0,2 0-50 0,6 4-15 0,4-4 22 0,6-4 1 0,11-6-5 16,0-6-17-16,2-4-2 16,6-6-8-16,-2-6-18 15,2-4 0-15,-6 0-12 16,-5-4 3-16,-9 8 14 0,-12-2-32 16,-9 6 0-16,-9-7 0 15,-10 12-25-15,-6 1-59 16,-5 8-76-16,-6 6-181 15,-64 30-361 1</inkml:trace>
  <inkml:trace contextRef="#ctx0" brushRef="#br0" timeOffset="-78975.83">2483 15579 1321 0,'-2'0'272'0,"2"0"-85"0,-2 0-38 0,2 0-44 0,2 0 7 0,-2 0 20 0,0-4-19 16,0 4-8-16,2-5-12 15,-2 5-3-15,2 0-24 16,0 0-14-16,-2 0-32 16,0 0 11-16,2 0-16 15,-2 0 14-15,0 0-23 16,-2 0 3-16,2 0 4 0,0 0 8 16,0 5-20-1,0-1-1-15,0 0 9 0,0 10 21 16,-2 4-7-16,-4 18-5 15,-6 8 15-15,-8 14-12 16,0 6-20-16,-5 6 9 16,2-7-9-16,-4-5 7 15,4-10-8-15,-2-10 1 16,3-4 11-16,7-12-11 16,1-8 5-16,7-6 6 15,7-8 0-15,0-8-12 16,3-2 0-16,1-6-7 15,5-6-22-15,2 0 22 0,7 2-20 16,0 2 9 0,6 6 3-16,-1 2 4 15,6 6-7-15,0 0-7 0,-2 0 5 16,4-5 19-16,0 0-29 16,-2-1 18-16,-1-3 5 15,-3 4 7-15,-9 0 8 16,-3-4 10-16,-1 8-8 15,-6-3 2-15,-4 7 14 16,1-4 17-16,-6 5 2 16,3 5-9-16,-2-4-9 15,2 12-1-15,-4 9 7 16,-3 10-3-16,2-2-12 16,3 2 0-16,0-6-11 15,0-4-7-15,2 0 0 0,-2-2-22 16,-3-4-64-16,1-2-73 15,-4-4-94-15,2-2-195 16,-13-12-58-16</inkml:trace>
  <inkml:trace contextRef="#ctx0" brushRef="#br0" timeOffset="-78394.39">2529 15458 1624 0,'-3'0'316'0,"3"0"-104"0,-1 0-25 0,-1 0-70 0,2 0-61 0,-3 10-32 15,-1 12 25-15,-4 17 26 16,-6 15 3-16,3 10 2 16,-2 10-34-16,-1 2-16 15,-3-4-7-15,1-4-13 16,-4-7-2-16,8-11-3 16,2-14-5-16,-4-10-7 15,3-8-13-15,7-12-35 16,-1-4 4-16,5-6 18 15,3 0-74-15,-1-12-56 0,4-2 38 16,3 4 67-16,5 0 31 16,3 2 21-16,5 2-18 15,3 4-6-15,4 2 28 16,2 4-4-16,-2-4 1 16,3 0 4-16,-3-4-6 15,-6 2 7-15,0 2 12 16,-9-6-11-16,-1 6 20 15,-9 0 12-15,-2 0 21 16,0 4 6-16,-4 4-9 16,2 10-15-16,-4 12 69 15,2 10-42-15,-5 4-30 0,3 0-19 16,2-4-5 0,-1-8 6-16,3-6-15 0,0-6-55 15,0-6-95-15,5-6-83 16,17-22-232-16</inkml:trace>
  <inkml:trace contextRef="#ctx0" brushRef="#br0" timeOffset="-74443.51">2209 15588 1213 0,'-2'0'204'0,"-1"0"3"0,3 0-56 0,-2 0-19 0,2 0-33 0,0 0-9 16,0 0 41-16,0 0-17 0,0-1 19 15,2 1-23 1,-2 0-40-16,0-3-20 0,0 3-20 16,0 0-4-16,0-1-25 15,0 1-1-15,0 0 0 16,0 0 12-16,0 0-10 16,3 0 6-16,-1-3-7 15,2-2-2-15,3-9 1 16,6-4-19-16,7-3 19 15,2 6 0-15,7-2 6 16,5 7-5-16,0-2-1 16,4 8 0-16,-1 2 4 15,5 2-4-15,-5 2 0 16,-3 6-5-16,-7 4-7 16,-13 8 6-16,-10 14-6 0,-12 15 11 15,-15 11-11-15,-10 2-20 16,-17 0-17-16,2-14 17 15,-4-2 20-15,5-10 12 16,-1-1 0-16,3-3 36 16,7-14-15-16,9 0-3 15,20-14-17-15,7-4 22 16,4 0-23-16,7 0-10 16,11-10 10-16,5 2 5 15,11-1 1-15,8 0 1 16,3 5-6-16,4 4-2 15,2 5-1-15,-1 12 2 16,-7 5 0-16,1 4 0 16,-8 6 5-16,-5 0-5 0,-8-2-8 15,-7 2 7-15,-9 0 0 16,-9-2 1-16,-12 2 13 16,-10-2 1-16,-2-2-14 15,-5-1 0-15,-5-5 16 16,1-8-14-16,-2 4-2 15,1-6-5-15,3-6 5 16,4-6 9-16,7-4-9 16,9-6-12-16,-1-3-67 15,12-6-97-15,12-3-136 16,48-73-139-16</inkml:trace>
  <inkml:trace contextRef="#ctx0" brushRef="#br0" timeOffset="-74077.69">2951 15843 1708 0,'-7'0'231'0,"3"4"-120"15,-8 4-35-15,-1 10 5 0,4 4-13 0,2 6-16 0,10 4-4 0,4-6-1 0,12-3 20 0,6-11-20 0,8-6-13 16,3-6-8-16,4-10 22 16,-2-7 21-16,-9-6 1 15,0 1 31-15,-12-5 11 16,-11 1-22-16,-10 4-30 15,-13 2-40-15,-10-2-14 16,-8 4-6-16,-10 0-35 16,1 2-107-16,8 6-104 15,11 0-131-15,41-24-409 16</inkml:trace>
  <inkml:trace contextRef="#ctx0" brushRef="#br0" timeOffset="-68845">1157 11318 1598 0,'-2'-3'253'0,"2"2"-103"0,0-2-49 0,0 3 10 0,0-4-8 0,2 8-28 0,-2-4 23 0,0 0-5 0,2 0-3 0,-2 3-9 0,3 1-26 16,-1 7-20-16,-2 15 29 15,2 11-7-15,-4 7-31 16,2 4-19-16,0-2-7 15,2-2 0-15,2-6-46 16,4-2-121-16,2-10-95 16,1-4-83-16,39-1-233 15</inkml:trace>
  <inkml:trace contextRef="#ctx0" brushRef="#br0" timeOffset="-68476.69">1429 11446 1162 0,'-4'-2'870'0,"-1"2"-738"16,-2 2-17-16,-4 12-38 16,-3 4-34-16,4 10 2 15,3 0 8-15,5-2-13 16,6-2-20-16,7-6 10 15,7-4-8-15,0-4-1 16,2-6-6-16,0-6-1 16,2-4-2-16,-2-4-12 0,3-4 9 15,-6-2 0-15,-3-4 3 16,-3 0-4-16,-9 0-8 16,-4 2-5-16,-7-2 4 15,1 4-25-15,-4 6 4 16,-5 2-7-16,3 4-37 15,-1 6-88-15,1 0-76 16,5 14-235-16</inkml:trace>
  <inkml:trace contextRef="#ctx0" brushRef="#br0" timeOffset="-68127.9">1872 11401 1841 0,'-4'0'249'0,"0"7"-161"0,-5 3 1 16,-3 9-50-16,6 6-15 16,4 1-15-16,8-2 1 15,10-4 26-15,6-6-21 16,7 0-3-16,0-10 5 0,4-4 8 15,-2-2 4-15,-4-4 5 16,0-6 4-16,-7 4-25 16,-7-2 20-16,-6 0 5 15,-7 2 7-15,-7-4-26 16,-1 2 1-16,-11-2-20 16,-2 4-6-16,-4 4-42 15,-4 0-51-15,9 4-51 16,7 2-53-16,3-2-86 15,20-4-597-15</inkml:trace>
  <inkml:trace contextRef="#ctx0" brushRef="#br0" timeOffset="-67789.47">2289 11394 1811 0,'-2'4'255'0,"-5"-1"-109"15,-2 12-19-15,3 5-41 16,1-2-25-16,5 0 8 16,7-2-15-16,8-6-3 15,7 0-4-15,5-8 7 16,0-4-17-16,4-8 2 15,-4 0-22-15,-2-4 7 0,-6 2 1 16,-7-4 17-16,-5 4 5 16,-10-4-29-16,-7-2-18 15,-13 4-14-15,-13 0-54 16,-13 10-98-16,-9 8-134 16,-4 3-199-16,-59 26-975 15</inkml:trace>
  <inkml:trace contextRef="#ctx0" brushRef="#br0" timeOffset="-67327.66">1209 12015 1598 0,'2'0'306'0,"4"-2"-198"0,12 0 103 0,6 2-67 0,13 0-55 0,0 0-25 0,5 0-38 0,6-1-17 0,-4-4-9 0,-1 3-14 16,-6-4-122-16,-9 6-128 15,-14 4-105-15,-22 14-534 16</inkml:trace>
  <inkml:trace contextRef="#ctx0" brushRef="#br0" timeOffset="-67175.08">1313 12173 1746 0,'2'0'480'0,"0"0"-260"16,1-1-26-16,10-2-101 16,10 0-23-16,13-1 4 15,14 0-43-15,6-3-31 16,4-3-16-16,7 2-205 16,91-28-386-16</inkml:trace>
  <inkml:trace contextRef="#ctx0" brushRef="#br0" timeOffset="-65143.1">4836 8863 1577 0,'0'0'285'0,"0"-2"-143"0,4 2 50 0,-1-2-82 0,-1 2-40 0,0 0-25 0,2-4 3 0,3 4-3 0,4 0 14 16,0 0 13-16,2-2-23 15,1 2-22-15,6 2-21 16,-2-2-6-16,-1 4 0 16,-3-4-13-16,-5 2-46 15,-5-2-32-15,-6 0 2 16,0 0 13-16,-5 0 20 16,-6 0 52-16,-9 2 4 15,-7-2 1-15,-5-2 0 16,3 2 0-16,9 0 12 15,3-2 2-15,9 2 9 16,5-4 23-16,5 4-25 16,0-2-4-16,5 2-12 0,1 2-5 15,6-2 6-15,8 0-5 16,6 4 7-16,1-2-4 16,-2 0-4-16,-5 2-1 15,-9 0 0-15,0-2 0 16,-9 0-11-16,-2-2 2 15,-4 0-4-15,-3 2 13 16,-4-2 1-16,-5 2 11 16,-4 2-2-16,0-4-1 15,4 2-7-15,10-4-1 16,2 2 9-16,4 0-4 0,2 0-6 16,0 0-24-1,2 0-114-15,6 0-197 0,23 0-591 16</inkml:trace>
  <inkml:trace contextRef="#ctx0" brushRef="#br0" timeOffset="-63422.55">937 10265 1725 0,'0'-4'288'0,"0"4"-84"0,0-3 45 0,0 2-90 0,4 1-28 0,-4-3-43 0,2 3-22 0,-2 3-30 0,2-2-12 0,5 12-9 0,2 7-9 16,0 10-5-16,2 8 1 16,-7 4-1-16,1 2-1 0,-2-4 0 15,-6 0-54 1,-6-8-90-16,-4 3-54 0,-7-1-126 16,-61 26-217-16</inkml:trace>
  <inkml:trace contextRef="#ctx0" brushRef="#br0" timeOffset="-63210.55">734 10546 1620 0,'2'-3'336'15,"2"-1"-160"-15,8-2-35 16,13 1-56-16,8-4-37 0,9 5-22 15,9 0-17-15,0 3-9 16,3 1-19-16,2-3-120 16,-5 3-101-16,56-4-495 15</inkml:trace>
  <inkml:trace contextRef="#ctx0" brushRef="#br0" timeOffset="-62893">1232 10443 36 0,'0'0'1696'0,"3"4"-1485"16,0 6-125-16,3 2 47 0,5 8-20 15,0 4-67-15,7-2-11 16,-5-2-10-16,3-1-13 15,-5-10-6-15,-2-2-5 16,0-5 7-16,-5-4 40 16,5-5 13-16,1-1-17 15,-2-7-17-15,3-6-17 16,-1-3 2-16,0-2-12 16,-3-4-17-16,-3-6-44 15,4 0-112-15,0 2-152 16,19-14-570-16</inkml:trace>
  <inkml:trace contextRef="#ctx0" brushRef="#br0" timeOffset="-62507.83">1667 10489 1853 0,'3'0'305'16,"-1"-2"-118"-16,7 0-40 16,4-2-76-16,3 0-32 15,-3-4-23-15,5 0-4 16,-5-6 2-16,1 2 19 0,-3-2 22 16,-7 6-8-1,-4 2 11-15,-2 2-20 0,0 4-19 16,-7 0-8-16,-5 8-11 15,-3 6-5-15,-6 6 4 16,3 0 1-16,7 0-1 16,6-8 0-16,10 2 0 15,3 0 1-15,3-2 2 16,5 1-2-16,-1-6 0 16,9 0-84-16,-1-6-55 15,2-1-94-15,0 0-136 16,12-14-1388-16</inkml:trace>
  <inkml:trace contextRef="#ctx0" brushRef="#br0" timeOffset="-61709.82">1041 10441 1706 0,'14'-2'236'0,"8"4"-74"0,21-2 18 0,7 4-63 0,10 2-62 0,1 2-23 0,3-2-25 0,-4-4 7 0,-4 0-14 16,-6-4-14-16,-15 2-59 15,-12 0-89 1,-17 0-23-16,-12 0-29 0,-15 4 187 16,-12 4 21-16,-17 0 12 15,-2 2 7-15,-6 0 35 16,2-2 41-16,13-4 26 16,19-4 28-16,12 0-26 15,10 0-11-15,12-2-65 16,9 0-22-16,15 0-4 15,13 0-9-15,9 1-3 16,4-2-3-16,-4 1-37 16,1 0-129-16,-8 0-100 15,56-16-252-15</inkml:trace>
  <inkml:trace contextRef="#ctx0" brushRef="#br0" timeOffset="-55160.39">6181 9733 1591 0,'0'0'312'15,"0"-2"-168"-15,0 2 52 0,0-2-49 0,3 2-51 0,-3-2 24 0,0 2-28 0,0 0-5 0,0 0-33 0,0 0 4 0,0 2-27 0,0 4-30 0,0 12 4 16,0 8 39-16,2 10-19 16,0 5-25-16,1 1 1 15,3-2-1-15,3-6-55 16,-2-4-122-16,-3-10-83 16,1-6-73-16,-5-8-178 15</inkml:trace>
  <inkml:trace contextRef="#ctx0" brushRef="#br0" timeOffset="-54725.71">6163 9765 903 0,'3'-8'929'0,"2"2"-708"15,8-10-91-15,0 4-40 16,7 0 15-16,7 6-49 15,2 0-11-15,6 6-20 16,1 4-16-16,-1 4-1 16,0 6-8-16,-10 4-8 0,-6-1-1 15,-11 2 2-15,-8-2-2 16,-4 1-3-16,-9-4 12 16,-10 0 5-16,-3-2 11 15,-3-2-1-15,2-2-14 16,12-4-1-16,6-2-10 15,6 0-3-15,8 1-29 16,2 1 26-16,8 5 16 16,5 1 0-16,5 2 0 15,2 0 12-15,-4 0-4 16,-2 0-7-16,-3-4 32 16,-9 2-9-16,-5-2 17 15,-4-4-35-15,-6-2-5 0,-15 4 16 16,-8 0-17-1,-13 0-26-15,-12-2-100 0,4-2-58 16,-2-2-112-16,-70-20-539 16</inkml:trace>
  <inkml:trace contextRef="#ctx0" brushRef="#br0" timeOffset="-53293.92">4434 8351 1529 0,'0'3'285'0,"0"3"-156"0,-2 6-31 0,-2 8 44 0,-3 6-73 0,-3 4-39 16,-4 2-16-16,3-2-5 16,-1-6-8-16,3-4 0 15,1-8 1-15,4-4-2 16,1-4 9-16,3-4-9 15,0 0 12-15,0-2 9 16,3-2 9-16,1-8-1 16,0-4-22-16,0-6 8 15,5-4-7-15,1-2-8 16,0 0 0-16,7 0 0 0,-7 4 10 16,3 4 10-1,1 3-2-15,-1 8 3 0,1 3-12 16,-5 2 0-1,4 8-8-15,-6 3 0 0,0 10 14 16,-1 5-6-16,-2 2-3 16,1 0 0-16,-1 2-6 15,-2-2-19-15,-2-6-93 16,0 0-116-16,-6-4-98 16,-23-10-862-16</inkml:trace>
  <inkml:trace contextRef="#ctx0" brushRef="#br0" timeOffset="-53126.6">4465 8412 1699 0,'8'0'222'0,"1"0"-157"16,8 0-26-16,3 0-12 15,3 2-9-15,-4 0-18 16,2 0-26-16,26 2-193 15</inkml:trace>
  <inkml:trace contextRef="#ctx0" brushRef="#br0" timeOffset="-51127.65">3833 14093 668 0,'-4'8'92'0,"2"-2"20"0,-6 10-74 0,2-8-23 0,4 2-14 0,-3-10 0 0,12 0 50 0,-1-4 30 0,6-2-65 0,5-6-4 0,4-2-4 16,-3 0-8-16,26-22-215 15</inkml:trace>
  <inkml:trace contextRef="#ctx0" brushRef="#br0" timeOffset="-44687.69">6168 13673 863 0,'0'0'959'0,"0"0"-812"0,-2-1-81 0,4 1-57 0,-2 0-9 0,0 0-65 0,0 0-142 16,7-4-444-16</inkml:trace>
  <inkml:trace contextRef="#ctx0" brushRef="#br0" timeOffset="-44476.36">6177 13682 1150 0,'-2'-2'681'16,"2"2"-545"-16,2 0-89 0,-4-3-47 15,4 3-14-15,-2 0-125 16,0 3-173-16,4-6-817 16</inkml:trace>
  <inkml:trace contextRef="#ctx0" brushRef="#br0" timeOffset="-44294.55">6222 13687 1515 0,'-3'-1'0'0,"-8"5"-415"16</inkml:trace>
  <inkml:trace contextRef="#ctx0" brushRef="#br0" timeOffset="-42663.86">3541 16784 1710 0,'0'0'246'0,"0"0"22"0,0-4-86 0,3 4-22 0,-2 0-32 16,7-4-46-16,5 4-13 15,3-4-34-15,6 0-7 16,4 4-19-16,3 0-1 16,-2 4-8-16,-7 4-2 15,-5 6-8-15,-1 0 8 16,-7 4-17-16,-7 4-10 16,-2-4 2-16,-3-2 3 15,0-2 14-15,1-8-4 16,-1 2-7-16,3-8 15 15,2 4-1-15,2-4-25 16,7 4-8-16,1-2 22 16,5 6-7-16,5 0 24 15,1-2-5-15,0 6-2 16,-3 2-2-16,0 4 9 0,-9 4 1 16,-2 4 0-16,-7-2 18 15,-7 2-18-15,1-4 31 16,-10-4 7-16,1-5 2 15,-6 1 7-15,-1-9-22 16,-3 4-11-16,1-9-14 16,4 0 0-16,6-4-16 15,5-2-68-15,9-6-95 16,12-7-271-16,78-57-215 16</inkml:trace>
  <inkml:trace contextRef="#ctx0" brushRef="#br0" timeOffset="-42384.36">4096 16986 1169 0,'-7'8'735'0,"3"-4"-498"0,-5 10-69 0,2 4-66 0,10-4-30 0,6 0-8 0,7-6-32 0,14-4 17 0,5-8-16 0,8-6 36 0,-1-8-3 16,1-4-24-16,-7 0 26 0,-9-4 7 16,-8 4-15-1,-13 4-9-15,-10 0-44 16,-13 0 1-16,-8 0-8 16,-10 4-38-16,-8 6-95 15,-1 8-130-15,4 4-119 16,-14 6-695-1</inkml:trace>
  <inkml:trace contextRef="#ctx0" brushRef="#br0" timeOffset="-42126.45">4608 16713 1666 0,'-2'13'504'0,"2"5"-321"16,-4 14 25-16,0 14-88 15,-3 10-36-15,2 6-46 16,3-4-30-16,0-4-8 16,2-4-60-16,0-9-95 15,-3-5-110-15,1-6-104 16,-11 18-729-16</inkml:trace>
  <inkml:trace contextRef="#ctx0" brushRef="#br0" timeOffset="-41977.63">4758 17227 2044 0,'0'0'448'16,"0"0"-181"-16,-2 0-98 15,0-4-118-15,2 4-51 16,-5-10-222-16,-17-24-366 16</inkml:trace>
  <inkml:trace contextRef="#ctx0" brushRef="#br0" timeOffset="-41737.89">4637 16665 2186 0,'0'-2'276'0,"0"2"-38"15,0 0-94-15,0 0-144 16,-2 10-112-16,-2-2-259 15,-21 6-751-15</inkml:trace>
  <inkml:trace contextRef="#ctx0" brushRef="#br0" timeOffset="-41142.47">3661 17652 1636 0,'0'4'191'0,"0"0"-53"16,6 10-20-16,4-2 4 15,12 6 14-15,12 4 32 16,15-4-40-16,13 6-49 15,19-8 7-15,10-6-43 16,11-2-10-16,6-4-10 16,5-8-13-16,3 0-10 0,-7-4 0 15,2-6 0 1,-6-8-2-16,-2-6-10 0,-8-12 12 16,-6-12 0-16,-4-16-10 15,-9-17-9-15,-12-17-13 16,10-64 14-16,-30-13 12 15,-44 131 6-15,-4 2 0 16,-8-46 14-16,-16 16 13 16,-12-1-9-16,-13 7-3 15,-17 2-8-15,-17 0-7 0,-71-38-2 16,-51-1-7 0,-48 23-10-16,57 46 11 0,-11 12 5 15,-6 4 3-15,1 18 2 16,13 16-1-16,20 28 23 15,25 24-3-15,21 16 16 16,83-27 25-16,12 11 2 16,-63 140-13-16,96 7-12 15,63-73-15-15,50 0-16 16,50-13-8-16,31-21 0 16,44-24-89-16,17-22 11 15,0-9-70-15,5-17-58 16,-29-14-137-16,-30-14-202 0</inkml:trace>
  <inkml:trace contextRef="#ctx0" brushRef="#br0" timeOffset="-36276.86">7725 15502 1018 0,'-2'-4'875'0,"2"0"-693"0,-2 4 16 0,2-6-20 0,0 6-73 0,0 0-39 0,0 0 2 15,2 0-5-15,0 2-6 16,0-4 4-1,8 4 13-15,5 2-28 0,8-4-4 16,8 4-12-16,9 0-18 16,2 1-10-16,1-5-2 15,-6 1-28-15,-10 3-84 16,-10-4-70 0,-7 4-64-16,-14-4-55 0,-10 4 89 15,-15 6 28-15,-13 3-121 16,-10 5 2-16,-8-9 221 15,7 4 82-15,4-8 225 16,15 0 63-16,16-5-78 0,10 0-9 16,12 0 28-1,8 0-70-15,9 0-69 16,17 0-9-16,11 0-39 0,7 0-42 16,-2 5-88-1,-6-2-253-15,35-6-872 0</inkml:trace>
  <inkml:trace contextRef="#ctx0" brushRef="#br0" timeOffset="-29874.71">8142 16012 1706 0,'0'0'240'0,"0"0"-66"0,0 0-12 0,0 0-75 0,0 0-27 0,0 0-30 0,0 0-9 0,3 0 9 0,-3 0 12 0,0 0-1 0,2 0-14 0,-2 0 7 15,2 0-5-15,0 0 2 16,-2 0 4-16,2 0 2 16,-2 1-8-16,2 2-10 0,0 3 5 15,3-2 3-15,4 4 6 16,-2 2 0-16,2-2 5 16,-3-2 1-16,-1-2-11 15,-3 0-11-15,1-4-7 16,-3 0-2-16,2 0-1 15,-4 0-6-15,2 0 0 16,0 0-1-16,-3 0-14 16,1 0-2-16,2 0 5 15,-3 0 11-15,3 0-6 16,0 0 6-16,3 0 1 16,-3 0 11-16,0 0-1 15,2 0-11-15,-2 0 0 16,5 0-15-16,6 0 15 15,2 4 0-15,7 0 6 0,5 0 2 16,-1 2-7-16,-4-6 1 16,-6 4 5-16,-1-4-1 15,-6 0-6-15,-5 0 0 16,-7 0-36-16,-2-4-42 16,-6 0 24-16,-11-2-5 15,-10 2 8-15,-3-4 24 16,-8 4 26-16,5 0 1 15,2 2 1-15,9-6 5 16,11 8-6-16,9-4 14 16,5 4 1-16,4-2-3 15,4 2-5-15,-2 0-7 16,5 0-16-16,2 0 8 0,7 0-4 16,2 0-12-1,-3 0-43-15,1 0-88 0,-5 0-122 16,-3-2-28-16,15-8-1249 15</inkml:trace>
  <inkml:trace contextRef="#ctx0" brushRef="#br0" timeOffset="-28827.2">8681 16052 1713 0,'2'6'239'0,"3"6"-19"0,0 16-23 0,-1 6-85 15,-2 8-59-15,0 2-26 0,-2-8-27 0,-2-6 0 0,0-2-28 0,-2-11-76 0,-4-3-109 0,-2-14 11 16,-1-5-56 0,-1-8-323-16,3-10 237 0,-1-3 344 15,4-2 38-15,2-8 206 16,4 0-32-16,4-4 4 16,10 6-36-16,5-2-42 15,9 4-45-15,8 6 15 16,4 4-15-16,2 4-11 15,-5 5 23-15,0 8-19 16,-10 0 14-16,-12 10-28 16,-5-5-39-16,-7 8-15 15,-3 2-1-15,-3 2-17 16,-7 2 11-16,-1-4 1 16,-3-1-3-16,-1 0-8 15,5-1 5-15,6-8-5 16,2 4-1-16,6-2 0 15,6 6 0-15,7 0 0 0,8 2 0 16,8-2-18-16,5 6 3 16,-3-4 13-16,0 6-11 15,-9 2 2-15,-4 0 11 16,-6 4 0-16,-5-4 0 16,-5 0-13-16,-14-4 13 15,-3-2 4-15,-11 2 31 16,-8-4-8-16,-3 2-6 15,-2-8-8-15,-1-4-4 16,9 0-3-16,3-4-6 16,7 4-13-16,9-8-115 15,8 2-170-15,33-20-236 16</inkml:trace>
  <inkml:trace contextRef="#ctx0" brushRef="#br0" timeOffset="-23041.58">852 17311 1689 0,'0'-4'303'0,"0"0"-111"0,0 0 40 0,0-2-49 0,0 6-81 16,2-4-52-16,-2 8-19 15,2 2-22-15,-2 12-9 16,-4 16 26-16,-5 8-17 15,-3 2 3-15,4-4-3 16,-1-5-5-16,3-11-4 0,-2-6 0 16,4-10-6-1,2-4-31-15,2-4 11 0,0-8 16 16,4-14-76-16,6-15-1 16,3-13 44-16,2 2 26 15,5-6 10-15,-4 2-8 16,4 6-29-16,-4 6 32 15,-3 14 12-15,-2 16 24 16,-4 2-24-16,-1 16-4 16,1 14-14-16,2 6 18 15,0 12 0-15,0 8-10 16,-7 2-80-16,-6-2-47 16,-5-2-88-16,-24 43-328 15</inkml:trace>
  <inkml:trace contextRef="#ctx0" brushRef="#br0" timeOffset="-22856.97">916 17441 1587 0,'16'-4'285'16,"-3"-2"-97"-16,19-2-65 16,1 4-14-16,7 4-44 15,-2 4-44-15,2 0-21 16,-2 6-59-16,-3-6-4 15,-1 4-85-15,-10 2-49 16,1-6-143-16,11 0-355 16</inkml:trace>
  <inkml:trace contextRef="#ctx0" brushRef="#br0" timeOffset="-22476.57">1307 17454 504 0,'-5'-5'938'0,"0"5"-629"16,-4 0-128-16,-4 0-59 15,-3 6-7-15,3 2-34 16,2-4-16-16,4 2-29 15,1 7-12-15,12-4-15 16,6 4 13-16,5 1-20 16,12 0 19-16,9-2 3 15,9-2-17-15,2-10-7 16,0 0-70-16,0 0-77 16,0-4-12-16,-4-2-42 15,-14-2-75-15,-4-1-47 0,-16 4 206 16,-16 1 62-1,-7-1 55-15,-9 10 214 0,-6-1 53 16,-2 1-61-16,-4 4-88 16,0 3-26-16,6-2-19 15,2 4-4-15,10-2-10 16,7-6-25-16,12 6 8 16,0-8 5-16,9-2 13 15,7 6-20-15,2-4-10 16,11 0-25-16,6-4-5 15,1-8-99-15,-3 0-81 0,-1-2-75 16,22-26-496 0</inkml:trace>
  <inkml:trace contextRef="#ctx0" brushRef="#br0" timeOffset="-20359.64">7297 15615 1795 0,'-2'0'264'0,"2"-4"-150"0,-2 0-57 0,2 4-57 0,0-2-48 0,0 2-31 0,0 0 31 15,0 0 6-15,0 2-15 16,0-2-99-16,-6 8-473 16</inkml:trace>
  <inkml:trace contextRef="#ctx0" brushRef="#br0" timeOffset="-19825.6">7891 15226 1577 0,'0'0'310'0,"0"0"-166"0,-3 0 18 0,6 0-67 0,-3 0-67 0,0 0-28 0,-3 0-106 0,-25 8-225 15</inkml:trace>
  <inkml:trace contextRef="#ctx0" brushRef="#br0" timeOffset="-15093.25">3789 16683 784 0,'0'-2'234'0,"0"2"0"0,0 0-117 0,0 0-29 0,0 0 5 0,3 0-28 0,-6 0-10 16,3 0 8-16,0 0 12 15,-1 0-22-15,1 0 2 16,0 0-13-16,0-4 18 16,0 4 5-16,0 0 7 15,0-4 9-15,0 0-5 16,0-2-7-16,1 6 0 15,-2-4-18-15,-1 0 9 16,2 0-21-16,-2 0 3 16,2 2-6-16,-2 2-9 15,-1-4 3-15,1 4-6 16,-4-4-7-16,-7 4-4 0,1-4 1 16,-8 4-8-16,-7 0-5 15,-1 4 0-15,-6 0 5 16,4 2-6-16,-2 2-6 15,2 0 6 1,6 6 0-16,2-5 0 0,1 4-1 16,2-3-5-16,5 3 1 15,3-4 4-15,0 5 1 16,6-1-11-16,3-3 11 16,7 2-17-16,0 2 7 0,8 0-14 15,0 4-6-15,9-2-15 16,1-6-29-16,4 4 32 15,-6-6-13-15,4 0 31 16,-5-2 7-16,5-2 17 16,-3 0 0-16,0 6 0 15,-4-2 1-15,0 6-1 16,-7 4 0-16,-2 0-2 16,-5 8-12-16,-2 4 14 15,-4 2 0-15,-2-5-9 16,-3-4-2-16,-2 4 11 15,0-9 2-15,-6 0-2 16,-1 0 0-16,-6-4-6 0,0 2-10 16,-9-2-17-1,-3-6-83-15,5-2 59 0,3-10 41 16,5-2 16-16,13-16 19 16,10-8-1-16,15-11 24 15,5-4 44-15,10-8-43 16,1-1-22-16,2 4-7 15,4 2 2-15,-1 2 5 16,-3 2-9-16,3 9-1 16,-7 3 10-16,-2 5-12 15,-11 6 12-15,-7 7-15 16,-4 4-5-16,-7 2-1 16,-5-2-27-16,-1 6 17 15,-3 0 3-15,-7 0 7 16,-5 4 10-16,-2 4-10 15,-2-4-13-15,6 4-5 16,-2 0-51-16,5 2-102 0,-26 10-100 16</inkml:trace>
  <inkml:trace contextRef="#ctx0" brushRef="#br0" timeOffset="-14272.7">3946 17277 1379 0,'-3'0'84'0,"-9"-2"-84"0</inkml:trace>
  <inkml:trace contextRef="#ctx0" brushRef="#br0" timeOffset="-14042.88">3898 17293 1293 0,'0'-8'938'0,"0"4"-725"0,-2 0-51 16,-3-2-69-16,3 6-72 16,2 0-21-16,0 0-130 15,0 0-130-15,2 0-118 16,3-4-1181-16</inkml:trace>
  <inkml:trace contextRef="#ctx0" brushRef="#br0" timeOffset="-13891.5">4004 17253 2074 0,'6'-4'567'0,"-2"-4"-279"16,7-2-65-1,-5-2-74-15,1 2-73 0,-2 2-16 16,1-2-28-16,-4 2-32 16,1 2-21-16,-3 2-116 15,2 0-337-15,8 0-267 16</inkml:trace>
  <inkml:trace contextRef="#ctx0" brushRef="#br0" timeOffset="-10276.89">6371 13537 1641 0,'-3'-2'263'0,"3"2"-178"0,-2-2-58 0,0 2-27 0,-2 2-172 0,-19 20-181 0</inkml:trace>
  <inkml:trace contextRef="#ctx0" brushRef="#br0" timeOffset="-9944.08">6351 13614 584 0,'0'-3'1129'16,"-6"1"-986"-16,6 0-137 15,0 2-6-15,0 2-294 16,-1 11-636-16</inkml:trace>
  <inkml:trace contextRef="#ctx0" brushRef="#br0" timeOffset="-9739.32">6382 13640 1781 0,'-3'-4'348'15,"3"1"-184"-15,-3-1-86 16,3 2-51-16,3 2-27 0,-3 0-54 15,0 2-169-15,-8 1-271 16</inkml:trace>
  <inkml:trace contextRef="#ctx0" brushRef="#br0" timeOffset="-9516.89">6443 13658 1598 0,'0'-7'649'0,"0"2"-446"16,2-8-104-16,-2 9-65 0,2 2-34 16,-2 1-114-16,0 1-63 15,0 1-16-15,-2 1-68 16,-12 20-417-16</inkml:trace>
  <inkml:trace contextRef="#ctx0" brushRef="#br0" timeOffset="-9322.16">6505 13677 1909 0,'2'-4'359'15,"-2"3"-127"-15,2-7-101 16,3 3-79-16,-5 5-52 16,6-1-74-16,-10 2-86 0,4-1-145 15,-9 18-365-15</inkml:trace>
  <inkml:trace contextRef="#ctx0" brushRef="#br0" timeOffset="1446.16">5041 8855 798 0,'-54'104'0'0</inkml:trace>
  <inkml:trace contextRef="#ctx0" brushRef="#br0" timeOffset="4924.85">7484 7295 829 0,'0'-2'639'0,"0"2"-528"16,0 0-85-16,0 0-26 16,3 2-116-16,-3-2-142 15,0 6-58-15</inkml:trace>
  <inkml:trace contextRef="#ctx0" brushRef="#br0" timeOffset="5773.62">5379 8081 1479 0,'-2'-2'219'0,"2"2"-153"0,-4-2-48 0,4 0-12 0,0 0 4 0,0 2 5 0,0 0 17 0,0 0-25 0,0 2-7 15,0-4-61-15,4 6-196 16,5 4-238-16</inkml:trace>
  <inkml:trace contextRef="#ctx0" brushRef="#br0" timeOffset="13122.84">4004 6248 500 0,'12'-4'359'0,"-1"0"-353"0,9-4-6 0,-7 6 0 0,1 2 0 0,-7 2 42 0,-3 0-41 0,-2 0-1 0,-2 2-70 0,0-14-224 0</inkml:trace>
  <inkml:trace contextRef="#ctx0" brushRef="#br0" timeOffset="13990.66">3757 6822 1130 0,'0'-2'320'0,"1"-3"-67"0,2-3-76 0,5 4-55 0,-4-3 5 0,-2 0 47 16,2 0-27-16,1 3 9 15,-5 1-27-15,2 3-37 16,-4 3-89-16,0 7-3 15,-3 9 0-15,-3 17 19 16,-11 13-18-16,-1 3-1 16,-6-4-7-16,-1-12-38 0,3-8-66 15,-5-10-59 1,0-10 49-16,4-6 2 16,0-8 55-16,6-12-8 0,0-6 24 15,11-10 24 1,6-4 24-16,6 0 19 0,2 8 23 15,8 8-7-15,-3 8-2 16,2 12-6-16,8 8-6 16,1 18 31-16,14 12-7 15,7 14-10-15,9 6-19 16,8-4-5-16,5-6-10 16,3-14 23-16,0-6-15 15,-10-9-9-15,-3-9-45 0,3-10-184 16,76-30-828-16</inkml:trace>
  <inkml:trace contextRef="#ctx0" brushRef="#br0" timeOffset="18718.38">8664 12689 1346 0,'-14'10'97'0,"1"0"-97"0,-43 50-189 0</inkml:trace>
  <inkml:trace contextRef="#ctx0" brushRef="#br0" timeOffset="19358.32">9892 15222 1557 0,'4'-9'257'16,"-2"8"-119"-16,2-3-83 15,-6 4-53-15,-6 1 7 16,-6 3 3-16,3 5-11 16,-5-5 17-16,7-3-4 0,5 2-14 15,0 1-25-15,6 6-185 16,2 4-1115-16</inkml:trace>
  <inkml:trace contextRef="#ctx0" brushRef="#br0" timeOffset="21528.34">13623 13814 1088 0,'-4'2'194'0,"1"-4"-122"0,-1 2 33 0,-1 0 63 0,5 0-72 0,0-2 3 0,0 2-8 0,0 0-26 0,0-4 2 16,0 4 8-1,0 0 0-15,-4-2-4 0,4 2-23 16,-2 0-9-16,0 0 6 16,0 0-2-16,2 0 8 15,-3 0-13-15,3 0 35 16,0 0-4-16,3 0-4 15,-3-4-13-15,0 4-13 16,0 0-24-16,0 0-4 16,0 0-11-16,0 0 0 15,0 0-7-15,0 0 7 16,0 0 0-16,4 4 0 16,5 10 6-16,7 6 4 15,5 6 2-15,6 2 2 16,0 2-5-16,2 4-8 15,2-2 1-15,-2 4 5 16,2-5-5-16,1-1-1 0,-6 2 0 16,3-6 1-16,-2-6 5 15,-4 0-6-15,-4-4 0 16,-5-6-1-16,-7-2 2 16,-3-4-1-16,-4-2 0 15,-2 2 0-15,2-4 0 16,-2 2 13-16,2 0 5 15,-3-2-5-15,1 0-2 16,-2 0-11-16,-3-4 8 16,-9-2-9-16,-2-4-61 0,-1-4-8 15,-4-4 30 1,-1-4 16-16,-3-4 8 0,-5-2-1 16,-3 0-4-16,0-5 20 15,-1 4 1-15,1-2 0 16,0 4 0-1,9 0 0-15,8 1 9 0,9 2-9 16,0 4 0-16,9 2-1 16,5 4 0-16,-3 10 6 15,0-2 6-15,-2 6-12 16,0 2 0-16,0-2-6 16,0 4 6-16,0-8-1 15,3 4 2-15,-3 4 12 16,4-4-2-16,-2 0 5 15,2 4-4-15,2-2 2 0,4 6-8 16,3 4 10-16,-2 4-1 16,3 8 6-16,3 8-12 15,-1 3-7 1,3 2 7-16,2 6-8 0,0-3 1 16,6-6-1-16,-5-4 0 15,-5-8 5-15,2-4-6 16,-6-4 1-16,-5-8 1 15,-3-2-1-15,-2-2 5 16,-3-2-6-16,0-2 6 16,0 2 1-16,0 0-7 15,0-2-7-15,-3 0 6 0,0 0-14 16,1 2 14-16,0-4 0 16,2 2 1-1,0-2 0-15,0 2 0 0,0-2-1 16,-2 2 1-16,2-2-33 15,-2-2-59-15,0 0-74 16,-3 0-80-16,1 2-102 16,-17-14-559-16</inkml:trace>
  <inkml:trace contextRef="#ctx0" brushRef="#br0" timeOffset="27374.19">14122 14574 1501 0,'-2'0'348'0,"2"0"-205"0,0 0 43 0,0 0-39 0,0 0-80 0,2 0-31 15,-2 0 21-15,0 0 18 16,3 0-10-16,-3 0 13 15,-3 0 13-15,3 0-28 16,0 0-3-16,7 8 12 16,-3 4 20-16,6 10-22 15,-4 12-34-15,1 6 5 0,-1 10 2 16,1 12-26 0,-2 6-4-16,6 3-7 0,-3-3-5 15,-1-8 0 1,0 0 9-16,0-7-9 0,-3-9-1 15,3-8 0-15,-3-8 0 16,0-10 1-16,-1-2-1 16,-3-12-16-16,2 0-8 15,-2 2-30-15,0-6-18 16,0-8-27-16,-5 4-58 16,1-6-44-16,-5-2-30 15,1 6-27-15,-2-8 84 16,1 10-15-16,1-6 39 15,-6-2 76-15,7 4 64 16,-1-2 10-16,1 0 55 0,1 2 13 16,-4 4-13-16,8-1 17 15,0 4-6-15,2 1 9 16,0-3 20-16,0 3 1 16,0 0 19-16,0-1-16 15,2 1-4 1,-2 0-19-16,0 1-11 15,0 2-32-15,2 11 1 16,-4 8 41-16,0 10-36 16,-2 0-13-16,1 0-25 15,3-2 8-15,3-4-2 0,-1-4-1 16,2-8-6-16,0-8 1 16,8-4 16-16,1-2-5 15,3-8 6-15,6-4-2 0,5-2-7 16,-5-4 5-16,3-4-2 15,-1 0-6-15,3-2 6 16,-7-2 0-16,2 8-11 16,-7 0 7-16,-1 6-8 15,-5 6 0-15,-5 6-1 16,-2 0-9-16,1 1-5 16,-3 8 14-16,0 0 1 15,0 4-7-15,-3-5-40 16,-1 0-59-16,2 2-82 15,-4-4-163-15,-11 6-253 16</inkml:trace>
  <inkml:trace contextRef="#ctx0" brushRef="#br0" timeOffset="31758.84">14367 15905 1773 0,'3'0'244'0,"-1"-4"-113"0,4 3 34 0,6-4-96 0,7 1-57 0,4 4-12 0,2-4-17 16,-1 4 13-16,-2 0 4 16,3 0 22-16,-3-4 23 15,1 0-13-15,-6 4-8 16,-1 0 1-16,-3 4 1 15,-1-4-5-15,-4 4 12 0,1-4 1 16,-2 0 5 0,0 4-13-16,-3 6 14 0,-4 12 13 15,-4 5-7-15,-8 17-16 16,-12 0-10-16,-5 6-10 16,2-4-1-16,-2-4-7 15,3-8-1-15,5-4 4 16,1-4-5-16,5-12-74 15,6 0-91-15,2-6-162 16,21-8-48-16</inkml:trace>
  <inkml:trace contextRef="#ctx0" brushRef="#br0" timeOffset="32114.28">14844 16152 1746 0,'-7'12'243'0,"5"-2"-42"16,-4 16-54-16,8-4-70 15,9-4-37-15,7 0 7 16,4-6 2-16,4-2 2 15,3-6 36-15,5-8 6 16,0 0-15-16,-6-6-10 0,-8-8-16 16,1 0-13-1,-13 0-13-15,-5-2-7 0,-10 0-1 16,-9-2-7-16,-5 0-11 16,-11 8-30-16,-6 6-57 15,-6 4-69-15,-4 4-84 16,2 4-112-16,-60 18-438 15</inkml:trace>
  <inkml:trace contextRef="#ctx0" brushRef="#br0" timeOffset="32626.29">15500 15923 1668 0,'0'-4'500'0,"0"4"-302"0,-3 4 33 0,-4 10-96 0,-2 17-37 0,-1 13-53 0,-4 6-17 16,-1 4-14-16,3-2-1 16,1-2 2-16,5-14-9 0,-4-2-6 15,8-6-14 1,0-11-123-16,-1-2-176 0,1 7-363 15</inkml:trace>
  <inkml:trace contextRef="#ctx0" brushRef="#br0" timeOffset="32810.46">15624 16521 2257 0,'-7'4'315'16,"5"-4"-34"-16,-3 0-116 16,3 0-165-16,0 0-51 0,-2 0-171 15,-1-4-309-15,-8-26-314 16</inkml:trace>
  <inkml:trace contextRef="#ctx0" brushRef="#br0" timeOffset="33059.05">15454 15927 1706 0,'0'0'741'0,"3"-4"-567"0,-1 0 94 15,7 3-88-15,4-4-121 16,6 5-59-16,-2-4-29 16,-3 8-112-16,-3-2-138 15,-3 1-255 1,-6 2-703-16</inkml:trace>
  <inkml:trace contextRef="#ctx0" brushRef="#br0" timeOffset="33892.93">14423 16816 854 0,'0'0'873'0,"0"0"-678"0,0 0-6 0,5 0-13 0,-3 4-5 0,6 2-65 0,1 6-2 0,1 2 5 15,3 0-16-15,9 4-10 16,12-2-20-16,7 2-8 16,18-8-17-16,13 4-22 15,7-2-16-15,13 2-6 16,3 0 4-16,3-2-26 15,-4-2-35-15,-16-6-141 16,-20-14-334-16,-6-30-568 16</inkml:trace>
  <inkml:trace contextRef="#ctx0" brushRef="#br0" timeOffset="34158.25">14486 17143 1172 0,'15'4'730'0,"7"-4"-559"16,25 4 101-16,6 0-50 15,10-4-111-15,1 0-41 16,-1 0-17-16,-3 0-22 15,-9 0-26-15,-11-4-5 0,-9 0-105 16,-15-6-171-16,-18-16-295 16</inkml:trace>
  <inkml:trace contextRef="#ctx0" brushRef="#br0" timeOffset="36173.08">12966 9256 880 0,'-9'8'97'0,"-4"-4"-97"0,-10 8-65 0,-41 16-453 0</inkml:trace>
  <inkml:trace contextRef="#ctx0" brushRef="#br0" timeOffset="49540.34">15938 12675 887 0,'-4'0'727'0,"2"-2"-636"0,-7 0-19 15,6 0-15-15,-6 2-40 0,3 0-4 0,-4 2 4 0,-3 2 28 0,-2 0-6 0,1 0-11 0,4 0 1 0,3 2-22 16,-3-2-7-16,8 2 8 16,2 2-2-16,2 6 0 15,10 4-2-15,-1-2-4 16,4 4-1-16,6 2 1 0,-1 0 0 15,-2-2-9 1,-3 1 9-16,-6-2 0 0,-9-1 0 16,-7 0 0-16,-1-1 6 15,-10-5-5-15,5-4 1 16,-3-5 16-16,0-4 70 16,5-3-1-16,4-6-3 15,3-6 11-15,6 2-25 16,9-6-19-16,7-2-30 15,2 1-21-15,5 6 0 16,3-2-39-16,-1 5-81 16,0 4-85-16,-5 5-31 15,27 0-471-15</inkml:trace>
  <inkml:trace contextRef="#ctx0" brushRef="#br0" timeOffset="49860.5">16196 12811 1505 0,'-4'0'286'16,"2"3"-173"-16,-5 2-58 16,1 4-35-16,1 0-4 15,5 1 10-15,3-2 5 16,3 2 28-16,1-3 16 0,3-6 22 15,7 4-35-15,-4-5 7 16,0-5-9 0,-4 1 6-16,2-4 16 0,-2-3-40 15,-4 0 5-15,-3-3-10 16,-4 4-37-16,-5-2-21 16,-4 5-103-16,-7 2-103 15,-4 5-64-15,-41 23-342 16</inkml:trace>
  <inkml:trace contextRef="#ctx0" brushRef="#br0" timeOffset="50091.01">16206 13126 2103 0,'-3'-4'341'0,"3"-2"-175"15,-3 0 5-15,3 2-121 16,0 2-50-16,3 2-105 16,-3 0-27-16,0 0-29 0,-3 0-67 15,-11 0-115 1</inkml:trace>
  <inkml:trace contextRef="#ctx0" brushRef="#br0" timeOffset="50324.2">16094 13116 2005 0,'2'-2'348'0,"-2"2"-172"15,0 0-32-15,2 0-107 16,-2 0-37-16,3 0-6 16,-3 0 6-16,0 0-8 15,2 0-64-15,-2 0-130 16,4-8-255-16</inkml:trace>
  <inkml:trace contextRef="#ctx0" brushRef="#br0" timeOffset="50474.2">16038 13200 1802 0,'0'0'363'0,"-2"0"-204"16,2 0-22-16,0 3-137 15,0-3-147-15,0 0-81 16,-18-7-766-16</inkml:trace>
  <inkml:trace contextRef="#ctx0" brushRef="#br0" timeOffset="52246.44">14158 8217 1738 0,'-11'-8'205'0,"-5"4"-154"0,-7-4-36 0,8 4-4 0,9 4-11 0,4 2-60 16,0 2-20-16,2 2 5 15,0 0 17-15,2 4-32 0,0 0-123 16,4 10-379-16</inkml:trace>
  <inkml:trace contextRef="#ctx0" brushRef="#br0" timeOffset="52427.68">14127 8247 1652 0,'-2'-4'249'15,"2"3"-177"-15,-3-6-72 16,3 7-39-16,3 4-147 16,-1-1-41-16,-2 0 154 0,4 5-25 15,-2 2-62-15,12 10-616 16</inkml:trace>
  <inkml:trace contextRef="#ctx0" brushRef="#br0" timeOffset="52590.68">14283 8340 1610 0,'-5'-4'136'0,"1"4"-136"15,2 7-460-15</inkml:trace>
  <inkml:trace contextRef="#ctx0" brushRef="#br0" timeOffset="54909.12">18057 11754 929 0,'-2'4'92'0,"-3"5"-70"0,-4 4-22 0,-4 10-4 0,-3 3-52 0,1 6-68 0,-7 0 82 15,1 2 42-15,2 2 33 16,1-2-5-16,-5 0 4 16,1-1-32-16,-45 32-120 0</inkml:trace>
  <inkml:trace contextRef="#ctx0" brushRef="#br0" timeOffset="65325.39">16736 6341 1090 0,'0'0'321'16,"-2"-3"-183"-16,2 1-6 0,-2 0-28 0,2 2-16 0,0-4-8 0,0 2-2 0,-2 2 48 0,4-1-20 0,-2-2 5 0,0 1-27 15,2-2-1-15,-2 2-1 16,0-2-5-16,-2-2-17 0,2 2 0 16,0 0-14-16,-2 0-13 15,2 1 6 1,0-6-18-16,2 3-6 0,-4 0 3 15,2 2-9-15,0-2 0 16,0 0-9-16,0 0 1 16,-4 0 1-16,3 0-1 15,-2 0 7-15,-3 0-4 16,1 0-4-16,-1-4-5 16,-1 2 5-16,-4 0 0 15,-5-4 0-15,0 2-5 16,-8 0 4-16,2 0-5 15,-9-2 0-15,-6 8 5 16,-4 0 0-16,-6 4-8 16,-4 6 1-16,-5 4 8 0,-2 4 0 15,0 6-8 1,5 4 8-16,-1 2-6 0,8 2 0 16,7 6-2-16,6 2-10 15,0 10 8-15,1 11-1 16,3 7 1-16,3 16 9 15,4 6 1-15,8 6-1 16,10-3-8-16,6-9 3 16,9-10-9-16,9-12 13 15,0-9-11-15,5-16 13 16,5-2 7-16,4-5-6 0,4-4 6 16,2-6 8-1,2-4-9-15,3-4 0 0,-1-6-5 16,6-2 10-16,3-6-4 15,2-4 5 1,1-2-1-16,7-5 4 0,-5 2-2 16,-2-2 11-16,-1-2-7 15,-6-2-2-15,-2-1-9 16,-5-2-5-16,-4 2 8 16,-4-2-2-16,-3 0 1 15,-3-4-2-15,-1 0 1 16,-2-2 2-16,-3 0-7 15,-4 2 10-15,0-1-6 0,-5 4 3 16,-1-4-2 0,-4-3 7-16,3 2-13 0,-6-4 14 15,0-4-4-15,-5-4-4 16,0-2 16-16,-5 2 5 16,0-4-13-16,-4 1 0 15,5 5-9-15,-2 8-4 16,-3 4 10-16,2 2-2 15,-2 4-10-15,-2 0 0 16,4 6 0-16,0 2 0 16,1 4-7-16,-1 2-1 15,1 2-29-15,-6 2-95 16,-7 8-141-16,-13 12-92 16,-100 62-174-16</inkml:trace>
  <inkml:trace contextRef="#ctx0" brushRef="#br0" timeOffset="66778.42">19957 11740 1381 0,'6'-14'271'0,"-4"5"-185"0,4-15-50 0,1 5-30 0,6 1-6 0,-2 6-44 16,6 0 23-16,8 0-4 15,0-2-1-15,2-2 8 16,2 4-10-16,-8-2-79 16,29-30-242-16</inkml:trace>
  <inkml:trace contextRef="#ctx0" brushRef="#br0" timeOffset="69978.02">20071 7207 906 0,'0'-3'706'0,"0"-1"-532"0,0-1-48 0,2-1-48 0,-2 2-18 0,0 0 7 0,0 0 32 0,0-2-6 0,0-2 18 0,0 4 14 16,-2-2-32-16,2 2-17 15,-2-5-7-15,0 4-9 16,-2 1-15-16,1-3 3 16,3 5-15-16,-2 0-4 15,2-1-13-15,0 3-7 16,0 0-4-16,-2 0-5 16,4 0-7-16,-2 3 1 15,0-3-6-15,0 0 4 16,0 2-4-16,-2-2 5 15,2 2-4-15,-3 2 4 0,-1 7 7 16,-1 4 1-16,-3 9 0 16,-3 7 0-16,-1 3-1 15,1 0 1-15,3 2 0 16,0-2 5 0,0 4-6-16,3-4 1 0,1 4 4 15,0-2-5-15,-2 6 1 16,0 1-1-16,-3 3 6 15,-2 4-6-15,2 2 21 16,0 0-20-16,1-2 5 16,0-4-5-16,2-7 8 15,1-5-7-15,3-6 8 16,2 2-2-16,-2-2-1 0,-2 4 5 16,2 4 3-1,-3-2-4-15,0 6-4 0,1 0-7 16,-5 1 6-16,0 0-6 15,3-2 0-15,0-3 0 16,2-2 0-16,4-4 11 16,-2-4-11-16,2-2 0 15,0-2 1-15,-2 2 2 16,0 10 4-16,-2 8 43 16,1 13-1-16,1 0-29 15,2-2-14-15,0-3-5 16,2-6 11-16,3 0-11 15,-1-8 7-15,0 2 2 0,0-4 2 16,-1 0-4-16,0-3-2 16,-3-2-6-16,0 4 2 15,0-8 4-15,-3 4-6 16,-2-1-1-16,1 2 0 16,-2 4 1-16,1-2 9 15,1 4-7-15,0-9-2 16,-2-2 1-16,2 4 0 15,2 0 0-15,-2 0 11 16,-1 5-10-16,1-8-2 16,0 2 2-16,-2 2 4 15,2 4-6-15,-2-2 0 0,3-2 0 16,1-2 1 0,0-10 0-16,0 0 0 0,2-4 0 15,0-3-1-15,0-5 0 16,0 3 1-16,0-3-1 15,0 2 1-15,-2 3 0 16,2-5-1-16,-2-1 1 16,2 4 0-16,0-5 0 15,0 1-1-15,-2 0-1 16,2 4 1-16,-4 0 0 16,1 0 0-16,2 4 0 15,1-5 1-15,0 0 0 16,0-2-1-16,0-4 1 0,1 0-1 15,-1-2 1 1,0 0 0-16,0 0 0 0,0 0 0 16,0 0 0-1,0 0-1-15,0 0 1 0,0 0 0 16,-1 0 0-16,2 0-1 16,-2 0 5-16,1 0-5 15,0 0 0-15,0 0 1 16,0 0 7-16,0 0-7 15,0 0 1-15,0 0 7 16,0 0-3-16,0 0 4 16,0 0-2-16,0 0-8 15,0 0 6-15,0 0-5 16,0 0-1-16,0 0-15 16,0 0-57-16,0-10-127 0,-17 2-470 15,-56-34-899 1</inkml:trace>
  <inkml:trace contextRef="#ctx0" brushRef="#br0" timeOffset="70676.37">19579 9958 1568 0,'0'-2'306'0,"0"2"-171"0,2-2-9 0,-2-2-45 0,2 4-48 0,-2 0 6 0,4 4-11 0,4 0 1 0,0 6 8 16,3 4 29-16,1 2-25 16,-1 8-10-16,0 0-7 15,0 4-7-15,-2-6-8 16,0-1-3-16,5-3 4 15,-6-4 1-15,1-7-1 0,0 1 2 16,4 0 6-16,2-4 6 16,4 1 26-16,8-5-19 15,4-3 16-15,-2-4-14 16,6-6 16-16,-1-1-17 16,-1-6 14-16,0-4-13 15,-6 2 21-15,-4 2-1 16,-9 2-1-16,-4 6-7 15,1 2 2-15,-7 2-19 0,-1 0 4 16,1 2-10 0,-4 4 2-16,0 2-3 0,2 0-19 15,-2 0 5 1,0 0-7-16,0 0-1 0,0 0 1 16,0 0-1-16,0 0 0 15,0 0 1-15,0 2-2 16,0-2 2-16,0-2-12 15,0 2-12-15,0 0-32 16,0 0-47-16,0 0-70 16,0 0-151-16,-13 12-266 15,-31 8-416-15</inkml:trace>
  <inkml:trace contextRef="#ctx0" brushRef="#br0" timeOffset="73680.95">20522 9962 499 0,'-3'-2'1193'0,"3"2"-948"0,0-4-116 0,0 4 13 0,3-2-62 0,-3 2-31 0,0 0 43 0,0 0-2 0,0 0-14 0,0 0-8 0,0 0 5 16,2 0-26-1,-4 2-43-15,2 4-4 0,0 16-7 16,-3 12 7-16,1 16 18 16,-3 10-7-16,1-2-5 15,-1-4-6 1,1-5 0-16,0-15 0 0,2-10-5 16,-1-12-5-16,-2-8 10 15,5-4 7-15,-2-2 7 16,2-6 1-16,-2-4-15 15,0-8-9-15,-1-4 9 16,1-2 6-16,0-5-6 0,2-2 0 16,2-2 5-1,-2-2-5-15,2-6-1 0,5 1-31 16,7-4 19-16,-1 2-7 16,9 2 15-16,-1 10 4 15,1 7-6-15,0 7 0 16,0 4 6-16,-4 9-8 15,-2 0 9-15,-1 4 0 16,-6 1 1-16,0-3 7 16,-5 3 2-16,1 0-4 15,-2 0-6-15,-3 3 0 16,0-3 1-16,0 0-1 16,0 0 0-16,0 0 7 15,0 0-6-15,0 0 1 16,-3 0 4-16,3 0-6 15,0 1 0-15,0-1-9 16,3-1 9-16,-3 1-12 16,0 0-12-16,0 0-63 15,-12 6-88-15,1-1-5 0,-42 26-150 16</inkml:trace>
  <inkml:trace contextRef="#ctx0" brushRef="#br0" timeOffset="74175.62">20698 9829 497 0,'0'-1'1183'0,"0"-2"-946"0,4-3-107 0,1 5-31 0,-1-2-49 0,4 2 7 0,-1-2 7 0,5 6-4 16,-2-2-1-16,0 8-5 16,3 4-32-16,-4 11-4 15,5 9-6-15,-8 11-10 16,1 6-1-16,-5 4 0 16,0 0 0-16,0-4 0 15,-2-7 0-15,2-6 0 16,0-6 6-16,-2-9-7 15,0-7-1-15,0-6 0 16,0-5-18-16,-2 2-67 16,0 0 11-16,-7 2-51 0,-1 6-22 15,-7-2-46 1,-30 22-271-16</inkml:trace>
  <inkml:trace contextRef="#ctx0" brushRef="#br0" timeOffset="74461.89">20557 10153 1706 0,'4'-3'270'0,"5"2"-88"16,9-8-58-16,5 7-61 16,6 0 5-16,-1 1-1 0,-3 1-26 15,4 0-31-15,-3 3-10 16,-1 3-84-16,2 0-154 16,35 15-112-16</inkml:trace>
  <inkml:trace contextRef="#ctx0" brushRef="#br0" timeOffset="75063.64">21195 10171 1694 0,'0'-3'324'0,"0"3"-143"16,-4 3-22-16,4 4-116 15,-2 11-42-15,-2 12 10 16,2 11 7-16,0-1 4 0,0 6-8 15,4-2-14 1,0-2 8-16,2-8-8 0,0-10 11 16,2-4-11-16,-4-8-1 15,0-8 0-15,-4-2 1 16,2-2 1-16,-2-6 29 16,2-8-14-16,0-10-15 15,0-10 0-15,2-10-1 16,2-10 13-16,3-4 2 15,-1 1-15-15,4 6 1 16,1 4-3-16,3 13 2 16,-2 10-19-16,1 10-17 15,-4 4-11-15,3 6 13 16,-4 2 8-16,1 4 11 16,3 4-1-16,3 6 8 0,-3 2-4 15,-6 4 5-15,-2 0 7 16,-4-2-1-16,-2-6 3 15,0-2-2-15,-2 1 19 16,-6-5-17-16,-5 2 5 16,-1-2-7-16,-3 0-49 15,-4-4-131-15,10 0 4 16,5-14-627-16</inkml:trace>
  <inkml:trace contextRef="#ctx0" brushRef="#br0" timeOffset="75241.81">21569 10217 2219 0,'-2'0'464'0,"2"0"-259"0,0 0-37 0,0 0-132 0,0 0-36 0,0 0-39 15,2 1-90-15,-4 2-136 16,-6 1-269-16,-29-4-623 15</inkml:trace>
  <inkml:trace contextRef="#ctx0" brushRef="#br0" timeOffset="77026.28">21677 10221 1598 0,'0'0'340'0,"0"0"-137"0,0 0-47 0,0 8-95 0,0 12-52 0,-2 12-1 15,-2 14-1 1,2 2-1-16,0 2 8 0,-1-6-7 16,1-6-5-16,0-12-1 15,-3-8-1-15,3-8 6 16,2-6-6-16,-2-1 0 15,-1-6 0-15,1-7 0 16,-2-10 0-16,0-8 0 16,-5-14 7-16,2-4 15 15,2-4 19-15,1-6-8 16,2 0-26-16,2 3-1 16,6 5-6-16,10 12 0 15,-1 6-8-15,12 10-37 16,2 8 8-16,7 10 14 15,1 6 14-15,4 6 8 0,-5 10-12 16,-7 2 11 0,-5 10-4-16,-8-1 5 0,-3-2 1 15,-13 0-11-15,-2-5 11 16,-9-6 15-16,0-2 34 16,-5-8-7-16,-6-4 2 15,0 4-17-15,-3-8-11 16,0 0-16-16,4-4-4 15,4 2-55-15,7-2-76 16,8-3-79-16,27-22-94 16</inkml:trace>
  <inkml:trace contextRef="#ctx0" brushRef="#br0" timeOffset="77460.12">22230 9876 1344 0,'0'0'378'0,"0"0"-209"0,0 0-47 0,0 0-29 0,0 2-56 0,0 6-16 0,0 6 44 0,-2 10 8 0,-5 8-5 0,1 2-22 16,2 4-19-16,-2 0-16 15,6 0-11-15,0-4 0 16,0-4-10-16,6-9-18 16,0-3 1-16,5-7 3 15,3-4 9-15,3-3-6 16,8-7-17-16,4-2-1 15,-2-8 12-15,0-2 21 16,-10-3 6-16,-5-1 23 16,-8 3 23-16,-4 4-34 15,-4 1 3-15,-6 4-15 16,-3 3-9-16,-5 2-66 16,-53 6-193-16</inkml:trace>
  <inkml:trace contextRef="#ctx0" brushRef="#br0" timeOffset="82077.64">20200 6677 878 0,'0'-6'0'0,"0"-2"-13"0,-6-20-521 0</inkml:trace>
  <inkml:trace contextRef="#ctx0" brushRef="#br0" timeOffset="82524.42">20131 6268 1248 0,'0'0'497'0,"0"0"-349"0,0 0-29 16,0 0-7 0,2 0 2-16,-2-2 15 0,0 2 0 15,3 0 3 1,-1 0-18-16,6 0-16 16,15 2-35-16,10 0-15 0,12 4-18 15,11 0-21-15,-3 3-8 16,5-2 1-16,-8 1-2 15,-11 0 0-15,-7-2 0 16,-16-2 0-16,-8 0-12 16,-6 4-3-16,-4 2-5 15,-6 12 15-15,-8 9 5 16,-11 11 7-16,-9 6-6 16,-1 6 6-16,-3-4 0 0,-1 4-6 15,1-4 4 1,5-2-4-16,-3-1-1 0,-1-1-18 15,2-6-138-15,5-4-132 16,10-8-230-16,22-4-332 16</inkml:trace>
  <inkml:trace contextRef="#ctx0" brushRef="#br0" timeOffset="82876.6">20889 6585 2009 0,'-5'0'342'0,"4"-2"-248"0,-7 2-55 0,-2 10-39 0,-7 8 0 0,2 6 18 0,-3 4 9 0,10 2 5 0,8-2-7 0,8 0 4 0,8 1-5 15,6-5 4-15,9-4-1 16,10-6-7-16,3-8-4 16,1-6-5-16,-3-4-1 15,-4-9 5-15,-7-1 5 16,-11-4 19-16,-5-5 34 16,-3-4-28-16,-12-5-21 15,-4 0-24-15,-12 2-1 16,-5 2-41-16,-7 6-69 15,-9 8-123-15,-54 26-335 0</inkml:trace>
  <inkml:trace contextRef="#ctx0" brushRef="#br0" timeOffset="83243.11">21746 6770 1930 0,'0'-6'353'0,"0"2"-142"16,3-4 8-16,-3 5-100 15,0 3-41-15,0 0 13 16,0 3-13-16,0-3-36 15,-3 1-27-15,3 2-15 16,-4 6-4-16,-3 10-5 16,-1 12 9-16,-8 14 6 15,-4 7-6-15,-4 2 0 16,-5 2-46-16,-9 2-43 16,-3-2-25-16,1-6-46 15,7-5-26-15,6-11 1 16,10-10 23-16,7-8-55 15,2-4-398-15</inkml:trace>
  <inkml:trace contextRef="#ctx0" brushRef="#br0" timeOffset="83441.98">21671 7149 1776 0,'0'-3'517'16,"0"3"-354"-16,4 0-23 0,-4 0-140 15,0-1-81 1,2-4-132-16,-8-18-249 0</inkml:trace>
  <inkml:trace contextRef="#ctx0" brushRef="#br0" timeOffset="83624.77">21506 6800 2355 0,'-5'0'464'0,"10"0"-360"16,-5 2-37-16,3-2-67 15,1 4-16-15,0 4-23 16,3 3-119-16,-1 7-217 15,-1 13-687-15</inkml:trace>
  <inkml:trace contextRef="#ctx0" brushRef="#br0" timeOffset="84443.68">20998 7539 1862 0,'0'-1'567'0,"0"1"-368"16,0 0 13-16,2 0-77 15,8 1-90-15,9 3-35 16,14 6-2-16,17 1 16 15,12 4 6-15,9-2-5 16,12 1-11-16,11-5 4 0,6 2-6 16,7-7-3-16,4-2-8 15,-2-2 0-15,-2-4 5 16,-2-9-4-16,-3-5-2 16,-2-9 6-16,-4-11 5 15,-7-15-10-15,-6-13 6 16,-12-12-6-16,-9-10-1 15,-16 1 0-15,-15 5 1 16,-16 0 11-16,-13 8 6 16,-9-2-17-16,-5 1 6 15,-13 1-7-15,-13-6-25 16,-13 0-7 0,-26-8 7-16,-16-7-4 15,-80-51 11-15,-46-6-1 0,-21 3 11 16,65 55-19-16,-7 6 26 15,-3 13 1-15,4 11-12 16,-4 12 12-16,23 14-9 0,10 16 9 16,10 10 2-16,14 14-2 15,7 24 0-15,63-4 0 16,0 10 0-16,4 8 17 16,-53 44-2-16,-33 75 1 15,42 43-15-15,64 27 11 16,52-84-10-16,44 13 7 15,43-12 9-15,40-1 7 0,35-13 5 16,15-26-1-16,15-21-16 16,0-11-2-16,-13-16-11 15,-1 6-26-15,-28 0-109 16,-18 3-173-16,-32-5-308 16</inkml:trace>
  <inkml:trace contextRef="#ctx0" brushRef="#br0" timeOffset="87596.3">22186 10014 1321 0,'0'-2'335'0,"0"2"-137"0,2-4-77 0,2-2-26 0,5-2-16 0,-3-2 34 0,0 4 14 15,-2-2-16-15,-2 2-33 16,0 4 18-16,3-2-9 16,-5 4-15-16,2 0-12 15,-2 0-3-15,2-2-6 16,0 2-3-16,-2-2 0 15,0 4-9-15,0-2-15 0,0 4-24 16,4 14-10 0,4 14 10-16,1 18 10 0,1 16-8 15,2 4-1 1,-5-1 0-16,-5-11-1 0,0-12-17 16,-2-14-11-16,0-10 4 15,0-12 1-15,2-6 7 16,-2-4 14-16,2 0 2 15,5-6 0-15,7-10 0 16,3-10-8-16,3-10-4 16,3-6 1-16,-8-4 2 15,-1-7 3-15,-6-1 6 16,-1 2-4-16,-3 6 4 16,-2 12 0-16,1 10 20 15,-3 12 17-15,0 10-5 16,-3 2-32-16,3 8-13 0,-6 14-2 15,-3 14 15-15,-1 12 1 16,-4 8 1-16,7-2-1 16,5-5 11-16,2-9-11 15,4-12-1-15,-2-8 1 16,1-8-1-16,-3-8 0 16,0-4-80-16,-5 2-247 15,-34-16-449-15</inkml:trace>
  <inkml:trace contextRef="#ctx0" brushRef="#br0" timeOffset="127402.69">18289 4889 1370 0,'0'0'222'0,"0"0"-66"0,-5 0-156 0,5 10-262 0</inkml:trace>
  <inkml:trace contextRef="#ctx0" brushRef="#br0" timeOffset="134679.28">22053 6920 1293 0,'0'0'221'16,"0"-2"-131"-16,4 2-42 15,-4-2-5-15,0 0 7 16,2 2 46-16,-2-2-47 15,2 2-7-15,-2-2-4 16,2 0-2-16,1 2 7 16,-1 0 16-16,0-2 10 15,-2 2-17-15,2 0-1 16,0 0-19-16,0 0 23 0,-2 0-14 16,0-4-2-16,0 4-11 15,0 0-14-15,0 0 2 16,0 4-5-16,2-4-10 15,-2 0 3-15,0 4-2 16,3 2-2-16,-3 2 1 16,-3 8 1-16,1 2 4 15,0 2-6-15,-4 0 1 16,1 2 5-16,1 0-6 16,-2-5 2-16,2-4-1 15,2-5-1-15,0 2 1 16,2-1-1-16,-2-2 1 15,2 1 0-15,2 0 0 16,-2-2-1-16,0-2 1 16,0 0 0-16,2-1-1 0,-2-2 0 15,2 4 0-15,-2-4 1 16,4 3-1 0,-4-4 1-16,0 3-1 0,0-2 1 15,0 2-1-15,-4-1 0 16,4-2 0-16,0 0 1 15,4 0-1-15,-4 1 0 16,0-1 1-16,0 0-1 16,-4 0 0-16,4 3-4 15,0-3 4-15,0 1 1 16,0-1 0-16,0 0 7 16,0 0-2-16,0 0 10 0,0 0-10 15,0 0 5 1,0 0 4-16,0 0-3 15,0 0 1-15,0 0-12 0,0 0 16 16,0 0-17-16,0 0 11 16,0 0 5-16,0 0 1 15,0 0-7-15,0 0 5 16,0 0 0-16,0 0 14 16,0 0-7-16,0 0 1 15,0 0-8-15,0 0-14 16,0 0 8-16,0 0-7 15,0 0 5-15,0 0-6 16,0 0 0-16,0 0-1 0,0 0 1 16,0 0-1-1,0 0 1-15,0 0-1 0,0 0 0 16,0 0 0 0,0 0 0-16,0 0-1 0,0 0 1 15,0 0 1-15,0 0 0 16,14 0 45-16,11-4 92 15,30-6-3-15,36-13-73 16,113-32-40-16,63-25-13 16,31-10-3-16,-97 16-6 15,-5-5 0-15,-11 3 0 16,-15 20 0-16,-37 20-1 16,-82 24-7-16,-11 4 7 15,-11 2-12-15,23-6 2 16,-28 6-1-16,-13 4-37 0,-11 2-13 15,-2 0 2-15,-3 0 14 16,-4 2 8-16,1 2 17 16,-8 4-64-16,-4 0-142 15,0 0-242-15,-47-4-859 16</inkml:trace>
  <inkml:trace contextRef="#ctx0" brushRef="#br0" timeOffset="139293.63">21802 9372 801 0,'-4'-2'1297'0,"4"2"-1088"0,0-2-107 0,0 2-102 0,4 0-236 0,-1 0-215 0,15-4-913 0</inkml:trace>
  <inkml:trace contextRef="#ctx0" brushRef="#br0" timeOffset="139491.4">21905 9426 2263 0,'0'-1'485'15,"0"-2"-271"-15,0 3-98 0,0-1-82 16,0 1-22-16,0 0-12 16,0-3-13-16,0 2-89 15,2-2-120-15,3-3-240 16,14-8-305-1</inkml:trace>
  <inkml:trace contextRef="#ctx0" brushRef="#br0" timeOffset="139606.66">21978 9465 2530 0,'-4'-7'513'0,"4"3"-337"0,-6-4-142 15,6 5-34-15,0 3-19 0,0-4-188 16,-25-39-702-16</inkml:trace>
  <inkml:trace contextRef="#ctx0" brushRef="#br0" timeOffset="151075.63">12115 8448 661 0,'-2'-2'1131'0,"2"2"-902"0,0-2-50 0,-2 0-53 0,2 0-2 0,-3 2-1 0,3 0 20 0,0 0-31 0,0 2 1 16,0-2-19-16,0 0-8 15,3 0-13-15,-3-2-17 16,2 2-10-16,-2 0-11 16,2 0-7-16,-6 0 11 15,4 0-18-15,0 0-6 16,0 0 0-16,0 0-7 16,0 0-1-16,0 0-7 15,2 16-7-15,-7 8 7 16,-4 10 11-16,0 12-10 15,1-2 4-15,1-2-5 16,4-10-1-16,6-6-11 16,-2-5-36-16,3-10-29 15,-4 0-64-15,0-7-129 16,0-4-190-16,-5-6-57 0,-2-40-613 16</inkml:trace>
  <inkml:trace contextRef="#ctx0" brushRef="#br0" timeOffset="151510.7">12884 7968 1176 0,'-8'27'187'0,"-2"-3"-46"0,-3 22 36 0,-1-6-48 0,5-10-15 0,7-8-4 0,-2-8-5 0,4-8 34 15,4-4-47-15,-4-2-35 16,2-2-57-16,2-2-63 15,9-46-588-15</inkml:trace>
  <inkml:trace contextRef="#ctx0" brushRef="#br0" timeOffset="152126.51">16626 5394 1559 0,'-17'-8'303'0,"-5"0"-199"0,-16-2-91 0,1 10-13 0,2 14 0 16,4 12-11-16,1 8-49 15,9 10-195-15,-4 69-352 16</inkml:trace>
  <inkml:trace contextRef="#ctx0" brushRef="#br0" timeOffset="153211.73">18978 5843 1304 0,'-3'-2'168'0,"3"2"-123"0,-3 0-29 0,1 0 26 0,2 0 113 0,0 0-20 15,0 0-29-15,2 0-8 16,-2-2 8-16,0 2 19 16,-2 0-17-16,2 0-17 15,2 0 16-15,-2 0-26 16,6 0-3-16,-4 0-12 0,2 0-12 16,0 0-14-16,9 0-28 15,10 0 30-15,12 2-1 16,15-2-14-16,0 2-12 15,4-2-15-15,-4 0 12 16,-8 0-5-16,-9 0-6 16,-6-2 1-16,-9 0-1 15,-7 2 0-15,-7 0 1 16,-4 0-2-16,-4 2 23 0,-1-2-13 16,-1 2-1-1,-8 4 3-15,-5 10-11 16,-10 6 19-16,-3 4-13 0,6 2-7 15,1 2-2-15,7-4 1 16,3 5 1-16,1-2 0 16,3-4-1-16,0-1-24 15,5-4-55-15,1-6-83 16,2 2-116-16,3-4-87 16,18-4-173-16</inkml:trace>
  <inkml:trace contextRef="#ctx0" brushRef="#br0" timeOffset="153544.31">19389 5984 1605 0,'0'0'539'0,"0"0"-373"0,0 0-50 0,3 0-47 0,-1 1-29 0,0 7-29 0,2 5 20 16,6-2 4-16,3 6 16 16,7-1-15-16,3-6-5 15,3-4-7-15,-6-2-6 16,3-6 14-16,-6-2 8 16,1-3-7-16,-9 2 11 15,-5-8-5-15,-6 3 4 16,-2-2-16-16,-7 1-27 15,-10-3-10-15,-5 3-40 0,-10 0-44 16,1 4-61-16,3 3-38 16,14 2-94-16,16-12-310 15</inkml:trace>
  <inkml:trace contextRef="#ctx0" brushRef="#br0" timeOffset="153826.23">19944 5609 1942 0,'-2'0'490'0,"2"-3"-314"0,0 1-83 0,0 4-57 16,-6 5-35-16,-6 15 5 15,-3 14 62-15,-12 11 7 16,4 12-36-16,1 3-6 16,5-4-23-16,0 0-10 15,7-6-61-15,3-5-134 16,1-9-81-16,-2-4-103 16,-11 0-1028-16</inkml:trace>
  <inkml:trace contextRef="#ctx0" brushRef="#br0" timeOffset="154009.25">20009 5988 2312 0,'-2'0'588'16,"-1"-3"-404"-16,-1 3-104 15,2-1-80-15,0 1-30 16,-3 0-146-16,-4 1-137 15,-6 2-191-15,-35-2-543 16</inkml:trace>
  <inkml:trace contextRef="#ctx0" brushRef="#br0" timeOffset="154292.37">19343 6288 1878 0,'0'0'527'16,"5"0"-346"-16,-5-2-68 0,4 2-52 15,-2-4 4-15,0 2-25 16,2-2-40 0,1-2-43-16,-1 0-197 15,16-32-404-15</inkml:trace>
  <inkml:trace contextRef="#ctx0" brushRef="#br0" timeOffset="155233.03">19194 6302 1675 0,'0'0'283'0,"0"2"-155"0,0-2-65 16,2 0 15-16,-4 6-23 16,2 2 1-16,-3 2 20 15,3 4 35-15,5-2-18 16,1 4-15-16,7 0-1 16,6-2-7-16,10 0-7 15,6-3 3-15,17-4-10 16,5-7-26-16,10-5-3 15,2-1-5-15,4-5-20 16,2-3 13-16,-7 0-14 16,1-5 6-16,-6-6-6 0,-8-7 6 15,-13-6 2-15,-11-10 0 16,-6-4-9-16,-11-6 0 16,-3 2 0-16,-7 4 0 15,-4-3-1-15,0 9-17 16,-4 6 17-16,-5 2-12 15,2 4-7-15,-6 2-11 16,0 6 19-16,-5 2 11 16,-5-1-31-16,-8 6 5 15,-4-3 18-15,-7 4-34 16,-2-3 29-16,3 1 5 16,1 2 9-16,1 2 10 15,5 0-8-15,9 2 11 0,0 4-13 16,7 0 7-1,3 4-1-15,3 2 5 0,1 0-11 16,1 0 0-16,-4-2 0 16,-1 4 0-16,-4-2 0 15,-5 0-1-15,-1 0 2 16,3 0-2-16,-2-2 1 16,3 6-9-16,-3-2 9 15,4 2 1-15,-2 0-1 16,1 0 1-16,-3 0 0 15,4 0-1-15,-7 6-6 16,-4 0-4-16,-2 4-16 16,-7 6-1-16,-10 6-9 15,2 6 9-15,-4 4 5 0,-1 9-7 16,4-1-19-16,2 0 11 16,7 6 16-16,7 0 9 15,6 2 4-15,9 2-2 16,9-4 1-16,11 0 7 15,3-3 1-15,9-3 1 16,1-8-1-16,9-2-8 16,3 0 9-16,0-4 6 15,6-4-6-15,-1-4 9 16,-3-2-9-16,0-2-1 16,-6-2-61-16,-2 0-101 0,-3-4-118 15,13 0-657 1</inkml:trace>
  <inkml:trace contextRef="#ctx0" brushRef="#br0" timeOffset="168744.96">14935 15230 1557 0,'-2'2'266'0,"2"-2"-79"0,-2 0-50 0,2 0-13 0,0 0-47 0,0 0-11 0,-2 0 30 0,2 0-3 0,0 0-12 0,0-2 19 16,0 2-32-16,0 0-16 16,0 0-30-16,0 0-22 15,0 2-114-15,0-4-172 16,0 2-196-16,-2 14-409 15</inkml:trace>
  <inkml:trace contextRef="#ctx0" brushRef="#br0" timeOffset="170182.33">14931 15414 941 0,'0'0'302'0,"0"0"-119"0,0 0-81 0,2-4-56 0,0 4-25 0,3-2-21 0,0-2 0 0,-3 4 11 16,-2 0-11-1,0 0 0-15,0-4-84 0,-7-8-403 16</inkml:trace>
  <inkml:trace contextRef="#ctx0" brushRef="#br0" timeOffset="193327.37">17357 3068 1668 0,'0'0'483'0,"0"0"-416"0,0-2-26 0,0 2 44 0,0 2-20 0,0-4-37 15,3 2-10-15,-3 0-1 0,0 0-12 0,0 0-4 0,2 2-1 0,-2-2 1 0,0 0 0 16,0 0 1-16,0 0 14 16,0 0 22-16,-2 0 5 15,2 0 4-15,0 0-11 16,0 0-5-16,0 0 7 16,0 0 5-16,0 0-5 15,0 0-8-15,0 0 3 0,0 0 0 16,0 0 0-16,0 0 0 15,0 0-9-15,0 0-11 16,0 0 4-16,0 0-7 16,0 0-1-16,0 0 2 15,0 0-10-15,0 0 1 16,0 0 4-16,0 0-6 16,2 10-15-16,-7 8 4 15,-3 10 11-15,-2 8 11 0,-3 6-11 16,5-2 0-1,-4-6 6-15,3-5-4 16,5-7-1-16,0-7 5 0,4-7-6 16,-3-3 1-1,3-5-1-15,0 0-2 0,-2 0-73 16,2-3-105-16,-3 1-130 16,-16-21-306-16</inkml:trace>
  <inkml:trace contextRef="#ctx0" brushRef="#br0" timeOffset="194293.94">17253 3655 770 0,'0'0'1071'0,"0"0"-894"0,0-2-98 0,2 2 38 0,0 0-36 0,3-2-42 0,6 2 23 0,0-2-1 16,4 1-22 0,6 1-18-16,-4 0-10 0,6 1-11 15,-5 3 6-15,-3 2-6 16,1 2-1-16,-7 0 0 15,-3 5-22-15,-8 6 13 16,-7 4-2-16,-9 4-5 16,-1 4-34-16,-4-7 23 15,3-2 2-15,3-8 19 16,-2-2 6-16,11-6 1 16,0-4 0-16,4 0 1 15,4-2-1-15,1 0-2 16,7-2 2-16,3 2 12 0,10-4 6 15,6 2-12-15,8-6-6 16,3 2-4-16,-1 0-106 16,1-2-163-16,40-12-443 15</inkml:trace>
  <inkml:trace contextRef="#ctx0" brushRef="#br0" timeOffset="194924.08">17278 4034 2012 0,'0'0'454'0,"3"0"-385"0,0 0-44 0,-1 0 2 0,3-2-15 0,-1 2-12 0,7 2 1 0,9 1 5 0,3-2-6 0,8 5 0 0,-2 5-12 0,-7-4-32 16,0 4-10-16,-9-2 0 16,-5 1-9-16,-6 0-15 15,-7 1-22-15,-3-1 46 16,-2-1 39-16,-5 0 5 15,1-1 10-15,3-4 11 16,7-2-10-16,2 0 15 16,2-2-16-16,4 0-8 15,1 2 8-15,7 2 30 16,9 4-12-16,1-2-10 0,2 2-8 16,-3 2 0-16,-1-2 1 15,-14-2 17-15,-1 2 8 16,-7-6 1-16,-3 2-11 15,-3 2 11-15,-15 0 6 16,-10 4-18-16,-8-6-15 16,-5 0-61-16,-2-6-203 15,-58-10-898-15</inkml:trace>
  <inkml:trace contextRef="#ctx0" brushRef="#br0" timeOffset="195692.4">17495 4586 1703 0,'0'-2'660'0,"0"2"-570"0,0 0-66 0,-2 0-14 0,0 0-9 0,-3 0 2 0,-1 2-3 0,-5 2-14 0,-3 10 13 0,-3 2-5 16,1 2 6-16,3 4 9 15,3 0-9-15,4-4 0 16,6-2-8-16,2-4 7 16,7 0-5-16,0-4 5 15,0-2-11-15,4-4 12 16,5-2 4-16,-2-2-2 0,1-4 7 16,-3 0-2-16,-5-2-5 15,0 4 17 1,-7 2 16-16,-2 2 16 0,0 0-20 15,-2 2-5-15,0 0-26 16,-3 8-30-16,-3 4 30 16,-2 10 0-16,-7 6 0 15,3 1-11-15,3 1-101 16,-5-2-86-16,-24 46-147 16</inkml:trace>
  <inkml:trace contextRef="#ctx0" brushRef="#br0" timeOffset="196178.19">17457 5103 1731 0,'-4'0'258'0,"0"0"-192"0,-7 4-54 0,-3 4-11 0,-1 2-1 0,1 2 1 0,5 4 0 0,3 0-1 0,4 2 0 0,2 1-1 0,6-4 1 16,1 3 0-16,3-4 0 15,-4 0 1-15,-2-2 0 16,-2 2 0-16,1-3 0 15,-3 5 14-15,-3-2-7 16,-1 0 14-16,-4-2 4 16,0-2-26-16,-1-2 2 0,-2-4-2 15,-2-2-55 1,-31-20-176-16</inkml:trace>
  <inkml:trace contextRef="#ctx0" brushRef="#br0" timeOffset="196342.96">17713 5111 1449 0,'12'-2'69'0,"28"-20"-69"0</inkml:trace>
  <inkml:trace contextRef="#ctx0" brushRef="#br0" timeOffset="197078.34">17413 5660 1491 0,'-4'3'375'0,"-6"2"-252"0,-9 6-90 0,-8 3 13 0,0 8-16 0,-2-2-22 0,5 2-7 0,6-2-1 0,12-2-12 0,1-8-9 0,7 2 20 0,5-6-10 15,6-2 11-15,10-2 11 16,6-4 1-16,2 0 6 15,-2-4 24-15,-6 0 45 16,-8 0-8-16,-11 2-4 16,-6 2-4-16,-9 0-23 15,-14 2-48-15,-18 2-44 16,-12 0-173-16,-125 16-121 16</inkml:trace>
  <inkml:trace contextRef="#ctx0" brushRef="#br0" timeOffset="197759.76">17284 6007 1654 0,'2'0'474'0,"-2"0"-379"0,0 0 16 0,5 0 21 0,-3 0-75 0,0 0-21 16,2 0 25-16,1 0-5 15,7 3-29-15,0-3 12 16,1 1-6-16,10 2-18 15,2-1-14-15,-1-1-1 16,1 3 0-16,-3 0 0 16,-6 0-6-16,-3 1-14 15,-7-1 13-15,-1 1-13 16,-5 9-1-16,-5 4 21 16,-4 4 0-16,-3 5 7 0,-5 1-1 15,2-4-12-15,-1-4 3 16,3-4-48-16,1-2-142 15,0-4-143-15,-24 4-872 16</inkml:trace>
  <inkml:trace contextRef="#ctx0" brushRef="#br0" timeOffset="210531.67">5923 6729 1643 0,'0'-4'293'0,"-2"0"-235"0,0-6-29 0,-1 4 16 0,1 3 0 0,2-2-3 0,-2 3-35 0,2-6 25 0,-5 0 46 0,1-2-6 0,0-2-18 16,-1 4-20-16,-2-2-7 15,0 2 29-15,1 0-25 0,-3-6-4 16,-2 2 5-1,-5-6-7-15,2 0-4 0,-5-2 8 16,-4 4-29 0,-1-2 26-16,-3 0-14 15,1 0 10-15,-1 1 1 16,0 2-22-16,0-2 21 0,3 5-1 16,-1-2-20-16,1 4-1 15,-3-2-9-15,-2 5 9 16,3-1 1-16,-4-2-1 15,4 3 0-15,1-1 0 16,-2-2 2-16,1 0 5 16,-3-2-5-16,0 2-2 15,-2-2 0-15,6 2-1 16,-4 4 1-16,4-4 0 16,-1 4-1-16,1 0 1 15,-1 0-1-15,-3 2-4 0,-2 2 5 16,0-2 1-16,-6 0 1 15,0-2-1-15,-3 0 5 16,-2 0-6-16,-1 0 1 16,-3 0 0-16,-4-2 0 15,-1 2-1-15,0 2 1 16,2-2-1-16,-3-2 8 16,4 4-7-16,0 0 0 15,-2 0 6-15,0 4-6 16,2-2-1-16,-4 4 0 0,1 2-1 15,-6 0 1-15,7 2-1 16,-1 2 1-16,-2-4 0 16,1 4-1-16,1 2 1 15,-1-2 0-15,-3 2 2 16,-7 4-2-16,-2-4 0 16,-4 4 0-16,-3 2 7 15,2-2-5-15,-5 2-2 16,5 2 6-16,0 4 0 15,-3-2-6-15,5 8 6 16,1 0-6-16,1 3 1 16,5 0-1-16,0 10 0 15,-3 3 0-15,3 2 1 16,-4 2-1-16,6 4 0 16,0 2-1-16,7 3 1 0,2-6 1 15,7 0 0 1,-1-1-1-16,3-2 6 0,2 4-6 15,1 4 0-15,-2-1 0 16,3 11 0-16,-3 6 3 16,-4 10 4-16,3 10-2 15,0 7-5-15,5-1 1 16,6-6 0-16,6-6-1 16,5-10-1-16,7-5 0 15,2-7-11-15,5-2 11 16,4 0 1-16,0 2-1 15,4 2 1-15,1 11 0 16,1 7 0-16,3 10-1 0,5 4 1 16,1 1 0-1,3-7-1-15,7-8 0 0,4-9 1 16,-2-7-9-16,4-10 9 16,0-4-1-16,2 0 1 15,1 0 0-15,5 4 1 16,-1 7 9-16,7 0-9 15,-3 4 9-15,3-1-10 16,2 2 0-16,-2-2 0 16,3 3 0-16,-3-1 0 15,2-4-1-15,0-4 4 16,-1-4-3-16,1-4 1 0,-3-1 0 16,2-1 7-16,0-4 7 15,1 2 3-15,6 0 0 16,1 0 0-1,8-2-3-15,7 1-15 0,7-3 0 16,4-2 16-16,0-4-16 16,3-8 1-16,-3-2 8 15,2-2-1-15,1-4-8 16,-3-4 13-16,3-4 1 16,-1-2-5-16,2-2-8 15,3 0 11-15,5 0-11 16,1 2 0-16,-1 0-1 15,-3 3 14-15,-4-2-14 0,-3 2-5 16,-4 1 5-16,0-3 13 16,2-4-6-16,1-3-6 15,-1-5-1-15,2-6 18 16,1 1-8-16,-4 0 1 16,0-2 1-16,0 0-4 15,-2 1-8 1,2-1 0-16,4-3-1 0,0 0 1 15,2-3 0-15,-1-3 1 16,1-5-1-16,2-5 0 16,0 0 6-16,0-6-6 15,4 1 0-15,-5 0-6 16,-3 6 5-16,-8 0 0 16,2 2-10-16,-11 6 10 15,-6-4-1-15,1 0 1 0,-3-4 1 16,-2-5 5-1,2 0-5-15,-3-4 0 16,-2-2 3-16,-3 2 3 16,-8 5-3-16,-2-2-3 0,-6 0-6 15,-3 4 6 1,-4-2 0-16,-3 2 2 0,0 0 4 16,-1-2-6-1,4-4 0-15,-1-2 5 0,4-8 2 16,2-7-5-16,-1-3-1 15,-3-2 0-15,8-4 8 16,-3 6-7-16,-2 4 7 0,-2 5-9 16,2 1 6-1,-7 3 3-15,-2 0-1 0,-1-5 10 16,-6 0-6-16,1-10 4 16,-1-6 1-16,-1-9-16 15,1-9 8-15,1-8-7 16,-1-4-1-16,4 0 0 15,-6 4 6-15,0 11-6 16,-4 11-1-16,0 6 1 16,-5 8 4-16,-2-2-5 15,-2 0 1-15,0-3-1 16,-2-3-5-16,-2 2 5 16,-7-4 12-16,2-8-4 15,-2-2 2-15,0-6-10 0,-1-1 0 16,1 5 0-1,3 6 9-15,-4 4-3 16,1 2-10-16,0 4 4 0,-3 0-1 16,-1-4 1-16,-1 1-8 15,-1-1 8-15,-1 0 0 16,3-3 1-16,-6 1 1 16,5-6-1-16,-1-2-1 15,-6 0 0-15,4 4 0 16,-6 4-8-16,0 6 7 15,-1 5 1-15,-3 1 1 16,0 2 0-16,-1 0-1 16,-3 0 0-16,-2 0-1 15,-5-1 2-15,-7 0-1 0,-2-2 0 16,-5-3 0-16,-10 2 0 16,-8-2 0-16,-6 2-6 15,-11-3 5-15,-4 8-1 16,-3 4-8-16,-2 1-5 15,-3 8-18-15,5 4-65 16,-8 0-80-16,-4 10-148 16,-187-24-278-16</inkml:trace>
  <inkml:trace contextRef="#ctx0" brushRef="#br0" timeOffset="-211481.4">14837 9581 1746 0,'0'0'452'0,"-2"0"-335"0,2 0 21 0,0 0 45 0,0 0-32 0,2 0-23 0,-4 0-17 16,4 0-15-16,-2-2-14 16,0 2-23-16,0 2-10 15,0-2-8-15,0 0-4 16,0 0-17-16,0 0-8 16,8 0-7-16,-5 0-5 15,-3-2-1-15,0 2-37 16,-3 0-110-16,2 2-425 15,-30 8-277-15</inkml:trace>
  <inkml:trace contextRef="#ctx0" brushRef="#br0" timeOffset="-210653.39">16059 10493 1701 0,'0'0'348'0,"2"-2"-144"0,-2 2 1 0,2-2 5 0,0 2-30 0,0 0-21 0,-2 0-34 0,2-2-44 0,-2 2-17 0,3 2-17 0,-3-2-10 16,0 0-17-16,0 2-4 16,0 0-1-16,0 6-3 15,-3 6-10-15,1 13 5 16,-4 6 7-16,-6 3-8 15,-1-1-6-15,0-3-1 16,4-6-6-16,0-2-2 16,2-4-8-16,1-4-5 15,1-4-4-15,5-4-28 16,-1-2-40-16,2 0-67 16,-2-2-179-16,1-2-243 0,8-8-1043 15</inkml:trace>
  <inkml:trace contextRef="#ctx0" brushRef="#br0" timeOffset="-208487.11">19173 4305 1850 0,'0'0'379'0,"0"-2"-230"0,0 2-68 0,0 0 6 0,0 0 3 0,0 0 4 0,0 0-19 0,0 0-19 16,0 2-25-16,5-2-2 15,-10-2-16-15,5 2-1 16,0 0-1-16,7 12-1 16,-5-6-9-16,-2 8 8 15,2 2-3-15,-2 8 6 16,-2 6-12-16,-7-1 0 0,5 4 8 16,-2 3-7-1,-2 0-1-15,4 0-11 0,0-3-64 16,-1-3-68-1,1-6-64-15,-6-2-241 0,-19-8-373 16</inkml:trace>
  <inkml:trace contextRef="#ctx0" brushRef="#br0" timeOffset="-208052.77">18997 4457 1591 0,'0'0'270'0,"0"0"-177"15,0-1-51-15,0 2-23 16,0-1 16-16,2 0 80 16,-2 0 14-16,2 2-63 15,-2-2 9-15,3 0-19 16,4 0-14-16,-3 2 43 16,5 0 19-16,0 1-31 0,5 1-11 15,3-3-8 1,7 5 1-16,10-3-35 0,9 1-2 15,5 0-11 1,8 0-7-16,-2-3 0 0,2 2-18 16,-10-1-32-16,-5-2-17 15,-13 0-49-15,-12 4-92 16,-5-4-74-16,-31-6-98 16</inkml:trace>
  <inkml:trace contextRef="#ctx0" brushRef="#br0" timeOffset="-207436.47">19645 4387 1580 0,'0'-2'529'16,"0"2"-388"-16,3 0-62 0,-3 0 2 0,3 0 29 0,-3 0 32 0,1 0-43 0,2 0-51 0,-3 2-18 0,2 2-18 0,2 4-1 15,5 9 1-15,0 4 13 16,3 5-8-16,-4 3-17 15,-1 0 1-15,-3 4-1 0,0-5 6 16,2-4-6 0,-2-4 1-16,2-8-1 0,-4-4 0 15,-2-4-19 1,3-4 19-16,-3-2 0 0,2 0 18 16,3-10 10-16,8-6-10 15,4-2-10-15,2-12 7 16,-1 0 18-16,3-2-2 15,0-1-22-15,1 6 0 16,-4 4-9-16,0 9-5 16,-7 4-38-16,-1 0-98 15,2 6-123-15,-3 2-117 16,5 6-344-16</inkml:trace>
  <inkml:trace contextRef="#ctx0" brushRef="#br0" timeOffset="-206917.28">19982 4516 1636 0,'0'0'546'0,"0"0"-471"16,4 4-48-16,6 1 29 15,1 0 100-15,-3-1 4 16,6-3-41-16,-5 2-16 16,2-6-13-16,7 0-27 15,2-4-30-15,2-1-15 16,0-2-6-16,-1-1 0 0,-6 3 2 16,-1-6-13-16,-1 3 6 15,-7 1 4-15,-2 0-10 16,-1 4 10-16,-3 4 10 15,0 1-6-15,-3 1-5 16,3 0-4-16,-2 1-6 16,2-1-1-16,-2 2-8 15,2 0 2-15,-6 4-17 16,-9 6 19-16,-1 5 5 16,-7 11 0-16,8-5 0 15,5 4-9-15,6-4 9 16,4-2 0-16,7-5 0 0,4 2 9 15,4-4-2 1,6-2-6-16,1 0 5 0,5-4 4 16,0-2-9-16,-1-4 0 15,3-4-1-15,-4-6-10 16,-5-4-69-16,-7 0-157 16,-1-4-233-16,-41-22-126 15</inkml:trace>
  <inkml:trace contextRef="#ctx0" brushRef="#br0" timeOffset="-206419.65">19263 4947 1473 0,'2'0'667'0,"-2"-2"-524"0,4 2-62 0,5-2 1 0,5 0-29 0,12-3 20 0,8 5 16 15,6-1-4-15,7 1-28 16,-3 1-27-16,-1 4-12 15,-1-3-16-15,-4-2-2 16,-7 0-21-16,2-2-76 16,-2 0-125-16,-8-1-129 15,14-6-153-15</inkml:trace>
  <inkml:trace contextRef="#ctx0" brushRef="#br0" timeOffset="-206172.75">19236 4961 1505 0,'0'0'244'0,"0"0"-149"16,2 2-4-16,2 2 65 15,3 0 24-15,2 4 0 0,9-2-24 16,4 2-3-1,7 2-21-15,7-2-42 0,1-2-28 16,6 4-29 0,-1-6-27-16,-1 0 7 0,1-2-13 15,-4 0-33-15,-5-4-108 16,-2 0-180-16,29-2-271 16</inkml:trace>
  <inkml:trace contextRef="#ctx0" brushRef="#br0" timeOffset="-203431.64">4091 10546 2145 0,'-6'-4'293'0,"-1"4"-211"0,-5-5 23 0,2 3-10 0,5 2-37 0,3 0 13 0,2-2-5 16,2 2-5-16,1 0 13 15,-3-2 10-15,4 2-30 16,-2-3-3-16,2 0-21 16,-4 3-18-16,2 0 4 15,1 3-16-15,2-2-18 16,2 1-13-16,1 0 1 16,0-2 9-16,2 0 13 15,-3-2-4-15,-1 0 12 16,-1 1 1-16,-3-2 8 15,-2 3-1-15,-2 4-8 0,-3 13-16 16,-3 20 16 0,-13 13 12-16,-1 17 1 0,-4-1-13 15,1-8-1 1,3-6-7-16,1-7-32 0,6-12-34 16,1-7 19-16,6-13 1 15,-5-3 6-15,6-6-9 16,0-3-18-16,2-1 4 15,1-1-2-15,0-3 35 16,4-5 22-16,0-2-8 16,4-8 24-16,3-5 36 0,2-6 1 15,2-4 2 1,2 4 15-16,-1 4 6 0,-8 10 15 16,-4 8 24-1,-2 8-25-15,-12 12-59 0,-17 18-8 16,-16 14 4-16,-25 17-5 15,-16 4 9-15,-5-4-10 16,-1-7-5-16,11-14 0 16,17-14-13-16,16-8-49 15,19-6-113-15,18-10-53 16,11-10-122-16,46-34-282 16</inkml:trace>
  <inkml:trace contextRef="#ctx0" brushRef="#br0" timeOffset="-202006.85">6355 13204 817 0,'-4'7'888'0,"-5"0"-776"0,0 5-74 0,2 6-38 0,1 3 0 0,3-6-35 0,6 4 29 0,-1-6-5 16,0-4 11-16,5-5-1 15,1-6-5-15,8-6-9 0,0-6-30 16,2-7-148-16,1-2-40 15,-1-4 71-15,-1 1 162 16,-7 2 84-16,-5 4 255 16,-3 10-109-16,-4 2-44 15,-7 8-78-15,-5 4-17 16,-7 4-23-16,-6 8-10 16,2 4-1-16,0-6 6 15,10 0-22-15,9-10 4 16,6-1 21-16,0-3 4 15,1-3 23-15,4 2 6 16,-1-3-21-16,7-9-36 16,10-6-42-16,3-10 0 15,8-1-6-15,-3-6-22 16,-8 8 10 0,-3 4 4-16,-7 10 14 0,-9 2 5 0,-2 12 19 15,-8 10-9-15,-8 8 0 16,-4 12 10-16,-9 4-24 15,4 2 9-15,1-6-10 16,9-4-1-16,2-8 0 16,10-4-10-16,0-2 11 15,1-2-9-15,0 1-71 16,0-5-55-16,2-6-39 16,2 0-3-16,0-2 56 15,3-2-13-15,4-7-2 16,-5 1-53-16,-1-30-711 15</inkml:trace>
  <inkml:trace contextRef="#ctx0" brushRef="#br0" timeOffset="-199511.99">6117 14317 1430 0,'0'-2'282'0,"2"-8"-117"0,-2 2-20 0,2 2-37 0,2 2 24 0,-4 0-24 16,3 4 11-16,-3 0-14 16,0 0-26-16,0 0 8 15,3 0-27-15,-3 4-25 16,4 2-22-16,3 8 32 16,1 8-3-1,1 13-4-15,3 2-14 0,3 12-2 16,-1 7-8-16,-1 2-7 15,5 10 1-15,-1 2-7 16,10 7 32-16,2 13 8 16,6-4 4-16,-1 2-17 0,-5 2-13 15,-7-1-13-15,-1 1 4 16,-6-2 0-16,3-2-6 16,-5-2 8-16,3-3-7 15,-1-5 7-15,-4-4 2 16,1 2 13-16,-4-2-8 15,1-1-2-15,-2-3-4 16,-7-10 2-16,0 4-2 16,0-8-3-16,0-1 1 15,0-8-6-15,5-4 1 0,-1-1-2 16,5-8 0-16,-3 6 0 16,10-6-4-16,-3 4 4 15,3-6 1-15,2 2 0 16,0-4 1-16,0 2-2 15,-7-3 0-15,0-4 0 16,-4 0-1-16,-3-7 1 16,3 2-1-16,-3 6 0 15,-2-2 1-15,3 0 0 16,-3 0 0-16,2-4 0 16,-1-4 0-16,-1-2 0 15,3-6 0-15,-3-2 1 0,-2 0 0 16,2-4 0-16,-2 0-1 15,0-4 0-15,0-6-28 16,-2-2-32-16,0-10-54 16,-8-2-56-16,-3-2-68 15,-9-6-58-15,-2 6 26 16,-3 0 33 0,0 7 2-16,5 1 19 0,-3 9 94 15,0-4 122-15,1 8 82 16,-2 0 11-16,5 1-2 15,2 0 23-15,5 0-25 16,7 8 22-16,5 0 10 16,7 0-13-16,1 6 45 15,6 7-21-15,3 2-21 16,5 4-33-16,4-1-1 0,5 4-5 16,-4-4-11-16,6-4-5 15,-2 0-14-15,0-4-3 16,2-2-3-16,0-2 12 15,-2-2 1-15,-2-8-7 16,2-4-6-16,-2-10-9 16,9-8-1-16,1-4-8 15,-1-6 4-15,-3 2-2 16,-4-6-15-16,-4 4-5 16,-11 9-10-16,-4 5-19 15,-7 14-49-15,-6 4-118 16,-5 9-312-16,-35 36-229 15</inkml:trace>
  <inkml:trace contextRef="#ctx0" brushRef="#br0" timeOffset="-199015.81">6297 17459 2187 0,'11'4'342'0,"1"-4"-34"0,10 9-38 0,9-4-138 0,4-1-66 0,10 1-32 0,4-5-19 0,5-5-13 0,6 5 4 0,-4 0-5 0,-3 0 0 0,-9-4-1 0,-10 0-32 16,-9 4-83-16,-13-6-149 15,-6-2-316-15,-8-24-549 16</inkml:trace>
  <inkml:trace contextRef="#ctx0" brushRef="#br0" timeOffset="-198652.64">6975 17329 2019 0,'0'4'448'0,"2"2"-218"16,0 2 52-16,5 10-119 15,-3 14-97-15,0 8-22 16,2 9-25-16,-2-4-13 16,2 4-5-16,1-9 0 15,7-10 1-15,-1-6 4 16,3-12-6-16,3-8-1 15,2-12 1-15,3-6 9 16,7-16 6-16,3-6 16 16,3-4 8-16,1-9 3 15,-5 3-10-15,-4-2-10 0,-8 4-17 16,-1 2-5-16,-7 8-38 16,-6 12-55-16,-3 4-138 15,-3 12-406-15,-9 20-534 16</inkml:trace>
  <inkml:trace contextRef="#ctx0" brushRef="#br0" timeOffset="-198268.77">7536 17540 1906 0,'10'4'621'15,"3"6"-357"-15,13-2 53 16,0 6-164-1,11-6-78-15,3 2-24 0,2-6-9 16,-2-8-17-16,-6 2-11 16,-11-6 1-16,-2-4-2 15,-7-6 5-15,-6 0 2 16,-1-5-11-16,-7 5 10 16,-13 9-11-16,-5 4-8 15,-18 18-6-15,-9 6 4 16,-3 20-22-16,-2 1-1 15,13-2-4-15,12 2 2 16,16-6 3-16,18-6 3 16,16-6 2-16,14-8 11 15,11-10-1-15,10-8 0 16,13-6-15-16,8 2 8 16,4-6-22-16,1 0-58 15,-10-8-136-15,-18-14-404 0,11-76-710 16</inkml:trace>
  <inkml:trace contextRef="#ctx0" brushRef="#br0" timeOffset="-196485.53">8008 14634 1601 0,'-2'-2'236'0,"0"2"-122"0,0 0-27 0,-5-6 7 0,5 4-37 15,0-4 14-15,0 2-22 0,-6 0 8 16,4-2 3-16,-3 2 5 15,-1-2-25-15,-4 4-7 16,-1-6-4-16,-2 4 16 16,-3-2-6-16,-3-2-5 15,0 4 5-15,-4 0-22 0,-6 0-2 16,-2 2 9-16,-3-6-12 16,-5 6-5-16,1 0-7 15,-2 2 6-15,0 2-6 16,0 2 5-16,2 2-4 15,4-2 12-15,5-2 3 16,3 4 4-16,7 0-4 16,-4 0 7-16,2 0-23 15,-3 4 1-15,-3 2 9 16,-1 0-10-16,-1 6 9 0,-1 2-8 16,-2 2 6-16,2 4-7 15,-1 2-5-15,2-1 5 16,4 5 9-16,3-2 2 15,0 6-10-15,-1 8 10 16,0 12-5-16,3 10 0 16,-2 10-5-16,8 4 0 15,7 5 5-15,11-5 0 16,16-4-5-16,6-6 0 16,12-6 5-16,9-15-6 15,7-5 0-15,0-8 14 16,4-4-5-16,9-2-3 15,-1-6-5-15,8-6 16 16,-1-2 1-16,-2-2 4 16,-5-4 5-16,-8 0 2 0,-2-4-20 15,0-6 4-15,-8-2 11 16,1-8-13-16,0-2 1 16,-5-6-6-16,3-6-6 15,-3-10 1-15,1-6 5 16,-1-6-5-16,-3-8 0 15,-3-7-1-15,-9 1 6 16,-2-2 0-16,-14 8 1 16,-6 6 4-16,-5 4 2 15,-8 4-1-15,0 2 0 16,-3-5-3-16,-3 1-1 16,5-2-2-16,-2-4-5 0,2 2 0 15,-2 10 0 1,2 6 0-16,-2 12 10 15,2 1-11-15,-4 12-1 0,1-1 0 16,4-1-1-16,1 7-7 16,1 0 3-16,-4 3 12 15,1 1-13-15,-1 2 5 16,-4-6 2-16,3 4 5 16,4-4-5-16,2 0-11 15,5 1 11-15,-2-1 0 16,0-1-1-16,-2 1-11 0,-1 0 11 15,-1 0 1-15,-3-4-1 16,2 4 1-16,0-6 0 16,3 2 1-16,2 1-1 15,0 2 11-15,-1 1-11 16,3 0 0-16,0-4 7 16,-2 4-7-16,2 0 1 15,0 0-1-15,0 0 0 16,0 0-6-16,0 0-6 15,-4 0-97-15,-6-4-193 16,-3-10-408-16</inkml:trace>
  <inkml:trace contextRef="#ctx0" brushRef="#br0" timeOffset="-194955.4">15442 11480 521 0,'0'6'746'0,"0"2"-586"0,-3 8-103 0,3 0-57 0,0-6-22 0,5-2-46 0,-1-2 5 0,23-12-118 0</inkml:trace>
  <inkml:trace contextRef="#ctx0" brushRef="#br0" timeOffset="-194652.78">16292 11564 2140 0,'0'-4'566'15,"0"0"-484"-15,0-2-28 16,0 0 50-16,2 4-47 16,-2 0-24-16,8 2 36 15,-6 0-3-15,0-2-57 16,4-4-9-16,-1 0-116 0,1-2-76 16,0 4-99-1,-2-2-78-15,-8-10-102 0</inkml:trace>
  <inkml:trace contextRef="#ctx0" brushRef="#br0" timeOffset="-193681.58">16090 11614 1647 0,'-2'0'490'0,"2"0"-376"0,0 0-11 0,0 2 16 0,2-4 5 0,0 2-20 0,-2 0 31 16,4 0-12-16,-2 0-39 16,-2 0-42-16,3 0-24 15,-3-2-17-15,0 2-1 16,0 0-14-16,-3 0-12 16,3 0 5-16,0 0-6 0,-2 0-24 15,2 0-1-15,-2 0 5 16,2 0 17-16,-2 0 14 15,0 0-5-15,0-2-12 16,-3 2 3-16,2 0 14 16,0 0 16-16,3 0 1 15,0 0 5-15,0 0-6 16,0 0 6-16,3 0-6 16,-3 0 0-16,0 0 7 15,0 0-6-15,0 0 0 16,0 0 9-16,-3 0-1 15,3 0 6-15,0 0-9 16,0 0-5-16,0 0 0 16,0 0-1-16,0 0 0 15,0 0-60-15,0 0-123 0,0 0-168 16,13-2-717-16</inkml:trace>
  <inkml:trace contextRef="#ctx0" brushRef="#br0" timeOffset="-189002.15">11242 15817 2100 0,'-1'-2'343'0,"1"2"-176"16,-2 0 41-16,2 0-19 0,0-4-51 0,0 4-76 0,0 0-37 0,2 0-17 16,-2 0-8-16,0 0-23 15,0 0-55-15,-2 4-103 16,2-4-169-16,-25 2-283 15</inkml:trace>
  <inkml:trace contextRef="#ctx0" brushRef="#br0" timeOffset="-186717.43">13952 14758 1774 0,'3'-10'210'0,"0"-2"-16"0,1-12-89 0,5 6-105 0,2-2-41 0,2 4-103 0,0 8 11 0,1 8-62 0,-1 10-174 0</inkml:trace>
  <inkml:trace contextRef="#ctx0" brushRef="#br0" timeOffset="-186268.37">13950 14852 2058 0,'-2'0'300'16,"2"-1"-39"0,0 1-38-16,-2 0-95 0,4-4-82 15,-2 8-46-15,-2 14 6 16,0 2-6-16,-7 10 9 15,3 6-9-15,-6-6 0 16,6-8-1-16,3 0-35 16,1-8-41-16,2-4-25 15,2-2-36-15,3-4-31 16,1-4-7-16,8-4-16 0,-1-4 93 16,5-10 72-16,2-6 27 15,-2-6 41-15,2-6 55 16,-5-4-5-16,-1 0-40 15,-1 12 12-15,-4 10 36 16,-7 6 27-16,0 12-10 16,-4 0-7-16,-4 4-13 15,-1-3-25-15,-4 3-11 16,4 0-36-16,3 1-3 16,-1-1-21-16,3 0-63 15,2 4-160-15,2-2-302 16,25-1-375-16</inkml:trace>
  <inkml:trace contextRef="#ctx0" brushRef="#br0" timeOffset="-185800.19">14964 14233 1675 0,'-15'24'285'0,"-3"-2"-54"0,-9 20-63 0,-2 1-63 0,14-3-39 0,0-3-5 0,9-1-13 0,4-1 8 0,0-11-8 0,2-2-11 15,0-6-13-15,2-6 8 16,3-2-20-16,4-8 10 16,9-4-13-16,6-6 17 15,14-10-11-15,7-10 57 16,3-8 24-16,0 2-8 16,-13 4-20-16,-10 7 14 15,-14 15-32-15,-9 9-19 16,-2 1-7-16,-4 5-9 0,-13 13-13 15,-14 10 10 1,-11 7-11-16,-7 9-2 0,3-8-11 16,4-2-37-16,1 4-41 15,-5-4-110-15,-4 4-311 16,-96 46-178-16</inkml:trace>
  <inkml:trace contextRef="#ctx0" brushRef="#br0" timeOffset="-185334.73">14293 14404 1538 0,'-1'0'461'0,"2"0"-241"0,-1 0 13 0,0 0-94 0,3 10-83 0,-3 2 29 0,0 6-22 0,-3 4-31 0,-5 0-10 15,-7 6 5 1,-12-2 3-16,-16 8-22 0,-22 0-8 16,-24 6-174-16,-86 18 16 15,-41 0-10-15,10-30-18 16,86-21 119-16,68-7 46 15,4-3 10-15,3-1-23 16,-37-6-23-16,8-2-51 16,21-8-120-16,17-2 6 15,25-40-403-15</inkml:trace>
  <inkml:trace contextRef="#ctx0" brushRef="#br0" timeOffset="-184720.33">14505 14462 826 0,'-2'0'1048'0,"0"-3"-923"0,0 2-125 0,2-3-8 0,37-27-776 0</inkml:trace>
  <inkml:trace contextRef="#ctx0" brushRef="#br0" timeOffset="-184499.28">16994 13040 1316 0,'-29'14'780'0,"2"6"-681"15,-31 16-99-15,-4 22-16 16,-7 4-166-16,-118 123-118 15</inkml:trace>
  <inkml:trace contextRef="#ctx0" brushRef="#br0" timeOffset="-184035.42">16504 13298 1102 0,'0'0'991'0,"0"-1"-772"0,2 2 12 0,10 2-84 0,3-1-17 0,7 7-4 16,5-2 2-16,2 1-19 0,2-1-29 15,3-2-22 1,-1-1-17-16,5 0-20 0,-1 0-8 16,2-2-7-16,-6 4-5 15,-6-4-1-15,-7-2-15 16,-13 2-54-16,-7-2-68 16,-7 0-194-16,-47 6-327 15</inkml:trace>
  <inkml:trace contextRef="#ctx0" brushRef="#br0" timeOffset="-179324.27">18554 16034 1601 0,'0'0'273'0,"-2"0"-145"0,2-4-1 0,0 8-55 0,2-2-39 0,2 10 6 0,3 2 8 0,5 0-11 0,1 4-3 0,-3 2 39 0,11 2-12 16,3 2 7-16,10 2-10 15,8 10 41-15,9 4 8 16,16 0-73-16,6 6-19 15,14-1-14-15,11 3-6 16,5 0-12-16,68 28-2 16,8-4 13-16,-119-50-5 15,-2 0 10-15,60 15-8 16,-2-1 9-16,1-10-6 16,2-4-7-16,-1-2 14 15,0-4 0-15,1-10-12 0,-6 2 11 16,3 0 0-1,-5 2 1-15,-11-2 0 16,-6 2 0-16,-7-6 0 0,-12 0 1 16,-5 0 5-16,-10-2 2 15,-11-4 4-15,-9-2 0 16,-11 0 10-16,-13 0 8 16,-12-6 15-16,-6 2-11 15,-9-10-34-15,-7-4-1 16,-16-4-19-16,-5-6-11 15,-11-4 2-15,-10-1 7 16,-2-3 2-16,-11 0-8 16,-8-4-2-16,-10-6 4 15,-9-6 2-15,-70-30 5 16,-17-13 13-16,0 9 5 0,64 38 1 16,3 4 0-16,-1 8 0 15,64 20 0-15,1 4 1 16,-2 2-1-1,-54-22 0-15,-1 8-2 0,2-3 1 16,3 1 0-16,2 2-1 16,6 6 1-16,4-4 1 15,9 8 0-15,8 8 1 16,6-4 11-16,9 10 20 16,4 0-16-16,6 4-5 15,8 0-4-15,7 0 10 16,8 4-10-16,4 6 17 0,10-2-12 15,3 2 8 1,-1 4-8-16,4 2-3 0,1-2-8 16,4-2 7-16,4-2-7 15,-1-2 0-15,-1-2 0 16,2 2 0-16,-5-4 0 16,2 6 1-16,-1-6-2 15,-3 2 1-15,-7 6 5 16,-1-8-4-16,-6 6-2 15,1-6 1-15,-2 0-1 16,6 1 1-16,2-4 0 16,5 2-1-16,4-2 0 15,3 3-7-15,2-4 7 16,0 9-1-16,6 0 1 16,5 1 9-16,9 7 13 0,4-9 2 15,4 6 3-15,6 0 2 16,-1-4-8-16,4 2-5 15,4-2 19-15,-1 2-16 16,-3 2 25-16,3 4-25 16,-5 0 13-16,-4-4-23 15,-4 2 0-15,-12-6 0 16,1 4 7-16,-4-2-1 16,0 6 0-16,-4-10-3 15,1 10-3-15,-1-4 6 16,0 8-6-16,7 2 11 15,-3 11-14-15,-1 5 7 16,1 6 7-16,0 10-11 16,-5 4-8-16,-1 6 5 15,0 10-4-15,0 4 4 0,-2 9 3 16,0 9-2 0,6 63 1-16,-3-107 2 0,9 54 2 15,-6-2-10-15,3-8-2 16,-4-3 1-16,2-11 5 15,-7-4-6-15,3-12 1 16,-3-6-1-16,0-13 1 16,0-5-1-16,0-16 0 15,0-6 10-15,0-8-10 16,4-2-2-16,-4-6 2 16,-2 2 0-16,0-4-1 15,0 2 1-15,-5 6-1 0,0-2 0 16,-3 8 1-16,-1-2 0 15,-3-2 1-15,6-4 5 16,2-2-6 0,4-8 0-16,0 0 0 0,0 0 1 15,0 0 0-15,2 0 5 16,0 4-5 0,4-4-1-16,11 0 1 0,-3 0 0 15,7 6 10-15,-3-2-5 16,0 0-6-16,6 0-1 15,10 0 0-15,8 0 1 0,16 6 0 16,20 0 2 0,16 11-2-16,13-2 0 0,4 7 0 15,5 6-2-15,0 5 2 16,-7-3-2-16,0 2 1 16,-7-4-4-16,-2 6 4 15,-2-10-15-15,1 4 16 16,-3 2 0-16,-5-6-5 15,-6-6 5-15,-7 0 0 16,-12-4 6-16,-10 0-6 16,-12-5 0-16,-17-7 6 15,-2-6 0-15,-9-2 2 16,1-4 2-16,-1-9-4 16,4 1 2-16,4-4 5 15,-1-4-13-15,2-7 1 0,6-4 0 16,2-3 0-16,1-4 9 15,1 0-9-15,-2-8-1 16,-4-6 9-16,-4-1-7 16,-3-8 4-16,-2-8-6 15,0 5 0-15,0-6 0 16,5 4-11-16,-1-3 5 16,5 13 5-16,0 4 0 15,-6 6 0-15,-2 12 1 16,-4 0-1-16,-2 4-16 15,-8 2 16-15,0-1-11 16,-5 8 6-16,-2-4-3 16,0 5 9-16,0 4-1 15,0 4 0-15,2 2 1 16,-2-2 0-16,0 4 0 0,2-6 1 16,0 6 0-16,0-4-1 15,-2 6 1-15,2-2-1 16,-4 2-1-16,0 0 1 15,0-2 0-15,0 2 0 16,0-6 6-16,0 0-6 16,2 2 1-16,0 2 0 15,0 2 5-15,0 2-4 16,0 2-1-16,0 0-1 16,0 4 1-16,2-4-1 0,-4 4 0 15,2 0 0 1,0 4-1-16,-3-4 0 0,6 0-1 15,-6 0 2 1,6-4-4-16,-6 4 2 16,1 0-4-16,-3-4 6 15,-6-6 0-15,0 2-6 0,0 2 0 16,-2-2-3-16,-6 4-10 16,4-2-1-16,-1 6 1 15,3-4-1-15,7 0-1 16,2 0-3-16,-2 4 0 15,2-4-4-15,0-1-13 16,-5 0-26-16,0-8-71 0,0 4-113 16,2-9-218-1,5-49-259-15</inkml:trace>
  <inkml:trace contextRef="#ctx0" brushRef="#br0" timeOffset="-177598.63">22255 15699 1927 0,'2'0'349'0,"2"-4"-268"0,10 4-57 0,8 0 8 0,11 0 20 0,12 4-20 0,4 6-2 0,6-2 57 16,-1 6-14 0,-2-4-31-16,-8 2-18 0,1 2-12 15,-5-6 6 1,-5 0-6-16,-4 2 8 0,-12-6-10 15,-8-4 1-15,-7 2 17 16,-6-2 17-16,-7 8 3 16,-11 2 17-16,-9 8 1 15,-7 8-30-15,-4 4-15 16,5 2 6-16,8 4-9 16,2-1-6-16,7-7 1 15,5-2-7-15,4-4-5 16,4-4-1-16,3 0-1 15,2-10-54-15,2 2-67 16,0-6-107-16,6 0-154 16,19-26-268-16</inkml:trace>
  <inkml:trace contextRef="#ctx0" brushRef="#br0" timeOffset="-177068.5">23175 15986 2341 0,'2'0'499'0,"-2"0"-446"0,0 8-53 0,-2 6 27 0,-4 8 26 0,-6 14 2 0,-3 4-4 0,1 4 5 0,5-4-28 0,-2-4-11 0,7-8-16 16,0-6 8-16,1-14-8 16,3 1-1-16,0-9 0 15,3-5 2-15,5-7-2 16,7-6-17-16,6-10 7 15,8-6 10-15,2-8 0 16,0-2 1-16,7-4 8 16,5-2-9-16,-1 6 11 15,0 3 10-15,-5 14-6 0,-4 10 3 16,-12 7 0-16,2 6-2 16,-10 10-15-16,3 10 0 15,-10 12 0-15,3 16 0 16,-5 5 0-16,1 5-1 15,0-6-6-15,-1 2-24 16,-4-10-27-16,-4-4-37 16,-4-10-85-16,-2-8-92 15,-11-8-98-15,-46-16-277 16</inkml:trace>
  <inkml:trace contextRef="#ctx0" brushRef="#br0" timeOffset="-176865.32">23173 16062 2116 0,'13'4'527'0,"7"-4"-452"15,16 8-6-15,11 2 49 16,-1 0-16-16,6 6-15 16,-4 2-6-16,-3-4-31 15,-3 4-50-15,-2-6 0 16,-7 2-117-16,-6-4-170 15,-11-2-343-15,-26-20-1094 16</inkml:trace>
  <inkml:trace contextRef="#ctx0" brushRef="#br0" timeOffset="-175683.17">22544 16561 1741 0,'7'0'377'0,"2"-4"-263"0,10 0-36 0,4 4 78 0,4-6-21 0,2 6-14 0,-2 6-5 0,2-6-16 0,-2 8-38 16,-8 2-40-1,-3 4-17-15,-9 6 2 0,-12-2-5 16,-5 0-2-16,-9 4 2 16,-8-4-2-16,3 0 0 15,-3-8 0-15,1 3 0 16,6-4-5-16,4-4 4 15,3-1-7-15,8 0-5 16,7 1-1-16,7 4 7 16,7 5-8-16,6 4-8 0,5-4 5 15,2 4-1-15,-5 2 18 16,1-2 0-16,-10 0 1 16,-3 4 0-16,-8-2 0 15,-8 0 13-15,-8-6 17 16,-3 0 16-16,-5-2-1 15,0-6 2-15,-7-2-14 16,5 0-5-16,-3-4-17 16,6-4-4-16,3 0-7 15,5-6-55-15,9-2-102 16,6-6-316-16,60-22-260 16</inkml:trace>
  <inkml:trace contextRef="#ctx0" brushRef="#br0" timeOffset="-175018.6">23190 16892 2107 0,'0'-4'479'0,"0"8"-410"0,1 0-48 0,-1 10 57 0,3 12 69 0,-6 10-30 0,0 8-27 0,1 2-43 0,-2 3-31 16,1-5-16-16,1-8-4 0,0-8-16 16,0-12-40-1,-2-6-37-15,-2-10-29 0,2-8 13 16,-7-2 14-16,3-12 2 16,-4-4 41-16,3-6 50 15,1-9 6-15,3-3 8 16,7-2 11-16,13 2 16 15,6 0-2-15,12 8 1 16,7 4-10-16,5 10-16 16,4 10-1-16,0 8 8 15,-3 8 3-15,-3 0 3 16,-7 10 12-16,-9 2-10 16,-12 2-4-16,-9 4-13 0,-6 2 2 15,-11-6 19 1,-6-2 3-16,-12-2-14 15,-7-4-7-15,0-2-9 16,7 0 0-16,2-8 2 0,14 6-1 16,9-6 0-1,6 0-1-15,10 4 0 0,18 8-1 16,15 2 1-16,5 4-1 16,2 9-9-16,-7-4 4 15,-5 4 5-15,-6 0 1 0,-8 4 9 16,-10 1-9-1,-16-14 0-15,-18-2 0 16,-13-6 24-16,-14-6-6 0,-3-8 15 16,-8-6-12-1,2 2-7-15,-1-6-14 0,6-4 1 16,1 0-1-16,13 0-18 16,4-3-59-16,8 3-130 15,10 4-260-15,-14-36-912 16</inkml:trace>
  <inkml:trace contextRef="#ctx0" brushRef="#br0" timeOffset="-170907.23">16379 17570 1549 0,'-2'0'600'0,"2"0"-507"0,0 0-60 0,8 2 54 0,2-2 5 0,7 4-13 0,10-4 28 0,2 0 14 16,-2 0-25-16,4 0-30 15,-2 0-24-15,0 0-16 16,9 4 2-16,9-4-10 16,16 0-7-16,12 0-4 15,14 0 1-15,11 4-7 16,74 4 14-16,22 6 15 15,12-4-1-15,-77-2-4 16,-4-4-8-16,-71-2-2 16,-5 2 0-16,-5-4-6 15,39 4 7-15,-20 4 4 0,-29-4-2 16,-14-2-5-16,-16-2-2 16,-6-2 1-16,-2 2 7 15,0-4-1-15,-2 4 6 16,2 0-9-16,2-4-7 15,-3 8 1-15,3-8-8 16,-2 4-1-16,0 0 0 16,0-4-16-16,-7 0-19 15,4-2-17-15,-6 2-10 0,3-8 8 16,-2 2 14 0,1-4 2-16,3 2 4 0,-4-2 11 15,6-4 8-15,0-4 7 16,1 8 8-16,1-4 0 15,2 1 0-15,0 3 2 16,-2 0 4-16,2 10-5 16,0 0 5-16,0 0 5 15,-2 4-1-15,2 0 7 16,0 0-5-16,0 4 3 16,0-8 0-16,0 8 3 15,0-4-2-15,2-4 4 16,-2 4 1-16,0 0 7 15,0 0-1-15,-2 0-10 16,2 0-1-16,0 0-2 16,0 0-5-16,0 0-2 0,0 0-6 15,0 0 9-15,0 0 1 16,0 0-1-16,0 0-9 16,0 0 0-16,17 16-1 15,6 2 1-15,6 10 10 16,6 7-10-16,6-3 5 15,-1 0-6-15,-2 2 1 16,-3-6-1-16,-4-2 0 16,-4-4 0-16,-2-4 0 0,-11-4-7 15,-10-6 1 1,-4-4 0-16,-4 2 5 0,-8-2 1 16,-3 6 0-1,-8-2 0-15,-1-4 2 0,-5 10-1 16,4-10 1-16,0 4 7 15,1 2-9-15,4-6 1 16,1 3-1-16,3-4 0 16,4 5 1-16,1-4-1 15,7-4-7-15,-1 0-21 16,5 0-17-16,-2-4-36 16,0-4-50-16,-5-2-220 15,-25-44-365-15</inkml:trace>
  <inkml:trace contextRef="#ctx0" brushRef="#br0" timeOffset="-168052.01">17489 16272 1634 0,'0'0'275'0,"-3"-2"-131"15,1 2 42-15,2 2-36 0,-6 6-75 0,-1 14 16 0,-7 5-4 0,-5 13-48 0,3 0-16 16,3-2-22-16,3 0 5 16,2-14-6-16,3-8 1 15,3-10-1-15,2-2-9 16,7-14 7-16,11-8-5 15,4-8-10-15,13-10 10 16,6-8 7-16,-1-1 1 16,-1 1 5-16,0-2 0 15,-8 2 0-15,-7 4 12 16,1 8 4-16,-9 14 14 0,-3 6 6 16,-1 8-3-1,-6 12-24-15,0 6 5 0,-3 16-2 16,1 6-5-16,2 4-5 15,6 0-7-15,1-4 0 16,3-5-1-16,1-3-8 16,0-10-22-16,-7 0-54 15,1-10-54-15,-6-4-93 16,-5-4-45-16,-24 0-256 16</inkml:trace>
  <inkml:trace contextRef="#ctx0" brushRef="#br0" timeOffset="-167831.73">17569 16348 1640 0,'2'0'274'0,"3"-1"-133"0,3 1 12 0,13 0-60 0,6 0 5 0,4 4 13 0,2 6-45 0,-4-2-24 0,-2-2-33 16,-8 2-9-16,2-4-60 16,-5-3-155-16,17 2-128 15</inkml:trace>
  <inkml:trace contextRef="#ctx0" brushRef="#br0" timeOffset="-163335.78">22363 16312 1123 0,'-2'0'281'0,"2"0"-46"0,0-1-74 0,0-4-61 0,0 5-5 0,0 0 11 0,0 0-31 0,2 0 2 0,-2 0-20 0,0 0 28 0,0 0-5 16,0 0-13-16,4 0 58 0,-4 0-2 16,2 0-86-16,0 0-22 15,4 5-7-15,3 0 8 16,7 4 1-16,-1 4 10 15,6 0 13-15,-1 5-10 16,4-4-12-16,-2 4-3 16,5 0-1-16,0 0-5 15,2-4-8-15,2 4 7 16,0-2-6-16,-2-6 4 16,5 2-5-16,-5-2 0 15,0 0 0-15,2-2-1 16,-2 0 0-16,-3-4 1 15,8 6 0-15,-1-2 0 0,1 2 0 16,1-2-1-16,-1-4 0 16,-1 6 0-16,2-2 1 15,2-2-1-15,-2 2 0 16,1-2 0-16,-7 2 0 16,2-4-6-16,-2 4 0 15,-4-2 5-15,1 2 1 16,3-4-1-16,-2 2 0 15,4-2-11-15,-2 0 3 16,-2 0-7-16,-3-4-1 16,0 0 4-16,1-4 2 15,0 4 10-15,-3-4-1 16,3 4 1-16,-2-4 1 0,4 0 0 16,0-2 1-16,-4 2-1 15,4 0 1-15,-6-6-1 16,4 2 0-16,-2-2 0 15,-1 2-13-15,0-6 13 16,0 2 0-16,-4 2 1 16,4-4-2-16,-6 6 1 15,1-2-5-15,-1-2 5 16,1 2 1-16,0-2 1 16,-6-2 5-16,0 4-7 15,0-2 1-15,-4 2 0 16,0-6-1-16,-3 6 1 15,1-4-1-15,-1-2 5 16,0-2-6-16,-2 0 1 16,5-5-5-16,-7 1 4 0,3-2 1 15,-3-2 0-15,-7-4-7 16,2 2-1-16,-3-2 8 16,-6-6 8-16,-6 0-8 15,0-4 6-15,-3 4 3 16,6 0-6-16,-3 0 3 15,5 4-4-15,-4 1-1 16,-3 1-1-16,0 2 1 16,-2-2-1-16,-3 2 6 15,2 2-5-15,-4-4 1 16,-2 6-1-16,0-2 0 16,-5 0-1-16,-2 2 0 0,-1-2 0 15,-4-2 0-15,-4 2-1 16,-2-2 0-16,1 1 1 15,-4 1 0-15,5-2-1 16,3 6 1-16,4 4 0 16,1 2 0-16,6-2 0 15,-3 4-3-15,1 0 3 16,-3 0 0-16,0 2 0 16,-4-2-6-16,2 6 12 15,-5-6-12-15,1 6 12 16,-3-2-6-16,2 2 1 15,-4-5-1-15,2 8 6 16,2-3 6-16,-1 6 6 16,3 4-4-16,-3 6-4 15,-6 0-1-15,-6 2-3 0,-5 2-5 16,4 2 0-16,4 0 5 16,-1 4-6-16,9-2 0 15,2 4 0-15,8 2 0 16,-3 0-6-16,11 4 6 15,-2 0 0-15,1 8 7 16,6 4-7 0,-1-1 0-16,3-1 0 0,9 4 0 15,1-4-1-15,6 0 1 16,1 8 0-16,5-8-8 16,2 8 5-16,7-4 2 0,1 4 2 15,3-7-2-15,7 3 1 16,2 0 0-1,2-8 0-15,5-2 0 0,-4-2 2 16,6-6-2-16,-2 0 0 16,0 0 1-16,0-4-1 15,-2-4 0-15,-4-2 0 16,-6 2 1-16,-5-10 0 16,-4 0 0-16,-1 2-1 15,-5-6 1-15,0 4-1 16,-2-4 0-16,0 4-6 15,2-4 6-15,0 0 0 0,-4 0-70 16,2 0-82 0,-2 0-172-16,-23 0-232 0</inkml:trace>
  <inkml:trace contextRef="#ctx0" brushRef="#br0" timeOffset="-162149.82">22085 17736 1164 0,'0'0'705'0,"-1"0"-574"0,1 0-104 0,0 0-11 0,1 0 52 15,9 0 49-15,7 0 19 16,7 0 37-16,12 4-49 0,5-4-29 15,1 0-13-15,0 4 13 16,5-4-11-16,-1 4-20 16,4-4-7-16,-6 0-10 15,1 0-11-15,-7 2-17 16,-9 6-2-16,-5 2-4 16,-13-2-7-16,-9 0-6 15,-4 10 1-15,-7 9 11 16,-7 0-3-16,-7 9 0 15,-4 5-8-15,0-5 1 16,0 4 10-16,0-6-12 16,4-6-1-16,2 4 1 15,1-6-1-15,-1-4-8 0,4-4-21 16,3-4-48 0,3-10-41-16,7 4-59 0,0-8-137 15,6-8-158-15,23-20-320 16</inkml:trace>
  <inkml:trace contextRef="#ctx0" brushRef="#br0" timeOffset="-161788.78">22780 18027 1690 0,'3'0'466'0,"-6"4"68"16,-5 8-488-16,-6 6-20 15,-5 10-17 1,-4 2 30-16,5-2-8 0,7 2 19 16,9-5 25-16,8-4-6 15,8-4-17-15,6-3-11 16,9-6-16-16,10-3 1 16,7 0 1-16,0-1-6 15,3-8-3-15,-11-5 6 16,-7-5 6-16,-11-8-3 15,-7-1-11-15,-5-8-4 16,-11-5 0-16,-6 10-10 16,-10 0-2-16,-6 4 0 0,-11 8-8 15,0 4-32 1,-2 6-68-16,5 0-110 16,8 4-298-16,-12 4-228 15</inkml:trace>
  <inkml:trace contextRef="#ctx0" brushRef="#br0" timeOffset="-161507.84">23385 18089 894 0,'0'0'1038'15,"-2"0"-301"-15,-2 8-401 0,-6 10-241 16,-11 14-61 0,0 4-8-16,-8 4-5 0,6 4-15 15,6-3 1-15,5-5-1 16,1-4-6-16,7-8-15 16,0-10-66-1,-1-4-78-15,4-6-139 0,1 4-234 16,6-4-429-16</inkml:trace>
  <inkml:trace contextRef="#ctx0" brushRef="#br0" timeOffset="-161333.78">23362 18414 2117 0,'0'0'917'0,"-2"4"-821"16,2-2-95-16,-4 2-1 15,2-4 0-15,-4 0-29 16,0-4-94-16,-7-2-163 16,-41-28-423-16</inkml:trace>
  <inkml:trace contextRef="#ctx0" brushRef="#br0" timeOffset="-161151.22">23162 18067 1440 0,'9'0'1523'0,"-1"4"-1300"0,15 4-197 16,-8 6-16-16,-1 4-10 16,-3-4-12-16,-7-6-156 15,-4 2-299-15,-24-10-328 16</inkml:trace>
  <inkml:trace contextRef="#ctx0" brushRef="#br0" timeOffset="-157968.51">17368 16467 1199 0,'-2'0'279'0,"0"0"-125"0,2 0-44 0,0 0-40 0,2 0-34 0,-2 0 29 0,0 0-23 0,0-4 25 0,0 4-34 0,0 0 33 0,0-4 5 16,2 0-29-16,0-4 7 16,1 2-7-16,2-2 14 15,1-6-10-15,1 4-10 16,6-8-13-16,-1 2-5 16,0-3-2-16,7 1-14 15,-3-8-1-15,5 2-1 16,-2 2 8-16,0 0-8 15,4 0 0-15,-3 4 0 16,-1 0 8-16,2 4-8 16,-1 2 1-16,0 2-1 15,0-2 0-15,-3 6 1 0,-1-2 1 16,-5 4-2-16,-3 0 1 16,-2 4 9-16,-2 0-4 15,-2 0-6-15,3 8 1 16,1 6 8-16,0 22 42 15,-6 16-4-15,-6 10-20 16,-2 2-12-16,3 7-8 16,5-13-6-16,5-4 0 15,3-10 6-15,2-4-7 16,1-4 0-16,2-10 0 16,3-8 1-16,-1-8 7 15,-1 3 8-15,1-12-1 16,-3 2 0-16,-4-3-8 15,-1-3-7-15,-3-2-87 16,-4-8-162-16,-11 3-84 0,-49-22-594 16</inkml:trace>
  <inkml:trace contextRef="#ctx0" brushRef="#br0" timeOffset="-157614.37">17505 16517 938 0,'2'-4'258'0,"-2"4"-101"0,2-6-94 0,-2 6 17 0,0-4-8 0,0 4-14 0,0-4 7 0,-2 4 29 16,2-4 8-16,0 4 0 16,2-6 8-16,0 4 7 15,5 0 3-15,7-6-23 16,1 4-11-16,7 0-31 16,5 2-37-16,6 4-18 15,3 2-37-15,-1 4-74 0,-6-4-34 16,0 0-38-16,-6 2-14 15,4-10-173-15</inkml:trace>
  <inkml:trace contextRef="#ctx0" brushRef="#br0" timeOffset="-153618.51">16969 18366 1375 0,'0'0'552'0,"0"0"-482"0,-2-4 85 0,2 4 7 0,5 0-48 0,6-4-41 0,2-2-2 0,10 2-23 15,2 0-32-15,10 4-1 16,5 0 3-16,7 0 14 16,-1 4 14-16,-1-4-13 15,-5 4-6-15,-4 2 2 16,-9 2-5-16,-11 4-8 15,-14 10 4-15,-14 10 13 16,-13 10 13-16,-10 6 8 16,-5 6 11-16,-4-6-29 15,1 1 4-15,1-11-8 16,9-4-11-16,4-4-11 0,6-12-9 16,12-8-1-16,7-2-51 15,1-6-103-15,3 2-142 16,5-10-65-16,44-34-147 15</inkml:trace>
  <inkml:trace contextRef="#ctx0" brushRef="#br0" timeOffset="-153284.8">17729 18602 1921 0,'-12'0'281'0,"-2"4"-202"0,-15 5 67 15,-5 5-46-15,-1 12-35 16,1 2 13-16,5 0-3 16,9-2-32-16,16-4-35 15,12-4 10-15,8 0 7 16,16-10 14-16,10-8-3 16,11-4 5-16,3-10-25 15,7 2-8-15,-12-8-8 16,-7-2 6-16,-13-4-6 15,-12 0 1-15,-11 2 8 16,-10-7 11-16,-12 9-1 0,-13 0-10 16,-6 8-9-1,-9 10 0-15,0 4-45 0,-1 0-86 16,10 8-86-16,16-2-85 16,11-2-32-16,49 11-274 15</inkml:trace>
  <inkml:trace contextRef="#ctx0" brushRef="#br0" timeOffset="-153084.76">18066 18775 2226 0,'-14'-4'514'0,"1"-4"-498"16,-9 0 32-16,2-2 36 0,4 2-58 15,10 6-26-15,1 0-68 16,5 4-172-16,5-4-67 16,21-18-234-16</inkml:trace>
  <inkml:trace contextRef="#ctx0" brushRef="#br0" timeOffset="-152885.72">18222 18861 2233 0,'-2'0'183'16,"0"0"-177"-16,-1 0 94 0,1 0-32 16,4 0-68-16,-4-4-15 15,4 0-131-15,1-2-182 16,1-46-383-16</inkml:trace>
  <inkml:trace contextRef="#ctx0" brushRef="#br0" timeOffset="-152701.68">18084 18476 2644 0,'-3'-2'120'0,"2"0"-60"16,-7-2 26 0,6 4-86-16,2 4-133 0,14-16-364 15</inkml:trace>
  <inkml:trace contextRef="#ctx0" brushRef="#br0" timeOffset="-149177.28">25029 12897 1757 0,'2'-1'378'0,"-2"-1"-374"0,4-2-4 0,0 1-69 0,2-1 35 0,0-3 17 16,-2 0 17-16,3 3 26 15,-5 3-13-15,-4 1-13 16,-2 4-202-16,-21 28-167 16</inkml:trace>
  <inkml:trace contextRef="#ctx0" brushRef="#br0" timeOffset="-148852.12">25047 13040 539 0,'-2'-4'1312'0,"2"0"-1043"16,-3-2-122-16,3 2-36 15,0 4-18-15,0 0 6 16,0 4 0-16,3-4-9 15,-3 0-9-15,0 0-5 16,2 2-37-16,-2 0-21 16,-5 4-10-16,0 10 5 15,-1 6 14-15,-3 6 2 16,-5 0-13-16,3 4-4 16,-1 0-11-16,-5 0 1 15,7-1-2-15,-2-4-23 0,1 1-85 16,-2-1-63-1,-1-1-53-15,3 0-23 0,-3 4-37 16,-3 36-187-16</inkml:trace>
  <inkml:trace contextRef="#ctx0" brushRef="#br0" timeOffset="-147401.38">22551 12819 288 0,'0'28'288'15,"3"-3"-108"-15,-1 22 30 16,6-12 76-16,-1-17 64 16,-1-8-86-16,-4-8-27 0,-2-4-24 15,6 0-23-15,-2-6-19 16,3 2-64-16,-1-1 17 16,1 4 14-16,-4 3-52 15,-3 0-20-15,2 0-15 16,-2 0-14-16,0 0-8 15,2 2-7-15,0-2-8 16,-2 0-2-16,0 1-5 16,-2 4-7-16,-5 15-4 15,-6 12 4-15,-8 16 10 16,-3 12 2-16,-2-4-10 16,1-2-1-16,9-5 7 15,5-9-8 1,11-8 0-16,11-8 1 0,9-2-1 0,16-8 1 15,17-6 4-15,21-6-5 16,15-8-6-16,6-4 4 16,1-6 2-16,-4-2-6 15,0-4-23-15,-4-2-19 16,1 0-18-16,-8 2-25 16,-21 5-106-16,-22 4-121 15,-27 3-165-15,-109-15-495 16</inkml:trace>
  <inkml:trace contextRef="#ctx0" brushRef="#br0" timeOffset="-146399.03">21303 11065 686 0,'0'12'579'0,"2"-8"-466"15,1 6 17-15,-1-2 31 0,7-10-53 0,2-8-69 0,6 0-33 0,2-8 3 16,1-2-9-16,-5 0 1 16,-5 0 11-16,-4 4-12 15,3 0 6-15,-7 3 2 16,0 3 13-16,0 5 49 16,-2 2 4-16,2 3-5 15,-2 0 34-15,0 3-11 16,3 1-38-16,-3 10 1 15,0 8 88-15,0 11-38 16,-3 10-56-16,6 1-19 16,-1-2-4-16,7-4-11 15,6-10 10-15,8-6 5 16,13-6 2-16,19-12-32 16,21-10-32-16,23-8-202 15,74-18-244-15,49-28-511 0</inkml:trace>
  <inkml:trace contextRef="#ctx0" brushRef="#br0" timeOffset="-141337.92">3713 14008 1955 0,'0'0'342'0,"2"-1"-93"0,-2-2-72 0,2 3-39 0,0-2-47 0,-2 2-50 0,2 0-29 16,-2 2-12-16,0-2-2 15,8 3-10-15,-7 2 3 16,7 4 9-16,0 3-24 16,3-2-56-16,3-6-52 15,1 1 5-15,1-6 26 16,7-6 13-16,-4 0-1 15,1-8 47-15,-1 1-12 16,0-5-40-16,-1-2 7 16,2-5-90-16,36-60-506 15</inkml:trace>
  <inkml:trace contextRef="#ctx0" brushRef="#br0" timeOffset="-140118.52">5676 14327 1407 0,'0'0'367'0,"2"-2"-280"0,-2-2-87 0,4 0-72 0,-1 2-240 0,5-12-827 0</inkml:trace>
  <inkml:trace contextRef="#ctx0" brushRef="#br0" timeOffset="-139965.12">5682 14301 1648 0,'0'0'273'16,"0"0"-132"-16,0 0-81 15,0 0-60-15,0 0-35 16,0 2 10-16,0 0-94 16,-2 4-97-16,0-6-1282 15</inkml:trace>
  <inkml:trace contextRef="#ctx0" brushRef="#br0" timeOffset="-137797.69">6375 11121 824 0,'0'-4'461'0,"0"2"-323"0,1 0-26 0,-1-2 17 0,0 0-79 0,0 2-17 0,0 0 12 0,0 0 9 15,-1 0 4-15,1-2-11 16,0 2-17-16,-2 2 3 16,2-2-14-16,-2 2 31 15,2 0 1-15,0 0 10 16,2-2 7-16,-2 2-14 0,0 0 0 15,0 0 6 1,-2 0-29-16,2 0-17 0,0 0-5 16,0 2-9-16,0-2-8 15,0 2 1-15,0 6-8 16,0 2 15-16,-3 6 9 16,3 4-9-16,-2-2 0 15,2 6 1-15,0-2 1 16,0 0-2-16,0-2 1 15,0-2-1-15,0-4 0 16,0 3-14-16,-2-6-14 16,2-1-44-16,0-3-3 0,0-6-9 15,0-1-11 1,0 3 26-16,0-7-42 16,0-1-169-16,2-25-944 0</inkml:trace>
  <inkml:trace contextRef="#ctx0" brushRef="#br0" timeOffset="-137223.01">6353 11139 1279 0,'0'-4'258'0,"0"0"-64"0,0-2-40 0,2 2-38 0,1-4-34 0,1 4-4 0,2-2 20 0,2 0-37 0,9-2-13 15,-2 0 2-15,3 4-4 16,7 2-11-16,-2 0-20 16,2 4-2-16,6 0-12 15,-5 4-1-15,0 2-6 16,-10 2 5-16,-5 0-8 16,-6 2-8-16,-5-2 11 15,-5 4-1-15,-3-6 5 16,-4 2 2-16,-3 0 0 15,-3-4 2-15,2 0 4 16,2 2 3-16,4-6-9 16,3-2 1-16,7 2-2 15,0-2-7-15,5 0-10 16,3 6 17-16,3-2 1 0,5 8 0 16,9-2 0-16,-4 2 2 15,4 2 11 1,-7 0-13-16,0 2-4 15,-7-3 2-15,-4 1-2 0,-7-5 2 16,-5-3 2-16,-5 2 0 16,-9-2 2-16,-1 1-1 15,-7-3-1-15,1 2 0 0,-3-5-1 16,0-1 2 0,7 0-1-16,-1 0 1 15,6 0 0-15,1-1 5 16,5-4-5-16,5 4 0 0,0 1-1 15,6-3-34 1,-2 3-80-16,2-1-87 0,2-2-121 16</inkml:trace>
  <inkml:trace contextRef="#ctx0" brushRef="#br0" timeOffset="-132434.6">7725 16896 1760 0,'0'0'246'0,"0"0"-30"0,0 0-9 0,5 0-103 0,2 4-46 0,6-4-2 0,0 2 10 16,9-2-9-16,3-2 13 15,6-2-7-15,7 0-10 16,2-4 2-16,1 2-16 15,-8 6-24-15,-2 4-7 16,-10 2-8-16,-11 2-18 16,-10 10 6-16,-8 0 12 0,-17 8 12 15,-8 6-12-15,-6-6-1 16,1-2-17-16,11-6 8 16,8-6 9-16,9-8-8 15,8 1 7-15,4-4-7 16,8 3-22-16,12 0 14 15,7 6 16-15,4-2-8 16,6 1 8-16,-8 5-8 0,-2 0 0 16,-14 4 3-1,-3-2 5-15,-10 2 1 0,-4-4 0 16,-12 4 15-16,-3 0 1 16,-8-4-2-16,0-2-2 15,3-6-3-15,2-2 1 16,4 0-2-16,5-8-7 15,7 4-1-15,4-4-16 16,6-6-47-16,14-4-72 16,16-8-24-16,13 0 35 15,9 0 19-15,0 0 57 16,-2 8 48-16,0 6 9 16,-10 2 39-16,-8 2 48 0,-14 4-36 15,-8-4-31-15,-13 8-8 16,-12 0 36-16,-5 6 18 15,-4-1 10-15,-4 8-16 16,4 1-18-16,5-8-18 16,8-2-18-16,5 2 2 15,5-2-2-15,6-4 10 16,7-8 5-16,11-4 9 16,2-6 11-16,-3-8-20 15,2 0 7-15,-12-2-8 16,-3 2-8-16,-8 0 3 15,-5 8-17-15,-4-3-7 16,-10 7-1-16,-3-2-20 16,-3 10-42-16,-7-2-47 0,4 8-104 15,-2 2-158-15,-2 8-208 16</inkml:trace>
  <inkml:trace contextRef="#ctx0" brushRef="#br0" timeOffset="-132224.46">8627 16986 1755 0,'-3'0'309'0,"3"4"-48"0,-5 14-102 0,-4 8-6 0,-5 19-33 0,-10 5-24 0,-5 4-33 0,3 0-12 0,-3-2-25 16,4-8-26-16,8-8-117 15,0-4-345-15,-5 26-142 16</inkml:trace>
  <inkml:trace contextRef="#ctx0" brushRef="#br0" timeOffset="-132085.49">8660 17379 2291 0,'0'0'500'16,"0"0"-210"-16,0-4-128 15,0 4-84-15,-5 0-62 16,4 0-16-16,-7 0-148 0,-8-6-456 16,-50-28-614-16</inkml:trace>
  <inkml:trace contextRef="#ctx0" brushRef="#br0" timeOffset="-131934.45">8442 17044 2599 0,'0'0'382'0,"0"-4"-169"15,-4 2-213-15,-9 2-63 16,-78-30-1638-16</inkml:trace>
  <inkml:trace contextRef="#ctx0" brushRef="#br0" timeOffset="-130634.14">18995 10501 1540 0,'2'-4'12'0,"-2"4"-12"0,4 0-141 0,4 0-149 0,-2 4 32 0,3-2 138 0,-3-4 6 16,4-2-13-16,-3 0 127 15,-1-2 145-15,-4-2-97 16,-15-28-48-16</inkml:trace>
  <inkml:trace contextRef="#ctx0" brushRef="#br0" timeOffset="-127365.74">19165 10742 1512 0,'15'-8'169'0,"-4"6"-106"0,13-4-36 0,5 4-19 0,3 4-7 0,-3-2-1 0,-7 4 1 0,1-4 1 0,-10 0 26 15,-7 2 31 1,-4-2-31-16,-4 0-14 0,-2 2-5 16,-3 4 19-16,-8 4 4 15,-5 6 2-15,-5 2-19 16,3 10-14-16,-7 2-1 15,-3 2-158-15,-39 19-813 16</inkml:trace>
  <inkml:trace contextRef="#ctx0" brushRef="#br0" timeOffset="-122792.42">9884 11594 1816 0,'-8'-4'511'0,"-3"0"-292"0,-7-2 6 0,5 2-73 0,4 2-70 16,8 2-76-16,2 0-6 0,2 2-103 15,3 4-31-15,-2 2 2 16,2 4 0-16,5 0 35 15,3 2 28-15,-1-2 16 16,3 2 5-16,5-4 15 16,-2 0-15-16,3-2 23 15,0-4 16-15,5-4-9 16,0 0-32-16,0-4-125 16,53-14-434-16</inkml:trace>
  <inkml:trace contextRef="#ctx0" brushRef="#br0" timeOffset="-122449.15">12242 11251 1158 0,'0'0'143'0,"0"0"-143"0,-2 0-457 0</inkml:trace>
  <inkml:trace contextRef="#ctx0" brushRef="#br0" timeOffset="-121951.28">12226 11342 1659 0,'-22'18'184'15,"0"-5"-119"-15,-18 22-31 16,13-1-26-16,9-2 4 16,11 0 4-16,9-8 49 0,7-4 46 15,7-6 16-15,4-2-13 16,4-6 12-16,7-4-12 15,3 0-7-15,9-4-4 16,3-4-7-16,6-2-12 16,-1-2 8-16,-2-4-11 15,-4 2-14-15,-5-2-10 16,-7 0-12-16,-11 0 3 16,-9 6-3-16,-8 4-7 15,-5 4-17-15,-13 2-9 16,-12 6 0-16,-21 12-11 15,-22 4-1-15,-14 2-27 16,0 0-35-16,2-8-4 16,10-10-64-16,8-4-89 15,13-8-254-15,-38-42-85 0</inkml:trace>
  <inkml:trace contextRef="#ctx0" brushRef="#br0" timeOffset="-120616.66">14356 8279 1076 0,'16'-4'177'0,"-1"-1"6"0,17-9 2 0,4 0-31 0,-5-8-34 0,-2-1-13 0,-7 3 16 16,-4-2-2-16,-6 4-41 16,-4 6-17-16,-6 0-30 15,-2 6-33-15,-2 2-5 16,-8 6-10-16,-3 4 7 15,-5 10 8-15,-1 4 6 16,-2 4-4-16,5 0 28 0,3 1 49 16,5-3-4-1,3 1 5-15,0 1-25 0,1 2 7 16,2 5-20-16,-1 1-6 16,1 6 0-16,-2 0-18 15,0 4-3-15,-1 2-3 16,-2 2 0-16,-2-1-6 15,3-4-6-15,2-5 1 16,-3-4 1-16,7-7-2 16,0-9-16-16,4-6-35 15,-4-6-18-15,3-4 9 16,1-4-6-16,2-6-14 16,6-6-61-16,1-9 33 15,2-2 42-15,-1-4 15 16,-3-1-18-16,5 2-33 0,-5-2-51 15,24-38-151 1</inkml:trace>
  <inkml:trace contextRef="#ctx0" brushRef="#br0" timeOffset="-119634.49">15159 7986 1386 0,'2'-1'514'0,"-2"-1"-383"0,4-9-4 0,-2 6-25 0,3-1-39 0,-1-1-15 0,2-2 20 0,-1 3-10 0,2-2-23 0,2-1 25 0,-5 5 31 0,1 0-10 16,-3 3-12-16,0-2-13 15,0 1-5 1,-2 2 10-16,3 0-10 0,-3 0-1 16,-3 2-19-16,3 2-23 15,3 7-1-15,-6 9 5 16,6 7 11-16,-6 6 1 16,1-3-14-16,2-4-4 15,-2-2 3-15,2-2-8 16,2-6 0-16,0-6 0 15,1-4 1-15,1-4 5 16,5-2 1-16,6-4 2 16,10-6-2-16,6-4 1 15,8-8-8-15,-4-4 6 16,-11 4-6-16,1-2 10 0,-11 8-10 16,-8 6-1-16,-2 6-1 15,-4 1-17-15,-4 6 17 16,2-2-20-1,-7 6 2-15,-7 3 19 0,-4 2 1 16,0 4 11-16,6-6-6 16,4-2 3-16,7-4-8 15,3-4-1-15,3 0 0 16,3-2 0-16,8-8 0 16,5-2-9-16,13-4-9 15,3-4-9-15,4 4 3 16,-16 3-10-16,-9 6 25 15,-9 4-15-15,-12 6-51 16,-11 4 50-16,-7 10 25 0,-10 1 1 16,-3 4 5-16,5-6-6 15,6-2 2-15,14-4 4 16,9-2-5-16,4-4 0 16,2-4 6-16,0-2 22 15,2 2 10-15,7-2-2 16,7-6-5-16,4 0-2 15,5-4-14-15,0 4-14 16,-7-3 19-16,-9 4 3 16,-5 3-5-16,-3 0-19 15,-6 4-3-15,-3 0-6 0,-1 2 0 16,-3 2 2-16,-7 5 7 16,-5 0 0-16,5 1-40 15,-2 2-114-15,11 4-307 16,6 24-186-16</inkml:trace>
  <inkml:trace contextRef="#ctx0" brushRef="#br0" timeOffset="-117066.51">15515 9701 1312 0,'0'0'297'0,"0"-2"-114"0,0 0-52 0,-2 0-70 0,4-4-28 0,-2 4 12 0,-2 0 17 0,4 2 16 0,-2-2-9 16,0 0-5-16,4 2 58 16,-4-2-32-16,2-2-32 15,2 0-5 1,4-2-10-16,3 2-14 0,5 2-5 15,3 0-6-15,2 0-2 16,5 2 5-16,-1-2-4 16,-1 2-5-16,1 0-3 15,-3 0 1-15,-2 2-1 16,0-2-8-16,-6 0-1 16,-3 0-1-16,-5 2-6 15,-6-2-10-15,-2 2-10 0,-9-2 9 16,-9 4 17-1,-9 2-29-15,-9-4 6 16,-2 0 8-16,2-2 10 0,4 2 6 16,5-2-1-16,2 2 1 15,8 0 0-15,3 0 1 16,9 0-1-16,7-2 0 16,0 0-7-16,5 0-16 15,1 0 12-15,8 0 11 16,7 0 1-16,10-2 7 15,4 2-8-15,-1-2 0 16,-5 0 6-16,0 2-6 16,-7-2 1-16,-9 2-1 15,-9 0 0-15,-1 0 0 16,-8 0-16-16,-5 0 15 0,-11 0 1 16,-6 2 0-1,-6-4 9-15,-3 2-9 0,3 0 14 16,6-2 11-16,3 2-5 15,8-2 13-15,7 2 4 16,7-2-8-16,4 2-15 16,4 0-13-16,0 0 16 15,4 0-5-15,5 0-6 16,8 0 8-16,0 2-13 16,1-2 0-16,-4 2 10 15,-2 0-10-15,-5-2 18 16,-4 0 14-16,-4 0 3 15,-1 0 3-15,-4 0-6 16,0-2-4-16,-4 4 1 16,4-2-15-16,0 0-2 0,0 2 1 15,0-2-13 1,0-2 16-16,0 2-16 0,-2 0 0 16,2 0 0-16,2 0 0 15,-2 0 1-15,0 0 4 16,0 0-5-16,0 0 0 15,0 0 5-15,0 0-6 16,0 0 1-16,0 0 9 16,0 0-8-16,0 0 4 15,0 0-5-15,0 0 5 16,0 0 0-16,0 0-5 0,0 0-1 16,0 0 1-16,0 0-1 15,0 0 0-15,0 0 0 16,0 0 0-16,0 0 0 15,0 0 1-15,0 0-2 16,0 0 0-16,0 0-8 16,0 0-7-16,0 0-32 15,0 0-51-15,0 0-102 16,-29-10-501-16</inkml:trace>
  <inkml:trace contextRef="#ctx0" brushRef="#br0" timeOffset="-112017.22">16910 10479 670 0,'0'0'366'0,"-3"0"-181"0,3 0-40 0,3 0-85 0,-3 0-18 0,0 0 3 0,0 0 14 16,0 0-10-16,0 2 10 15,-3-4-26-15,3 2 13 16,0 0 5-16,0 0-21 16,0 0 6-16,0 0 11 15,0 0-2-15,0 0-21 16,0 0-5-16,0 0 5 16,0 0 3-16,0 0 2 15,0 0-10-15,0 0-7 16,0 0 32-16,0 0-17 15,0 0 24-15,0 0-2 16,0 0-8-16,0 0-13 16,0 0 23-16,10 4 15 0,-2-2-18 15,1 0-7-15,3-2-14 16,-4 0-9-16,1 0-9 16,0 0 1-16,4-2-8 15,-6 0-1-15,2 0 1 16,-4 2 5-16,-1 0-6 15,-4 0 0-15,-2 0 0 16,2 0 10-16,-2 0-10 16,2 0 7-16,-5 0 10 15,-4 0-12-15,-11 0-5 0,-4 2 0 16,-10 0 5-16,0 2 1 16,8-2-8-16,-1 0 1 15,11 0-1-15,3 0-10 16,7-2-1-16,3 4 6 15,6-4 5 1,-1 0-14-16,2 0-13 0,7 0 20 16,3 2 7-16,8 0 1 15,5-2-1-15,-1 2-20 16,-3 1 6-16,-3-3 11 16,-2 1 4-16,-5-1 1 15,3 0-1-15,-10 0 1 16,-2 0-1-16,-4 2-2 15,-2-2 2-15,-2 0-24 16,-9 2 24-16,-7 0 1 16,-9 0 0-16,2 0 0 0,0-2 10 15,10 0-11-15,7 0 0 16,3 0 0-16,10 0 12 16,1 0-11-16,6 0 26 15,3 0-16-15,7 0 1 16,2 0-6-16,2 0-5 15,-3-2 7-15,-3 2-7 16,-5 0 10-16,-5 0 2 16,-3 0 4-16,-2 0-8 15,-1 0 31-15,-2 0 11 16,-2 0-7-16,2 0 1 0,-3 0 1 16,3-2-11-16,0 4-11 15,-2-2-11 1,2 0 2-16,0 0-14 15,0 0 5-15,2 0-5 16,-2 0 0-16,0 0-1 16,0 0 1-16,0 0 0 0,0 0 1 15,0 0-2-15,0 0-15 16,0 0-27-16,0 0-45 16,0 0-54-16,0 0-44 15,-2-8-97-15,-1 4-25 16,6 0-621-16</inkml:trace>
  <inkml:trace contextRef="#ctx0" brushRef="#br0" timeOffset="-110212.86">15497 9579 1155 0,'0'0'205'0,"3"0"38"0,-1 0-100 0,0 0-40 0,-2 0 4 0,0 0-22 0,2-2-37 0,-2 2 53 0,0 0-2 15,7 0-5 1,-1 2 17-16,4 0-22 0,7 0-29 16,-3 4-32-16,5 2-2 15,2-4-13-15,3 4-11 16,-2 0-1-16,5 0 0 16,-5-2-1-1,1-4-1-15,-8 2-1 0,-6-4-7 16,-2 2-25-16,-11-2-31 15,-4 2-23-15,-9 2 68 16,-10-2 8-16,-11 0-16 16,-2-2-4-16,6-2 32 15,5 2 7-15,10-2-5 0,10-2 14 16,2 4 4 0,7 0-1-16,0-2 4 0,2 2-11 15,3 0 15-15,8 0-12 16,5 2 0-16,11-2-3 15,0 0-5-15,2 4-6 16,-4-4 5-16,-9 0-6 16,-7 0 8-16,-5 0-8 15,-3 2-5-15,-6-2 4 16,-6 0 1-16,1 2 0 16,-6-2 9-16,-3 2-3 15,1-2 0-15,5 0 2 16,4-2-8-16,0 2 6 15,12 2-6-15,-3-2-16 16,0 0-43-16,5 2-74 16,6 2-79-16,47 2-163 0</inkml:trace>
  <inkml:trace contextRef="#ctx0" brushRef="#br0" timeOffset="-108175.29">16969 10437 1433 0,'0'0'305'0,"0"0"-155"0,0 0 24 0,0 0-71 16,3 0-25-16,-3 0-13 0,5 2 13 0,-3 0 6 0,0 2 15 0,2 2-21 0,3 0-29 15,4-2-17-15,5 2-22 0,2-2-9 16,1 2-1-16,2-2-30 16,-6 0-23-16,1 0-13 15,-7-4 29-15,-7 2-13 16,-4 2-47-16,-9 2 25 16,-12 0 52-16,-8-2 1 15,-2 0-8-15,-1-2 15 16,5 0 12-16,9 0 11 15,7-2 7-15,7 0-18 16,3 4 12-16,6-4 9 16,7-4 7-16,9 8 1 15,4-8-7-15,9 8-13 16,0-4-1-16,-1 3-8 16,-10-2-1-16,2-2 1 0,-10 1-1 15,-7 0 1-15,0 0 0 16,-6 0 0-16,-2 0-3 15,-2 0 3-15,0 0 6 16,0 0-6-16,-5-3-24 16,3 6-21-16,-3-3-78 15,4-3-96-15,0 9-350 16</inkml:trace>
  <inkml:trace contextRef="#ctx0" brushRef="#br0" timeOffset="-94576.82">16130 9615 1053 0,'0'-2'275'0,"0"2"-61"0,0-2-62 0,-5 0-47 0,5 2-39 0,0-2-5 0,0 2-25 15,0 0 5-15,0-2 10 16,0 2 19-16,0 2 8 16,5-2 2-16,-5 0 2 15,0 0-5-15,0-2-29 0,0 2-12 16,0 2-12-16,-5-4-6 15,5 2 6-15,9 8 12 16,-7-4-5-16,6 4 1 16,-2-2 14-16,-2 2-23 15,5 2 1-15,0 2-2 16,0 0 2-16,0 2-9 16,-3 2 2-16,6 0-7 15,3 0-2-15,-4 2 1 16,1 3-8-16,3-3 0 15,-6-4 1-15,2 1-1 16,-2-4 5-16,0 0-6 16,-2 0 0-16,-1-1 5 15,-1 0-5-15,-1-1 0 16,-2 0-6-16,4-3 6 0,-4 2 0 16,4-2 1-16,3 1 0 15,-3 4-1-15,4-3 0 16,-2-2 0-16,1 4 0 15,3 0 1-15,-3 0-1 16,-1 2 1-16,0-4 0 16,5 2 0-16,-7-4-1 15,-2 0 0-15,1-2 0 16,-1 2 0-16,-2-2-2 16,3 0 1-16,0-2 0 15,-3 0 1-15,-2-2 0 16,0 2 1-16,0-4 0 15,0 4 0-15,0-2 0 16,0 0-1-16,0 0-13 16,-2-2-17-16,0-4-36 0,-3 0-8 15,-4-6-1-15,0 0 3 16,-10-4 17-16,0-2 13 16,-8-2-20-16,-6-4 4 15,-2 0 2-15,-6-4 34 16,3-4 15-16,5-1 7 15,4 4 1-15,4 2 17 16,8 5-3-16,5 4-4 16,6 6-4-16,3 2-5 15,3 6-2-15,0 0-1 0,0 2-5 16,3 0 6-16,-1 2 0 16,-2 0 0-1,2 0-3-15,-2-2 2 0,0 2 1 16,0-2 1-16,0 0 11 15,0 0-11-15,0-4-1 16,0 4 9-16,2-2-3 16,-1 0 0-16,2 2-6 15,1 0 0-15,-2 0 0 16,0 0 1-16,0-2-1 16,0 8-1-16,5-2-9 15,1 4 9-15,4 6-1 16,1 6 1-16,7 6 1 0,0 0 0 15,7 5 0 1,0-2 8-16,2-3-8 0,0 1 0 16,0-7 1-16,-5 0 0 15,1 0 5-15,-6-2 4 16,0-4 1 0,-6 0 2-16,-7-4 1 0,-1-2 28 15,-5-4 4-15,0 0-2 16,0 0-10-16,-2-2-4 15,2 0-3-15,0 0-4 16,0 0-4-16,0 0 4 16,0 0-1-16,2 0-9 15,-2 0-12-15,0 0-2 16,0 4 1-16,-2-2 0 16,2-2 6-16,0 2-6 0,0 0 0 15,0-2 0 1,0 0 0-16,0 0 0 0,0 0 1 15,0 0-1-15,0 0 0 16,0 0-24-16,-3 0-87 16,1-2-86-16,-5 2-4 15,-28-14-175-15</inkml:trace>
  <inkml:trace contextRef="#ctx0" brushRef="#br0" timeOffset="-90532.36">16772 10768 1073 0,'0'0'518'0,"2"0"-406"0,-2 0 10 0,0-2-14 0,0 2-66 0,0 0 19 0,2 0-8 0,-2 0-7 0,2 0 7 16,-2 2 28-16,0-2-21 15,2 0 12-15,0 0-8 16,0 0-20-16,3 2-4 15,2-2 1-15,-2 2-11 16,3-2-2-16,1 0-4 16,3 2-1-16,0-2-4 15,7 2-2-15,-1 0-10 0,6 2-5 16,-4 2 8 0,5-4-10-16,-8 2 0 15,6 0 0-15,-3-2 1 0,-3 2 1 16,2-2 4-16,-7 0-5 15,2 2 9-15,-3-2-4 16,-7-2-4-16,-4 0 8 16,0 0 14-16,0 0 5 15,0 0-1-15,-4 2-14 16,2 4-2-16,-7 2 16 16,-5 6 2-16,4 4-9 15,-2-2-19-15,3 2-1 16,-2 0 16-16,7-2-17 0,2-3-1 15,0-6 1-15,2 1 0 16,0-2-1-16,0-3 0 16,0-2 1-16,0-1-1 15,0 0-29-15,0 0-29 16,0 0-44-16,2 3-46 16,-2-2-79-16,0-1-40 15,15 3-243-15</inkml:trace>
  <inkml:trace contextRef="#ctx0" brushRef="#br0" timeOffset="-76583.66">17349 10778 1179 0,'-2'-2'324'0,"2"2"-139"0,-2-2-53 0,2 0-3 0,-4 0-42 0,0-4 99 0,2 2-101 16,0 2 19-16,-3 2-25 16,-1 0-13-16,-7 2-21 15,8 4 15-15,-6-2-21 16,4 2-25-16,-2 0-2 15,7 4-12-15,4 0 8 16,2 2-8-16,6 0-9 16,1 2 9-16,3 0-9 15,-4 0 9-15,-5 0 7 16,-1 0-7-16,-6 4 0 16,-3-2-1-16,-3 0 1 15,-6-1 5-15,1-5 4 16,1-1 0-16,4-4-8 15,-3-5 10-15,2-2 14 16,5-6-8-16,-1-3-2 0,2-3 7 16,8 0-4-16,-1-5 3 15,6-4 2-15,5-1-23 16,-1 0 0-16,1-2 0 16,1 0 1-16,-1 0-1 15,-1 4 0-15,1 2-12 16,-6 10 3-16,-4 2-3 15,-3 4-30-15,-6 2-36 16,-8 0-54-16,-7 2-74 16,-6 2-56-16,-40 2-76 15</inkml:trace>
  <inkml:trace contextRef="#ctx0" brushRef="#br0" timeOffset="-76200.19">17649 10748 574 0,'0'0'1388'0,"0"-2"-1130"0,5 0 25 0,-3 4-155 0,0 2-100 0,3 0-13 0,-1 6-7 0,-6-2 7 0,-2 4 7 16,-3 2-8-16,-2 0-8 15,0-4-5-15,2-2-1 16,3 0 1-16,2-4-1 16,-1-2 0-16,3 0 6 15,5-2 0-15,6 2 15 16,14-2 9-16,10 2-3 15,9 0-15-15,8-2-12 16,2 2-12-16,-4 2-45 16,-7-4-101-16,-14 0-124 15,-9-8-206-15</inkml:trace>
  <inkml:trace contextRef="#ctx0" brushRef="#br0" timeOffset="-75949.69">17262 11139 1790 0,'22'0'347'0,"0"-2"-94"16,23-2-82-16,8 2-171 16,-4-2-4-16,-2 0-188 0,-9-2-75 15,13-8-335-15</inkml:trace>
  <inkml:trace contextRef="#ctx0" brushRef="#br0" timeOffset="-75727.34">17281 11175 1822 0,'14'-4'307'16,"7"-2"-83"-16,14 0-79 15,5 2-98-15,0 0-28 0,-5 4-19 16,-6-4-48-1,-8-2-150-15,10-10-182 0</inkml:trace>
  <inkml:trace contextRef="#ctx0" brushRef="#br0" timeOffset="-73632.7">14675 7106 226 0,'0'0'935'0,"0"0"-773"0,0 0-98 0,2 0 14 0,-2 0 8 0,0 0 47 15,0-2 4-15,0 4-58 0,0-4-13 0,0 2-7 0,-2 0-29 0,2 0-9 0,0 0-11 0,0-2 4 0,0 2 2 16,0 0 2-16,0 0 8 0,2 0-13 16,-2 0 10-16,0 0-23 15,0 0-23-15,0 2-32 16,0-2-40-16,-6-8-215 15</inkml:trace>
  <inkml:trace contextRef="#ctx0" brushRef="#br0" timeOffset="-73401.3">14671 7064 1300 0,'-2'0'315'0,"2"0"-217"0,0 0-95 16,2 2-3-16,-4 4-141 15,-5 6-168-15</inkml:trace>
  <inkml:trace contextRef="#ctx0" brushRef="#br0" timeOffset="-68987.33">13439 7313 1710 0,'0'0'336'0,"0"0"-197"0,2 0-44 0,0 0-32 0,6 4-32 0,6 4 50 0,2 2 18 15,0 0-7-15,3 0-23 16,-1 2-36-16,-1-4-18 16,4 2-5-16,8-6 22 15,13 2 2-15,9-2-7 16,10-2-7-16,5 0-19 0,5 2 0 16,-1-4 1-1,5-4-1-15,2-2 1 0,-2-2-1 16,-2-8 7-16,-3-6-7 15,-3-2 15-15,-7-12-16 16,2-6 10-16,-4-8-9 16,-2-3 7-16,-7 6-1 15,-11 0 13-15,-10 5 16 16,-9 4 3-16,-9 4-11 16,-8-2 1-16,-2-1-8 15,-2 1-14-15,0-1-6 16,0-2 7-16,-2 3-1 15,4-6 4-15,-5 2-11 16,-3-2-17-16,-6 4-4 0,-9 0 9 16,-7 4-10-1,-9 1-11-15,-5 4 3 0,-9 0 0 16,-1 1 28 0,0 2-13-16,-3 2 6 0,1 1 3 15,0 6-1-15,-4 3 7 16,0 8-1-16,-7 6 1 15,5 4-1-15,-5 8-1 16,3 10-8-16,-2 10 2 16,7 14 7-16,-3 15 0 15,3 9-8-15,12 8 7 0,12 4-17 16,8 4-13-16,10-5-10 16,5 1-9-16,5-10 5 15,7-12-2 1,5-6 0-16,3-11-53 0,6-4-85 15,11-6-102-15,68 31-515 16</inkml:trace>
  <inkml:trace contextRef="#ctx0" brushRef="#br0" timeOffset="-65333.08">17208 11412 1713 0,'0'-2'625'0,"0"0"-449"0,6-5-13 0,6 4-115 0,11 1-48 0,1 0-123 0,0 4-69 0,1 0-67 16,-10-2-65-16,1 2-1110 15</inkml:trace>
  <inkml:trace contextRef="#ctx0" brushRef="#br0" timeOffset="-65183.82">17124 11478 1760 0,'-1'0'679'0,"2"0"-428"0,10-4-44 16,6 2-104-1,8 2-103-15,12-2-3 0,57-24-372 16</inkml:trace>
  <inkml:trace contextRef="#ctx0" brushRef="#br0" timeOffset="-59250.22">12485 5739 1496 0,'0'-4'529'0,"4"0"-342"0,1 0 1 0,-3-2-25 0,4-4-58 0,-2 3-10 0,2 3 13 16,-2 1 6-16,0 1-20 16,-1 0-14-16,-1 2-25 15,-2 2-14-15,6 2-23 16,6 6-12-16,5 12 10 15,12 16-14-15,7 10 16 0,-3 8-9 16,0 5-9 0,2-2 6-16,-2 0-1 0,-2-3-4 15,-2-4-1-15,2-4 1 16,-5-8 0-16,-5-6-1 16,-1-6 0-16,-7-8 0 15,-4-4 0-15,-2-3-1 16,-3-8 0-16,1-2 1 15,-5-2-1-15,2-1 0 16,-2 0 0-16,2 0 1 0,-2 0 1 16,-2 0 0-16,2 0 0 15,0-1-1-15,0 1-8 16,0 0-4-16,-2 0 2 16,2-7-26-16,0-3 0 15,-5-4 15-15,1-6 0 16,0-2 3-16,-6-2 10 15,-1 2 2-15,-5 0-4 16,1 6 9-16,-3 2 0 16,-4 2-12-16,6 4 13 15,1 4 0-15,8 2 0 16,2 2-2-16,5 0-4 16,0 0 5-16,3 2-11 15,-3-2-6-15,4 6 1 16,1 4 17-16,4 8 1 15,2 4 5-15,3 2-5 16,3 0-1-16,-3 0 0 0,1-4 0 16,-1 1 0-16,-3-8 1 15,-3 0-1-15,-3-6 0 16,0-3 0-16,-5 0-1 16,0-4 1-16,2 0 1 15,-2-4 8-15,2 3 11 16,2-6 25-16,7-9-26 15,5-4-7-15,4-8-3 16,-2 2 5-16,-1 0 1 0,1 0-9 16,-4 6-6-1,-3 6 0-15,-2 4 0 0,-5 8-8 16,-4 2 1-16,0 2-10 16,-2 6-11-16,-2 4 5 15,-5 8 17-15,0 8 6 16,-2 2 0-16,0 4-1 15,-5-5 1-15,5-4 0 16,2-3-11-16,2-5-5 16,0-9 10-16,5-4-3 15,0-3 7-15,2-1 1 16,0-1 1-16,0-2 0 16,-2 2 1-16,2-6 17 15,2-3-16-15,-2 1 5 0,0 0-7 16,-2 4 1-1,2 5-1-15,2 0-10 0,-2 1-14 16,0 3-6-16,2 3 8 16,-2-1 12-16,2 2 10 15,-2-1 1-15,5-3 0 16,-3-1 1-16,0-3 5 16,-2 0 5-16,3-3 0 15,-3 3-3-15,-3-1-1 16,3 1 5-16,-2 0-5 15,2 0-4-15,-2 1-4 16,-3-1 0-16,3 3-1 16,0 1-17-16,-2 2 12 15,-3 2 6-15,3-4 10 16,1 0-9-16,3-4 7 0,3 2-1 16,1-2 2-1,3 2 8-15,1 1 14 16,13 1 1-16,1-4-20 15,10 0-5-15,-7-4-5 0,-4 3 7 16,-10-1-2-16,-8 0 4 16,-11 4 7-16,-3 0-8 15,-6 6-10-15,-15 0 9 16,-6 6-7-16,-4-4 4 16,9 2-5-16,11-4 8 15,3-4-9-15,11 0-20 16,3 4-128-16,3-2-181 15,2 2-226-15,17 12 69 16</inkml:trace>
  <inkml:trace contextRef="#ctx0" brushRef="#br0" timeOffset="-58967.67">12968 6559 1638 0,'-2'0'672'0,"-3"0"-395"0,-1 2-92 0,-5 4-86 0,1 2-26 0,4-4 13 0,2 0 8 15,1-4-35-15,6 2-11 16,-1-2-11-16,0-2-17 16,4 2-14-16,8-4-6 15,15 0 0-15,11-6-1 16,14 0-14-16,-6-2-4 16,-7 2 10-16,-17 4 9 15,-15 0-1-15,-11 10-10 16,-14 0-4-16,-15 8 15 15,-13 6 0-15,-14 0 1 16,-2 2-1-16,10-8-24 0,15 0-197 16,-3-6-601-16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3:10:34.108"/>
    </inkml:context>
    <inkml:brush xml:id="br0">
      <inkml:brushProperty name="width" value="0.05292" units="cm"/>
      <inkml:brushProperty name="height" value="0.05292" units="cm"/>
      <inkml:brushProperty name="color" value="#FF0000"/>
    </inkml:brush>
  </inkml:definitions>
  <inkml:trace contextRef="#ctx0" brushRef="#br0">8706 8813 584 0,'-2'10'77'0,"2"-2"-77"0,-3 10-3 0,3-4 3 0,5-8 30 0,1-6 162 0,4-4-51 0,3-10-53 16,5-8-37-16,6-6-51 15,5-8-54-15,47-80-69 16</inkml:trace>
  <inkml:trace contextRef="#ctx0" brushRef="#br0" timeOffset="2201.25">8601 5440 859 0,'13'6'290'0,"0"-2"-97"0,20 6-193 0,-2-6-4 0,0-2-31 0,-6-4 26 15,-2-2 9-15,-9 0 61 0,-9-2 284 16,-5-2-145-16,-5 2-44 16,-1 0-5-16,5-4 8 15,-1 6-40 1,-3 2 35-16,3-2-55 0,2 4-9 15,-2-2-6-15,2 2-16 16,0-2-26-16,0 2-23 16,0 0-19-16,0 2-51 15,2-2-175-15,2 4-284 16,15 18 24-16</inkml:trace>
  <inkml:trace contextRef="#ctx0" brushRef="#br0" timeOffset="2619.55">8731 5454 2131 0,'0'0'541'0,"0"0"-419"0,2-4-40 16,-2 4 1-16,2 0-47 15,4-2-36-15,10 4-12 16,16 2 7-16,10 0 5 16,9 2 2-16,7 4-1 15,-3 4-1-15,1 0 0 16,-4 0-1-16,-8 2 1 0,-15-6 0 16,-9 2-15-16,-18-2 1 15,-20 7 14-15,-15 4 29 16,-25 12 14-16,-20 3-2 15,-9-4 5-15,-2-4-4 16,9-6 0-16,13-2-4 16,12-6-13-16,18-4-2 15,18-4-11-15,12-2-6 16,7 0-3-16,0-8-3 16,5 4-9-16,3 4-50 15,13-2-35-15,14 0-109 16,11-2-247-16,104-8-108 15</inkml:trace>
  <inkml:trace contextRef="#ctx0" brushRef="#br0" timeOffset="5067.26">5101 4842 319 0,'-2'0'1187'0,"2"0"-1006"0,0 0-65 0,0-1 38 0,0 1-47 0,0 0-50 16,0 0-3-16,0 1-8 16,2-2-1-16,-2 1 3 15,-2 0 9-15,2 0 11 16,0 0-20-16,0 0 6 15,0 0-5-15,0 0-7 16,0 0-3-16,0 0-6 16,0 0 0-16,0 0-1 15,0 0-1-15,0 0 1 16,0 0-2-16,0 0-8 16,0 0 7-16,8-5-14 15,-8 5 3-15,0 0-2 16,2-2 10-16,5-1 4 15,7-4-5-15,8-3-11 0,12-6-7 16,8 0 4-16,5 0-4 16,1-2-7-16,6 2 2 15,-4 4-2-15,-2-4 0 16,1 6 0-16,-2-2 0 16,0 4 0-16,-7 2 1 15,-3-2-1-15,-5 4 1 16,-10 2-1-16,-4 0 1 15,-9 2 6-15,-5 0-5 16,1-2 8-16,-5 4 7 16,2-2 2-16,-2 0-7 15,-2 0 3-15,2 0-6 0,0 0-8 16,0 0 0 0,0 0 0-16,0 0 0 0,0 0 0 15,0 0 0 1,0 0 0-16,2 0 5 0,-4 0-5 15,2 0-2-15,0 0 1 16,0 0 0-16,0 0 0 16,0 0 1-16,0 0-1 15,0 0-1-15,0 0-1 16,0 0-8-16,0 0 9 16,0 0-6-16,0 0 7 15,0 0 0-15,0 0 0 16,0 0 0-16,0 0 0 15,0 0 0-15,0 0-1 16,0 0 1-16,0 0 1 0,0 0-1 16,0 0 1-16,0 0-1 15,0 0 1-15,0 0-1 16,0 0 0-16,0 0 1 16,0 0 0-16,0 0 0 15,0 0 0-15,0 0 5 16,0 0-6-16,0 0 1 15,0 0 5-15,0 0-5 16,0 0 0-16,0 0 0 16,0 0-1-16,0 0 0 15,0 0 1-15,0 0-1 16,0 0 0-16,0 0 0 0,0 0 0 16,0 0 1-1,0 0-1-15,0 0 1 0,0 0-1 16,0 0 0-16,0 0 0 15,0 0-1-15,0 0 1 16,0 0-12-16,0 0-20 16,0 0-47-16,0 0-74 15,0 0-176-15,-54 10-303 16</inkml:trace>
  <inkml:trace contextRef="#ctx0" brushRef="#br0" timeOffset="6201.46">5887 4748 1865 0,'0'0'245'0,"0"0"-178"0,-2 0-67 0,2 2-177 0,-7 6-624 0</inkml:trace>
  <inkml:trace contextRef="#ctx0" brushRef="#br0" timeOffset="6383.64">5941 4750 1662 0,'-3'0'198'16,"3"0"-130"-16,-2 0-38 15,2 0-30-15,0 0-85 16,0 2-107-16,-4 4-171 15</inkml:trace>
  <inkml:trace contextRef="#ctx0" brushRef="#br0" timeOffset="6584.9">5954 4794 1743 0,'-2'-2'528'0,"0"1"-366"0,2-8 0 15,0 5-6-15,0 2-78 16,0 0-58-16,0 0-20 16,0 2-7-16,0 0-52 15,0 0-112-15,0-2-157 16,2-4-665-16</inkml:trace>
  <inkml:trace contextRef="#ctx0" brushRef="#br0" timeOffset="8310.48">5020 5554 833 0,'1'-2'924'0,"-1"2"-756"0,5 0-21 0,-3 0 55 0,-2 0-10 0,0-2-54 0,0 2-30 16,2 0-18-16,0 0-16 15,4 0-40-15,3 2-20 16,5 2-8-16,9 2-6 16,5 9-101-16,17 0-377 15,155 52-1335 1</inkml:trace>
  <inkml:trace contextRef="#ctx0" brushRef="#br0" timeOffset="9317.24">13470 13058 1059 0,'2'2'325'0,"2"0"-238"0,5 4-36 0,3 2-3 0,3-2-22 0,-6-2-26 15,4-4-27-15,-4-2-93 16,5-32-640-16</inkml:trace>
  <inkml:trace contextRef="#ctx0" brushRef="#br0" timeOffset="12167.29">18598 12300 285 0,'2'-12'354'0,"-2"-2"-222"0,5-10-44 0,0-2-11 0,-5 4 103 0,-2-2 18 0,-12 1-107 15,-11 1-19-15,-8 0-52 16,-9 2-20 0,-8-3-33-16,-5 1-12 0,-2-5-46 15,-2 3-79 1,8 2 170-16,11 4 87 0,11 4 5 15,11 6-35-15,7 6-18 16,-5 2 1-16,1 4-25 16,-10 2-15-16,-58 14-147 15</inkml:trace>
  <inkml:trace contextRef="#ctx0" brushRef="#br0" timeOffset="14018.33">18070 11917 1585 0,'7'-4'270'16,"-3"0"-99"-16,12-4-25 16,2 4-71-16,10 4 19 15,7 4 28-15,0 2-29 16,1 0 4-16,-7 0-1 15,-7 0-15-15,-7 0-1 16,-6-2-25-16,-8-2-11 16,-1-2-8-16,-3 8-17 15,-8 12 28-15,-9 6 5 16,-9 11-26-16,-11-4-7 16,-4-1-18-16,-4-2-1 0,4-7 2 15,4-7-1 1,6-6-1-16,7-6-20 15,10-4 1-15,8-10-7 16,9-9 2-16,11-13-60 16,14-10 15-16,10-12 33 15,16-2 27-15,10-10 9 16,3-4-96 0,1 0 60-16,0-2 34 0,-9 9 2 15,-8 5 14-15,-12 8 26 0,-16 10 7 16,-11 10-2-16,-14 4-15 15,-16 8-15-15,-14 5-3 0,-20 12-5 16,-19 1 1 0,-17 8-8-16,-9-1 0 0,-5 6 1 15,7-4 9-15,4 2-10 16,13-5 0-16,9-2 6 16,21 0-5-16,20-4-1 15,21 2-12-15,10-2 11 16,16 0 0-16,18-4-1 15,16-2 2-15,22-8-1 16,15-2-26-16,5-7-31 16,3 0 28-16,3-4 16 15,-6-3 5-15,-13 2 9 16,-13 0 0-16,-22 2 10 16,-17 4-9-16,-23 2 26 15,-17 0-15-15,-26 6-3 0,-15 0 12 16,-21 6 6-1,-7 2-6-15,2 0 2 0,9 4 10 16,11 4-9-16,8-2-2 16,17 6-22-16,10-4 0 15,16-2-3-15,14 4 3 16,17 0 0-16,16 0 24 16,29 2-24-16,26 0-13 15,17-6-29-15,3 0-9 16,-2-8 12-16,-4-2 0 15,-11-6 27-15,-11 2 1 0,-19-6 10 16,-21 2-30 0,-25 1 16-16,-23 2-24 0,-25-3-6 15,-25 0 41-15,-23 0 4 16,-14 4 25-16,-5-1 11 16,3 5 3-16,5 0-12 15,10 5-3-15,12 1-15 16,18 1-7-16,23 1-2 15,12 2-5-15,21 2 5 16,16 2 19-16,22-1-8 16,26-2-11-16,19-2-24 15,13-3-27-15,4-3-11 16,-2-3 8-16,-7-2 6 16,-11-4 35-16,-13 2 11 0,-25-4 2 15,-18 0 6 1,-22-4-6-16,-19 0-10 0,-26-4-1 15,-19 0 11-15,-23-2 26 16,-11 4 11-16,-6-2-4 16,-3 2-1-16,5 4-11 15,10 2-9-15,19 6-2 16,26 3-1-16,23 8-9 16,20 5-6-16,24 6 6 15,22 2 6-15,31 6-6 16,86 10-23-16,37 4-14 15,7-4-10-15,-65-18 25 16,-6-4 12-16,-87 0 9 0,-3-4 2 16,-12-2 4-16,30-2-4 15,-26-4 5-15,-28-6-6 16,-24-6-7 0,-22-6 7-16,-19-6 0 0,-20-1 0 15,-14-1 32-15,-12 0 5 16,-4-4-19-16,-2 2-4 15,13 2 4-15,20 2 18 16,23 12 1-16,20 8-11 16,17 8-26-16,11 2 0 15,20 4 0-15,17 4 6 16,21 2-6-16,20 4 0 16,15-2-27-16,3 2-16 15,0-6 14-15,-2-2 11 16,-7-2 18-16,-13-8 1 15,-17-2 7-15,-26-4-2 16,-24-8 3-16,-18-4-9 0,-24-8-1 16,-19-10 0-1,-27-5-4-15,-16-5 5 0,-17 0 9 16,-3-2-8-16,2-2 1 16,11 6 10-16,23 10-5 15,27 10 7-15,25 14 8 16,23 8-22-16,21 8-15 15,24 0-33-15,26 6 9 16,27 4 21-16,78 12 0 0,30 4-52 16,-1-6-4-1,-74-10 14-15,-77-12 11 0,-12-2-35 16,-11-6-47-16,22-10-20 16,-38-10 2-16,-30-14 26 15,-35-6 116 1,-23-6 7-16,-24-9 72 0,-72-33 43 15,-23-8 14-15,7 4-6 16,132 74-16-16,10 1-25 16,13 10 4-16,-21-16-10 15,29 15-2-15,24 16-32 16,29 15-42-16,36 14 9 16,99 47 5-16,96 43-1 15,48 25-13-15,-95-41-12 0,-16-1-39 16,-47-18-34-16,-100-48-178 15,35 42-197-15</inkml:trace>
  <inkml:trace contextRef="#ctx0" brushRef="#br0" timeOffset="15588.8">19572 12468 1939 0,'0'-2'464'0,"0"2"-266"0,0 0 60 0,0 5-200 0,-6 9-49 0,-15 9 5 0,-8 16-13 0,-6 13 8 0,-3 0-8 0,5 0 9 0,4-4-9 0,6-6 4 0,1-10-5 16,9-11-1-16,2-8 0 0,4-8-14 16,0-8-8-1,5-7-7-15,0-5 8 0,4-16 11 16,7-5 5-16,2-6 6 15,7-4 1-15,6-2 9 16,3-6 10-16,7-6 5 16,5-1-7-16,4-1 0 15,1 10 3-15,-1 8 2 16,1 12 8-16,-8 12 5 16,-5 12 3-16,-8 4-7 15,-4 12-13-15,-5 8 4 16,-5 14-5-16,-9 8-2 15,-5 12-8-15,-5 11-7 16,-7-6 1-16,-1 4 10 16,5-7-11-16,3-6-1 0,-1-10 0 15,5-6-48 1,2-12-96-16,-2-6-144 16,-6-6-262-16,-37-22-519 15</inkml:trace>
  <inkml:trace contextRef="#ctx0" brushRef="#br0" timeOffset="15784.98">19367 12555 2319 0,'22'0'382'0,"-1"-2"-328"0,23 0-31 0,5 2 2 0,2 2-16 0,1-2-9 0,-6 0 0 0,-3-6-115 16,63-29-433-16</inkml:trace>
  <inkml:trace contextRef="#ctx0" brushRef="#br0" timeOffset="16200.2">20207 12330 2182 0,'0'6'476'0,"3"2"-458"16,-1 12-3-16,-2 12 56 16,-2 11-19-16,-6 7 26 15,0 0 38-15,-1 2-28 16,3 2-41-16,0-10-22 15,6-4-13-15,-2-10 0 16,4-8-6-16,0-6-4 16,6-8-1-16,5 1 16 15,3-8-2-15,10-2-8 16,5-8 4-16,8-3-10 16,0-3 8-16,4-8-1 15,4-7-2-15,-1-6-5 16,3 0 0-16,-1 0 7 15,-11 6-2-15,-8 4-5 16,-7 6 8-16,-8 5-8 0,-6 1-1 16,-3 9-1-16,-5-4-43 15,0 5-74-15,0 3-146 16,-2-2-324-16,-3-1-174 16</inkml:trace>
  <inkml:trace contextRef="#ctx0" brushRef="#br0" timeOffset="16633.07">21037 12475 1699 0,'4'-3'681'0,"-2"3"-583"0,4-4-68 0,3 2 24 0,2 2 15 0,7-4 9 0,-2 4 39 0,-3-1-11 0,0-2-40 0,-5 2-31 16,-6 1 4-16,-2 0 9 16,-2 0-5-16,-17 4-25 15,-12 3-1-15,-19 10 2 0,-14 6 1 16,3 6-1-16,14 0-10 15,15 8-1-15,10-3-7 16,18 4 5-16,12-4 3 16,17 2 0-16,13-2 0 15,9-8-8-15,7-3 0 16,4-4 5-16,-1-7-6 16,-4-3 0-16,-9-8-33 15,-7-6-39-15,-11-5-49 16,-10-1-64-16,-12-4-122 15,-19-24-210-15</inkml:trace>
  <inkml:trace contextRef="#ctx0" brushRef="#br0" timeOffset="28100.6">8648 10636 1556 0,'0'-3'322'0,"2"3"-139"16,0-1-7-16,-2-2 22 0,2 2-63 0,-1-1-35 0,4 0 5 0,-3 2-12 0,0 0-30 0,0 0-18 0,-2 0-9 16,0 2-16-16,2 0-19 15,0 6 16-15,3 7 7 16,1 6 6-16,-2 5 6 0,-1 2-9 15,0 2-12-15,-1 4-2 16,0 0-12 0,-2 2 1-16,2-4-2 0,-4 1-5 15,0-8-53-15,-3 0-55 16,-2-3-92-16,-6-4-155 16,-3-3-127-1,-32-6-516-15</inkml:trace>
  <inkml:trace contextRef="#ctx0" brushRef="#br0" timeOffset="28599.81">8714 10642 1426 0,'4'-5'356'0,"2"4"-206"15,1-7-45-15,3-2-27 16,9 2-6-16,7-1 12 16,3 0 25-16,7 3-34 15,6 2-30-15,5 5-3 16,-1 6-4-16,-6 7-14 15,-5 8-9-15,-16 3-14 16,-10 8-1-16,-12 3 0 16,-7 2 8-16,-15-2 3 0,-4-4-1 15,-11-6-1 1,-2-6-8-16,1-4 0 0,2-8 5 16,5-1 3-16,9-7-3 15,10 0 6-15,7 0 18 16,8 0 15-16,6 0-18 15,-1 3-27-15,7 3 0 16,7 7 41-16,10 5-8 16,2 6 3-16,2-1-20 15,3 4-8-15,-3-1-2 16,-6-2-6-16,-2-4-1 16,-8-2-77-16,-1-2-126 15,-5-10-261-15,3-18-676 16</inkml:trace>
  <inkml:trace contextRef="#ctx0" brushRef="#br0" timeOffset="29183.82">9622 10772 348 0,'-2'-2'1384'0,"2"0"-1177"0,-3-2-45 0,3-2 3 0,0 2-88 0,0 0 16 0,-2 0 27 0,-2 0-30 0,-3-2-35 0,0 2-4 0,-6 4-22 0,-9 2-17 16,-7 8-5-16,-14 10 7 16,-4 6 2-16,2 6 10 15,8 4-19-15,8-4-5 16,16-1 4-16,8-6-6 16,12 0 0-16,6-3 11 15,16-4 7-15,6-6-2 0,12-5 2 16,7-4-10-16,6-6-7 15,1-6 5-15,-6-4-6 16,-6-2 0-16,-4-7 0 16,-9-5 1-16,-10-5-1 15,-10-4 11-15,-10 2-10 16,-6 0 1-16,-9 6 13 16,-4 2-2-16,-7 2 10 15,2 4 5-15,-4 4-4 16,2 4-7-16,-1 2-1 15,4 2-10-15,-1 4-6 16,-2 4-11-16,2 4-34 16,-2 1-111-16,3 4-184 0,-22 13-282 15</inkml:trace>
  <inkml:trace contextRef="#ctx0" brushRef="#br0" timeOffset="29885.8">10486 10726 1748 0,'5'0'240'0,"5"-2"-166"0,6 0 115 0,9 0-72 0,-1-2-84 0,3-4-18 0,-3 4 9 0,1-4-3 0,-4-2-9 0,-6 4 4 15,-4-2 8-15,-4 4-10 16,-7-4 29-16,-2 3-2 16,-8 1-24-16,-5 1-17 15,-16 1-10-15,-12 4 10 16,-8 8 8-16,-9 6-2 16,0 6 14-16,4 6-5 15,9 6-8-15,16 6 4 16,7-2-11-16,16-2 0 15,10-2-1-15,12-1 1 0,18-5 32 16,12 2 19 0,14-4-3-16,12 0-15 0,5-8-11 15,0 0-7-15,1-6 2 16,0-4-5-16,-6-6-2 16,-10-2-9-16,-12-2-1 15,-14-2-20-15,-14-4-73 16,-18-2-90-16,-15-4-104 15,-78-18-212-15</inkml:trace>
  <inkml:trace contextRef="#ctx0" brushRef="#br0" timeOffset="30668.04">8565 11672 1652 0,'0'0'303'0,"0"0"-189"0,3 0 54 0,-1 0-68 15,0 2-59-15,5-2 31 0,9 2 70 0,1 0-20 0,8-2-20 0,6 2 7 16,7-4-22-16,9 2-16 0,12-2-11 16,13 0-11-16,20 0-16 15,5 2-4 1,17 0-16-16,64 0-11 0,9 6 5 16,-127-2-7-1,-6-1 0-15,51 1 0 0,-17 0-41 16,-18-4-64-16,-26 1-78 15,-19-1-57-15,-23 0-30 16,-24 2 18-16,-20-2-66 16,-137 7-1164-16</inkml:trace>
  <inkml:trace contextRef="#ctx0" brushRef="#br0" timeOffset="31034.52">8565 11955 322 0,'5'0'1402'0,"4"0"-1183"16,18-4-9-16,13 4 66 15,15-2-81-15,19 2-42 16,13 0-19-16,11-2-26 15,9 2-24-15,4 0-24 16,3 2-3-16,0 4-27 0,-12-2-8 16,-9 0-5-1,-10 0-1-15,-14-2 14 0,-15 0-4 16,-14-2-11 0,-16 0-2-16,-15 0-2 0,-9 0 4 15,-2-2 0-15,0 2-5 16,-1 0-9-16,1 0-1 15,0 2-56-15,-2-4-67 16,-8 0-219-16,-45-26-1022 16</inkml:trace>
  <inkml:trace contextRef="#ctx0" brushRef="#br0" timeOffset="37619.46">8579 12745 1451 0,'0'-2'357'0,"0"0"-233"0,4-6-14 0,-2 4 86 0,1 0 5 0,-3 2-45 16,0 2-48-16,0 0 12 16,0 0-39-16,2 0-16 15,-2 2-37-15,-2 8-8 16,-7 20-1-16,-2 16 7 15,-5 16 2-15,-3 9-1 16,5-7-16-16,-2-6-11 0,9-6 1 16,3-6 0-16,2-10 0 15,2-10-1-15,0-8-8 16,2-11-5-16,0-5-28 16,0-4 10-16,2-15 25 15,8-6-9-15,-1-14 8 16,5-9 6-16,-1-8-6 15,1-10 7-15,-3-6-1 16,8-6 1-16,-1-5-1 16,6 5 2-16,3 6 7 15,-4 10 1-15,2 9 3 16,-1 14-2-16,-2 6 10 16,-4 12-4-16,-1 6 10 15,-4 5-14-15,-1 8-6 16,-1 0-6-16,1 8 1 0,3 10 5 15,1 10-5-15,-3 12 16 16,3 10-1-16,-7 9 2 16,-3-3-4-16,5-2-4 15,-9-4-2-15,0-3-8 16,1-7 0-16,-5-4-2 16,0-3-10-16,-5-2-55 15,-1-1-37-15,-9 2-112 16,-4-6-263-16,-68 28-6 15</inkml:trace>
  <inkml:trace contextRef="#ctx0" brushRef="#br0" timeOffset="37833.9">8619 12861 1923 0,'5'-6'338'0,"12"2"-191"0,8-1-116 0,8 2-10 0,7 3 18 0,-1 3-28 15,7-2-11-15,0 3-124 0,6 0-175 16,73-4-620-16</inkml:trace>
  <inkml:trace contextRef="#ctx0" brushRef="#br0" timeOffset="38287.11">9267 12647 1524 0,'0'0'494'16,"4"0"-397"-16,-2 0 71 0,4 2-111 15,-2 8-10-15,5 8 59 16,-1 12 25 0,2 12-8-16,-1 6-24 0,-5 5-42 15,0 1-8-15,1 0-17 16,4-2-17-16,2 0-3 16,4-8-5-16,1-6 1 15,-1-8-7-15,1-11 5 16,-5-9-6-16,5-6 6 15,0-8 12-15,4-6-6 16,7-12-1-16,4-9-2 16,4-7 0-16,-1-6 12 15,1-6 1-15,1-2 1 16,-2-3-7-16,-3 9 1 16,-9 9-10-16,-2 2-1 0,-6 9-5 15,-5 4 0-15,-3 6-1 16,-2-2-7-16,3 2-9 15,-5 8-56-15,2 0-95 16,4 2-212-16,29-8-302 16</inkml:trace>
  <inkml:trace contextRef="#ctx0" brushRef="#br0" timeOffset="38752.21">10229 12783 1608 0,'3'0'742'16,"0"0"-619"-16,7 6-13 0,3 2-43 0,10-2 16 0,6 5 53 0,2-6-41 0,2-3-34 0,-1 0-2 0,1-4-20 0,-2-1-12 0,-6-1-5 16,-7-5-13-16,-11 5-1 15,-7 0-2-15,-5 0 0 16,-11 0-6-16,-11-2-1 16,-19 10-11-16,-16 8 11 0,-9 12 0 15,-3 8 1-15,7 7 0 16,17 1-1-16,13 4 1 15,22-4 0-15,13 2-1 16,19 0-4-16,20-6 5 16,17 2 10-16,15-7-4 15,12-8 0-15,4-2 2 16,4-6-7-16,-1-5 5 16,-3-3-1-16,-7-1-5 15,-11-12-44-15,-21 2-101 16,-15-4-133-16,-17-2-217 15,-56-8-4-15</inkml:trace>
  <inkml:trace contextRef="#ctx0" brushRef="#br0" timeOffset="39285.51">8907 13864 2172 0,'4'-4'301'0,"9"4"-134"0,18-4 2 16,14 4-112-16,10 8-45 0,7-6-10 0,-3 2-2 0,-3 2-36 0,-17 2-107 0,-10-2-140 0,-13 2-195 16,-61 16-340-16</inkml:trace>
  <inkml:trace contextRef="#ctx0" brushRef="#br0" timeOffset="39466.18">8614 14061 1813 0,'5'0'684'0,"9"-4"-520"15,21 4-35-15,21 4-87 16,21-4-29-16,15 4-3 16,4-3-10-16,-3 2-63 15,-4-6-170-15,98-19-353 16</inkml:trace>
  <inkml:trace contextRef="#ctx0" brushRef="#br0" timeOffset="40585.4">6163 12559 2156 0,'5'-18'450'0,"4"-2"-198"0,18-16-36 0,13-5-117 0,20 0-66 0,23 0-11 0,17 1-13 15,74-28 18-15,28-10-7 0,23-20 1 16,-66 27-2 0,3-1-7-16,6 4-12 0,14 8 1 15,-15 11 7-15,-2 13-7 16,-22 7-1-16,-21 4 0 16,-80 17 0-16,-8 4 1 15,-18 2-1-15,19-4-2 16,-24 4-7-16,-11 2-6 15,-4 0 15-15,2 0 18 16,-1 0-17-16,-3 2 0 16,-3-2 4-16,0 2 3 15,0-2-1-15,5 0-6 16,2 0 0-16,2-2-1 16,0 2-1-16,0-2-12 15,-5-6 4-15,-4-4-23 0,-6-4 11 16,-2-4-1-1,-7 4 11-15,0-2-4 0,-10 2-9 16,-4 6 9-16,5-2 14 16,8 6 1-16,8 4 7 15,12 0 7-15,8 0-13 16,1 0-1-16,7 4-5 16,11-2 5-16,12 4 6 15,10 6-5-15,1 4 8 16,-3 2-8-16,-9 2 7 15,-12 2-8-15,-11 4 6 0,-12 8 3 16,-13 2 9-16,-16 10-4 16,-11-1-13-1,-10 3 5-15,-10-4-6 0,-10 0-17 16,-10 4-107-16,-9-2-370 16,-154 53-337-16</inkml:trace>
  <inkml:trace contextRef="#ctx0" brushRef="#br0" timeOffset="41431.97">6070 12194 1752 0,'0'0'280'0,"3"0"-59"0,1 8-131 0,9 12-26 0,18 12 58 0,16 14 25 0,27 8-3 0,19 4-11 15,86 33-32-15,47 7-29 16,28 18-24-16,-86-34 15 16,-21-8-14-16,-20-7-11 15,-76-35-37-15,-6-2 10 16,-12-6-5-16,34 20-6 16,-30-10-1-16,-18-14-8 0,-15-10 0 15,-6-8 9-15,-3-2 39 16,3 0-2-16,-4-2-8 15,-8 2-1-15,-1 0-14 16,-1 2-5-16,5-2-9 16,1 0 1-16,7 2 0 15,3-2-1-15,0-2 0 16,0 2 1-16,-1 0 0 16,-3-2 1-16,-5-4-1 15,-2 0 0-15,-3-6 0 16,1 0 7-16,-1-6-8 15,-3-2-8-15,3-4 7 16,4-4-8-16,-4-6-5 16,5 6 4-16,3 4 9 0,1 11 1 15,3 8 0-15,2 2 0 16,-2 6-6-16,0 7-15 16,0 10 18-16,-3 12-3 15,14 8 6-15,4 4-7 16,12-4 6-16,6-2 1 15,4-8 0-15,3-6-11 16,-5-3-37-16,-8-8-24 16,-16-7-150-16,-14 2-455 15,-82-6-902-15</inkml:trace>
  <inkml:trace contextRef="#ctx0" brushRef="#br0" timeOffset="44252.18">6716 6354 1004 0,'-2'0'291'0,"2"0"-133"0,0 0-77 0,0 0-30 0,2 0 27 0,0 0-23 0,1 0-11 0,1 0-20 0,7-2-15 0,0 0-9 16,7 2-1-1,5 0-60-15,6 2-197 0,48 10-204 16</inkml:trace>
  <inkml:trace contextRef="#ctx0" brushRef="#br0" timeOffset="44507.28">7494 6409 1447 0,'-7'-6'306'15,"2"6"-199"-15,-3-4-76 16,1 1-17-16,3 6-14 0,0-2-39 16,-1 6-65-16,5-4 28 15,5 4 14-15,1-2-98 16,3 0 31-16,4-1 43 16,7-3 55-16,-2-1 31 15,2-1 15-15,0-3-15 16,3 2-11-16,25-6-229 15</inkml:trace>
  <inkml:trace contextRef="#ctx0" brushRef="#br0" timeOffset="46912.13">7630 6392 520 0,'0'0'321'0,"-3"0"-206"15,3 0-82-15,3 0 18 16,-1-1 8-16,2 1 38 16,4-5 14-16,0 4 35 15,7-6 13-15,1 3-77 16,-1 0 5-16,6 2-27 16,-1 1-24-16,0-2 17 15,-2 2-22-15,4 1-14 16,-4-3 1-16,2 2-12 15,-5 1 4-15,1-5 13 16,-3 3 14-16,-3 2 5 16,-6 2-16-16,-2-2-21 15,-2 0-4-15,-2 0 5 0,-8 5-6 16,-5 0 22-16,-7 1 10 16,-7 2-13-1,0 3 7-15,4-9 1 0,12-1 25 16,5 2-4-16,5-3-19 15,6 0-13-15,1 0-16 16,2 0-4-16,10 1 4 16,16-2 6-16,7 1 0 15,11 1-5-15,0-1 0 16,0 4-1-16,-4 3 0 16,3-4 0-16,-11 1-1 15,-2 0 1-15,-9 0-1 16,-14 1 1-16,-8-1-18 15,-7-4 17-15,-8 1 1 0,-3 3 18 16,-14 1-6 0,-6-1 6-16,2 0 2 0,2-3 25 15,2 3-8-15,12-4-8 16,7 3-7-16,6-3-16 16,4 0-6-16,4 0-13 15,11 2 13-15,12 0 6 16,16 2 3-16,8-1-3 15,3 0-6-15,-1 3-1 16,-1 0 1-16,-5 0 0 16,-4 2 0-16,-5 0 1 0,-14-2 1 15,-11-4-2 1,-5 0 7-16,-8-2 22 0,-4 0 43 16,-2-2 10-1,1 2-13-15,0 0-13 0,1 0-13 16,0 0-13-16,2 0-7 15,0-2-13-15,0 2-3 16,0 0-7-16,2 2-1 16,-2-2 1-16,2 0-1 15,-2 0 0-15,0 0 0 16,0 2 1-16,-2-2 2 16,2-2-1-16,0 2 1 15,0 0-2-15,0 0 8 16,0 0-7-16,0 0 5 15,0 0 1-15,0 0 4 16,0 0 4-16,0 0-2 16,0 0-1-16,0 0-1 0,0 0-5 15,0 0-5-15,0 0 9 16,0 0-9-16,0 0-1 16,0 0 1-16,0 0 5 15,0 0-6-15,0 0 1 16,0 0 7-16,0 0 1 15,0 0 4-15,0 0-1 16,0 0 6-16,0 0-7 16,0 0-1-16,0 0 5 15,0 0 0-15,0 0 3 16,0 0-1-16,0 0-5 16,0 0-2-16,0 0 8 15,0 0-3-15,0 0 0 0,0 0-7 16,0 0-7-1,0 0 0-15,0 0 0 16,0 0 0-16,0 0 7 0,0 0-8 16,0 0 1-16,0 0 0 15,0 0-1-15,0 0 0 16,0 0 1-16,0 0 1 16,0 0-2-16,0 0-3 15,0 0 3-15,0 0 1 16,0 0 0-16,0 0 0 15,0 0-1-15,0 0 1 16,0 0 0-16,0 0-1 0,0 0 0 16,0 0 1-16,0 0-1 15,0 0 1-15,0 0-1 16,0 0 0-16,0 0-2 16,0 0 2-16,0 0 1 15,0 0-1-15,0 0 0 16,0 0 0-16,0 0-1 15,0 0 1-15,0 0 1 16,0 0-1-16,0 0 0 16,0 0 1-16,0 0-1 15,0 0 0-15,0 0 1 16,0 0-1-16,0 0 0 16,0 0 0-16,0 0-1 15,0 0 1-15,0 0 1 16,0 0 0-16,0 0 0 15,0 0-1-15,0 0 1 16,0 0 1-16,0 0-2 16,0 0 1-16,0 0 1 15,0 0-1-15,0 0 0 16,0 0 1-16,0 0 4 0,0 0-5 16,0 0 8-16,0 0-8 15,0 0 0-15,0 0 0 16,0 0-1-16,0 0-4 15,0 0 4-15,0 0 7 16,0 0-7-16,0 0 1 0,0 0 0 16,0 0-1-16,0 0 0 15,0 0 0-15,0 0 0 16,0 0 1-16,0 0 0 16,0 0-1-1,0 0 0-15,0 0 1 0,0 0-1 16,0 0 0-16,0 0 0 15,0 0 1-15,0 0-1 16,0 0 0-16,0 0 0 16,0 0 0-16,0 0 0 15,0 0 1-15,0 0-1 16,0 0 0-16,0 0 0 16,0 0 0-16,0 0 0 15,0 0 0-15,0 0 0 0,0 0 0 16,0 0 1-16,0 0-1 15,0 0 0-15,0 0-1 16,0 0 2-16,0 0-6 16,0 0 5-16,0 0 0 15,0 0 7-15,0 0-7 16,0 0-8-16,0 0 8 16,0 0 7-16,0 0-6 15,0 0-1-15,0 0 2 16,0 0-1-16,0 0-1 15,0 0 1-15,0 0-1 16,0 0 1-16,0 0-2 16,0 0 2-16,0 0-1 0,0 0 0 15,0 0 0 1,0 0 1-16,0 0-1 0,0 0 0 16,0 0-9-16,0 0 18 15,0 0-18-15,0 0 18 16,0 0-9-16,0 0 1 15,0 0 0-15,0 0-1 16,0 0 0-16,0 0 0 16,0 0 0-16,0 0 0 15,0 0-1-15,0 0 1 16,0 0 0-16,0 0-7 16,0 0-1-16,0 0 8 15,0 0 0-15,0 0-1 16,0 0 0-16,0 0-31 0,0 0-41 15,0 0-44 1,-10 0-191-16,-8 6-171 0,-41 6-461 16</inkml:trace>
  <inkml:trace contextRef="#ctx0" brushRef="#br0" timeOffset="47418.89">14231 7606 947 0,'0'-2'217'0,"-2"2"-100"0,0-2-52 0,0 2-23 0,-3-2-6 0,3 2-9 0,0 0-27 0,4 0-11 0,-2 2-8 0,2-2-11 0,3 0 18 16,-3-2-2-16,4-1-29 16,-1-2-85-16,-10-8-101 15</inkml:trace>
  <inkml:trace contextRef="#ctx0" brushRef="#br0" timeOffset="53837.48">2984 7273 621 0,'0'0'464'0,"-2"0"-297"0,2-2-113 0,0 2-54 0,0-2-18 0,2 2-42 0,-2 0 39 0,2-2 21 16,-2 2 56-1,2 0-2-15,0 0-30 0,4 0-24 16,4 4-238-16</inkml:trace>
  <inkml:trace contextRef="#ctx0" brushRef="#br0" timeOffset="55001.89">18454 10636 1585 0,'13'-25'315'0,"-1"0"-225"0,18-24-78 0,-3 3-1 0,2 4 1 0,-2 6-12 16,-7 2 1-16,-3 4 9 0,-1 6-4 15,-5 4-6-15,-3 8-43 16,-2-12-211-16</inkml:trace>
  <inkml:trace contextRef="#ctx0" brushRef="#br0" timeOffset="57186.94">20765 12060 668 0,'-7'0'0'0,"2"4"-485"0</inkml:trace>
  <inkml:trace contextRef="#ctx0" brushRef="#br0" timeOffset="58418.05">20765 12068 649 0,'-4'0'303'0,"4"0"-51"16,-4-3-70-16,0 3-1 0,-5-1-55 15,-2-2-6-15,4 2-42 16,3 1 8-16,-1-3-44 16,5 3 3-16,0-2 10 15,0 2 46-15,2 0-35 16,-4 0 4-16,2 0-16 16,0 0-15-16,-2 0-27 15,0-2-12-15,-2 2-14 16,-3-2 0-16,-5 2-2 15,6 0-1-15,2 0 10 16,1-2-2-16,6 4 8 16,-3-2 1-16,2 0 0 15,0 2 6-15,0 2 21 0,5 0 54 16,2 4 0 0,4 6-20-16,2 0 1 0,8 3-4 15,4 1-10 1,2 1-21-16,8-1-10 0,1-3 5 15,5 1-5-15,3-6-4 16,1 2 5-16,5-2-7 16,-4-2-2-16,4-4 0 15,-8-2-3-15,1 0 1 16,2-6-1-16,0 0 2 16,3-10 1-16,4 0 0 15,0-4 0-15,0-3-8 16,-6-1 5-16,-3 3 3 15,-3-2-9-15,-4 7 0 16,-1-4 8-16,-2 0-2 0,-7 3-4 16,1-3 4-16,1-5 1 15,1-7 13-15,-3 0-5 16,4-2 0-16,4-6-6 16,-3 2 3-16,0-2-12 15,1 2 2-15,-5 0-2 16,-9 3-1-16,0 5 1 15,-10-4 6-15,-4 2 4 16,-6-6-10-16,-6-2 1 16,-2-2 0-16,-3-2 8 15,-5 4 5-15,7 2-7 16,-2 6-1-16,-3 3 0 16,6 1-6-16,-4 2 0 15,-1 2 0-15,-2-2-6 0,-3 0 4 16,-7 2-4-16,-2-4-1 15,-8-4 7-15,-7-4 0 16,-10 0 0-16,-2-7 0 16,0 4-2-16,0 1-8 15,-2 0 4-15,0 3 0 16,2 1-3-16,2 2 2 16,-2 6 6-16,4 4 1 15,0 0-1-15,0 4-9 16,-1 0 10-16,-6 0-18 15,3 0 9-15,-2 0 8 0,0 0 2 16,8 0 5 0,-2-1-5-16,1 7 0 15,1-3 4-15,-2 4-5 16,-6 1 0-16,6 1 0 0,-4 0 2 16,3 3-2-16,-2 0 0 15,3 4 7-15,6 2-6 16,-3 7-1-16,3 6 6 15,-4 6-5-15,2 3 6 16,-3 6 7-16,-1 4-14 16,4 2 9-16,-2 6-7 15,7 6 4-15,3 2-6 16,3 7 1-16,12-3 0 16,6 4 8-16,12-6 6 15,5 2 0-15,11 0 0 0,4 0-4 16,10-1-5-16,4-3-6 15,4-4 6-15,3-5-6 16,2 0 0 0,-1-9 1-16,4-4-1 0,-1-2 1 15,0-2-2 1,-4-6 1-16,0-2-1 0,-9-6 1 16,-8-4 0-16,-5 0 7 15,-6-4-1-15,-3-2-2 16,1 2-2-16,-1-2-4 15,4 2 1-15,4 1-7 16,-1 0-58-16,1 3-141 16,2 8-442-16,14 21-564 0</inkml:trace>
  <inkml:trace contextRef="#ctx0" brushRef="#br0" timeOffset="58886.16">20374 12605 2144 0,'2'0'381'0,"-2"0"-296"16,3 0-85-16,-3 0-25 0,-3 0-154 0,3-2-77 0,0-8-107 0</inkml:trace>
  <inkml:trace contextRef="#ctx0" brushRef="#br0" timeOffset="59033.89">20379 12633 2126 0,'0'0'489'16,"0"0"-426"-16,0-2-42 15,0 2-21-15,2-2-68 16,-4-6-193-16,-19-48-336 0</inkml:trace>
  <inkml:trace contextRef="#ctx0" brushRef="#br0" timeOffset="61225.18">16283 13636 1197 0,'-4'4'241'0,"2"-3"-172"0,-2 5-49 0,-4-2-14 0,4-1-5 0,0-2 111 0,-1 2-23 0,5-3 2 0,0 1-34 0,0-1-16 15,0 3-22-15,0-3 5 16,0 2-4-16,5 3-14 16,-5-2 0-16,0 1-6 15,0 2-1-15,0-4 1 0,2 1 1 16,1 4 13-16,3-1 10 15,-1-1-11-15,3 2-12 16,3 1 0-16,5-2 11 16,5-6-4-16,2 0-7 15,8-4 30-15,8 0 31 16,7-5-1-16,4 0-14 16,0-1-4-16,0 0 8 15,-6-1-10-15,-1 1 7 16,-6 1-33-16,1-1 9 15,0-1 10-15,0-3 17 16,-2 3-12-16,-1-6-15 16,5 3 14-16,1-4-16 15,1 0 5-15,-2 2 2 0,-3 2-1 16,-2 0 1-16,-4 4-2 16,-10-4-8-16,4 4 1 15,-9-2-10-15,2 4 1 16,-5 0-10-16,3 0 8 15,-2 2-8-15,-2 0-1 16,-1 4 0-16,1-4-1 16,-1 6 0-16,-7 0 0 15,3-2-1-15,-2 2 1 16,-1-2 0-16,0 0-1 16,-1 0-8-16,1-2-2 15,2 0 12-15,-1 2 0 16,2-4 0-16,0 2-9 0,1 0 2 15,1 0-4 1,-2 2 10-16,-2 0-22 0,-3 2-4 16,-4 0-25-16,0 0-56 15,-5 0 16-15,-7 0-7 16,-9 2-48-16,-10 0-19 16,-11 0-7-16,-3 4-1 15,-84 14-297-15</inkml:trace>
  <inkml:trace contextRef="#ctx0" brushRef="#br0" timeOffset="61466.78">16558 13497 619 0,'8'-6'0'0</inkml:trace>
  <inkml:trace contextRef="#ctx0" brushRef="#br0" timeOffset="61616.71">16591 13469 738 0,'4'-2'230'0,"1"2"-89"16,-1-2 34-16,3 0-19 0,0 2-7 15,-3 0-29-15,-2 0-47 16,0 2-28-16,1 0-35 16,-3 0-10-16,2 0-51 15,-4 2-104-15,6 8-223 16</inkml:trace>
  <inkml:trace contextRef="#ctx0" brushRef="#br0" timeOffset="63099.25">16803 13421 1134 0,'-7'0'358'0,"0"2"-260"16,-4 2-71-16,5 0-26 16,-1 2 1-16,0-4-1 15,5 0 8-15,-1 2 0 16,1 0 24-16,2 2 6 15,-2-2-15-15,-2 2-5 16,1-2-8-16,-1 0 5 0,0 2-10 16,2-4-4-16,0 0-2 15,2-2 1-15,0 0 14 16,0 0 21-16,4 0 38 16,0-2-23-16,3-4-26 15,-3 2 14-15,0 2-7 16,1 0 2-16,-2 0 28 15,-3 0-22-15,4 2-2 16,-2-2-10-16,0 0-10 16,3 0 2-16,1-4-8 15,1 4 7-15,0 0-2 16,2-2 10-16,1 2-8 16,-3 0-1-16,0 0-7 0,-2 2 1 15,-1-2 4-15,0 0-15 16,-2 0 7-1,5-2-7-15,-2 0-1 0,2 0 2 16,4-2-2-16,0 0 0 16,4-2 0-16,-2 2 6 15,-1 2 0-15,3-2 2 16,-5-2-8-16,-2 2 1 16,-1 0-1-16,-1 2 0 15,6-2 0-15,-1 2 0 16,-2-2 0-16,2 0 0 15,0 0 0-15,-4 2 1 0,0 2-1 16,-3 0 0 0,-1 0 0-16,1 0 0 0,0-2 0 15,5-2 0-15,-2 2 1 16,2 0-1-16,-1-3-1 16,3 4 1-16,3-4 0 15,-3 2 0-15,1 1 0 16,1-2 0-16,-4 2 0 15,4-4 0-15,-4 4 6 16,2-2-6-16,0 2-1 16,4-5 0-16,2 4 1 15,-4 1 0-15,0-3 0 16,3 1 1-16,-3 2-1 16,-2-1 0-16,0-2 0 0,1 4 1 15,-4-8 1-15,1 5-2 16,-1 1 1-16,0-2-1 15,1 1 1-15,-1 2-1 16,2 3 0-16,-1-6 0 16,-3 5 1-16,6-6-1 15,-3 4 0-15,-3-2 0 16,3 2 0-16,-2-4 0 16,2 2 0-16,-1-2 0 15,-1-2 0-15,0 2 0 16,0 0 0-16,3-2-1 15,1 2 1-15,1-2 0 16,-1 2 0-16,3 0 1 16,-3-4 0-16,-1 2 0 0,4-2 0 15,-3 4 0-15,-2-2 0 16,0 2 1 0,-4 2-2-16,-1 1 0 0,0 2 1 15,-2-3 5-15,1 4-6 16,-2-2 0-16,5 0 0 15,-2 0 5-15,3-4-5 16,1-1-2-16,6 2 2 16,-1-4 0-16,0 1 0 15,5-2 0-15,-1 2 1 16,-2-4-1-16,1 6 0 16,-6-2 6-16,3-2-5 15,1 1 1-15,-1-6-1 16,-1 3-1-16,3 2 6 0,-1-2 3 15,-1 2 3 1,5-4-3-16,-3 4 20 0,1-4-11 16,4 2-9-16,-4 0-8 15,-3 2 0-15,-4 4 0 16,-2 4-1-16,-5 0 2 16,0 4 5-16,0-4-7 15,1 0 0-15,1 0 0 16,2-2 5-16,6 0 10 15,-5 0-14-15,3 0 0 0,-3 0 0 16,-2 0-1 0,-1 0-5-16,-4 4-19 0,0 0-56 15,-2 2 4-15,2-4 1 16,-4 2-23-16,-6-2-65 16,-29 0-121-1</inkml:trace>
  <inkml:trace contextRef="#ctx0" brushRef="#br0" timeOffset="63901.88">18783 11019 1626 0,'38'-12'133'0,"-2"-2"-124"0,37-11-9 0,-4 0-67 0,-2-4-22 0,-11-7-239 0,16-70-794 0</inkml:trace>
  <inkml:trace contextRef="#ctx0" brushRef="#br0" timeOffset="64437.17">19971 11165 1414 0,'-4'-4'333'0,"-4"0"-240"0,-2-2-90 0,-9 6-3 0,2 2-27 0,-8 6 19 0,5 6 8 0,1 0-12 0,4 4-63 0,5 4-35 0,1 32-441 15</inkml:trace>
  <inkml:trace contextRef="#ctx0" brushRef="#br0" timeOffset="66151.92">17077 14790 996 0,'-13'4'549'0,"-5"4"-549"0,-18 9-148 0,-2 1-98 0,-38 10-491 0</inkml:trace>
  <inkml:trace contextRef="#ctx0" brushRef="#br0" timeOffset="68651.52">15479 14115 1489 0,'4'0'272'0,"-1"-2"-199"0,5 2 4 16,2-2-37-16,-1 2-32 15,-3 2 1-15,-1-4-2 16,-4 4-7-16,3-2-7 16,-2 0 6-16,-2 0-5 15,6 0 6-15,-4 2 18 16,3 2-9-16,-3-2 3 15,2-2 7-15,1 2-5 16,-3-2-14-16,5 2 6 16,-3-2 33-16,7 0 36 15,1-2 3-15,1-6-3 16,5 2 15-16,-1-1-28 16,2-2 7-16,2-1-15 0,0-2-21 15,1 2-17-15,1-4-7 16,0 1 5-16,4-5-1 15,2 4 10-15,0-2 1 16,0 1-6-16,-2 1 3 16,0-1 4-16,2 5-2 15,-2-6-11-15,-1 4 0 16,2-2-5-16,-2-2-6 16,0 6-1-16,-1-6 1 15,4 0-1-15,0 4 1 16,-4-2 5-16,0 2-6 15,3 0 1-15,-6 0-1 0,3-2 2 16,-6 2-1-16,4-2 6 16,-3 4-7-16,3-2-1 15,-4 4 0-15,4-2-6 16,-3 4 7-16,2 2-2 16,-4 0 1-16,-1 0 1 15,-1 0 0-15,3-6 7 16,0-1-7-16,-1-3 0 15,4 3 6-15,-6 0-6 16,-3 4-1-16,1 0 0 16,-3 1-1-16,-5 2-4 15,4 3 0-15,-2-2 6 16,-1-1 0-16,2-2 0 0,2-2 1 16,6-2-1-1,-1-4 7-15,3 2-6 0,0-4 0 16,2 0-1-16,-2 4-1 15,-3-2 0-15,-3 6 2 16,1 2-1-16,-3-4 0 16,0 4 1-16,5-2 0 15,0-4 5-15,-3 0 0 16,3 0 0-16,-3 2-5 16,-5-2 14-16,6 2 6 15,-3 0-3-15,3 0-4 16,3-1-13-16,-1 0 6 15,-3 3-5-15,0 0-1 16,-3 2 5-16,-2 2-6 0,1-2 6 16,3-2 2-16,-2 0 4 15,3-2-2-15,1-2-1 16,0 2-8-16,1-3 5 16,-4 4-5-1,5-1 0-15,-3-1 0 0,1 4 8 16,-1-4-8-16,0 3 0 15,1-2 0-15,0 2-1 16,3-2 6-16,-3 0-6 16,5 0 0-16,-2 0 0 15,0 0 0-15,-1 2 1 0,1-4-1 16,1 2 0 0,-3 0 0-16,2 2 1 15,-9 2 0-15,-1 0 5 0,-4 2-5 16,3 0 0-1,-1 0-1-15,1 0 0 0,3-4 0 16,2 2 0-16,5 0-1 16,6-2 0-16,-3-2 0 15,6 2 1-15,-4-4-1 16,-1 4 1-16,-3-2 1 16,-1-3-1-16,-1 4 9 15,-4-4-8-15,3 2 0 16,-1-3 0-16,1-4 5 15,3-3 0-15,1 3-4 16,1-4-2-16,0 0 1 16,-1 2-1-16,0 0 5 0,-2 4-5 15,-3 0-1-15,3-2 1 16,-1 2-8-16,3-2 7 16,-1-4 2-16,2 2 6 15,-1-2-6-15,-5 2 5 16,-2 4-6-16,2 4 0 15,0-4-4-15,3 1 4 16,4-3 0-16,0-1 1 16,3 1-1-16,-4 1 0 15,6-1 0-15,-7 0 0 16,2 6-2-16,-6 2 2 16,-4 4 1-16,-3 2 0 15,-4 2 0-15,-1 0-1 16,0-4 1-16,0 4 4 0,3 0-4 15,-3-2 0-15,0 2 5 16,-2 0 1-16,2 2 5 16,-2 0-4-16,2-2-1 15,1 0 5-15,1-2-7 16,1 2 1-16,2-2-2 16,-1 4-3-16,-2-2-1 15,-1 2 0-15,3-2 0 16,1-2 1-16,4 0 7 15,7-6-7-15,-5 4 7 16,6 0-4-16,-6-2-4 16,0 2 0-16,0 4 2 15,-2-2 6-15,1-2-5 0,3 0-3 16,6-2 1 0,-3 0 2-16,5-4-3 0,4 0 0 15,-2-4 0-15,6 4 0 16,3-6-1-16,3 0-1 15,0-2 2-15,5 1 1 16,-3 4-1-16,-5-1 0 16,-1-1 0-16,0 2-7 15,-1-2 6-15,1-1-4 16,-6 6 5-16,-7-2 1 16,-2 4-1-16,-9 0 1 15,2 0 5-15,3-2-5 0,-1 2-1 16,0-4 0-16,5 4 1 15,-5-4-1-15,3 4-1 16,1 0 1-16,-1-4 0 16,-7 6 0-16,-2 2 0 15,0 2 2-15,-5 4-2 16,0 0 1-16,-2 0 0 16,0 0-1-16,0 0 0 15,2-2 0-15,5-2 1 16,1-4-1-16,6-4 0 15,9 0-1-15,-4-4 0 16,8 0 1-16,2 2-6 16,-2-1 6-16,-2 6 1 0,-10-1-1 15,-3 6 1 1,-8-1 5-16,5 1-6 0,-3 0 0 16,-1-1-6-1,2 3 6-15,-3-2 0 0,5 1 0 16,2-1-6-16,3-1 0 15,6-4 0-15,-5 5-4 16,1 0 9-16,3 0-1 16,-2 2-5-16,2 1 6 15,-1-3-7-15,5 1 7 16,-4 2-23-16,6-2-17 16,0 1 8-16,4-2-9 15,-2-1 11-15,-7-2 4 16,4 1-29-16,-10 4-46 15,-8 0-117-15,-2 1-111 0,-2 2-40 16</inkml:trace>
  <inkml:trace contextRef="#ctx0" brushRef="#br0" timeOffset="69619.13">21308 12485 2019 0,'-3'-6'305'0,"3"2"-227"0,0 0-78 0,3 1-44 0,-1 1-133 0,0 0 23 0,5-1-43 0,17-12-559 0</inkml:trace>
  <inkml:trace contextRef="#ctx0" brushRef="#br0" timeOffset="69801.89">21457 12504 2000 0,'0'0'299'16,"0"0"-229"-16,0-1-49 15,2-4-21-15,-2 5-54 0,0 0-82 16,4 0-1 0,-4 0-25-16,5 6-412 0</inkml:trace>
  <inkml:trace contextRef="#ctx0" brushRef="#br0" timeOffset="70020.25">21388 12544 1822 0,'0'-3'372'0,"0"3"-255"16,0-4-38-16,2 4-35 15,-2 0-44-15,2-2-24 0,-2 4-39 16,0-2-105-16,3 0-78 15,1-2-1060-15</inkml:trace>
  <inkml:trace contextRef="#ctx0" brushRef="#br0" timeOffset="81918.89">15822 8026 516 0,'-2'-1'1101'0,"0"-3"-883"0,0 2-101 0,0-2 10 0,2 2 25 0,0-3-64 0,-3 5-10 0,3-1 5 15,-2 1 7-15,2-2-18 16,0 2-12-16,0 2-17 16,0-2-25-16,0 1-10 15,0-1-8-15,2 0-2 16,-2 3-8-16,5-1 3 16,1 2 7-16,10 4 7 0,4 0 1 15,7 0 2 1,8 2-4-16,6-6 2 0,3 0-8 15,5-2 6-15,4-4-5 16,3-2 5-16,2-2-4 16,-4-4 7-16,-6 2-8 15,-3-2 0-15,-5 0 0 16,-7 0 0-16,-1-6 0 16,-3-2 0-16,-5 0 0 15,3-6 11-15,-7-2-12 16,-2-3 0-16,2-1 0 15,-5 0 0-15,1-2 6 0,-3 4 3 16,-4 2-1 0,-2-2 1-16,2 4-8 0,-5-2 5 15,-1-5-5 1,-1 6 0-16,0-4 1 0,0 1 4 16,0-2-5-16,1 4 0 15,0-4-1-15,-3 4 0 16,0 2-6-16,-3 0 6 15,-4 2 5-15,-4-2-5 16,-5 0 0-16,-1 0-14 16,-8 2 7-16,3 0 7 15,-5 4-5-15,1-2 13 16,-1 1-7-16,-4 4 0 16,-5 1-1-16,-2 1-6 0,-2 5 5 15,-4 2-8-15,-1 4 8 16,-4 2-5-1,-2 8 6-15,-3 4-8 0,-4 11 8 16,-2 7-1-16,-1 4 0 16,9 10 1-16,2 4-10 15,10 6 2-15,7 4 8 16,10-1 0-16,10-3 0 16,8-6-1-16,6-5-5 15,10 0 6-15,0-1 0 16,5-4 0-16,8 4 1 0,5 0-1 15,6 0-23 1,12-2-112-16,3 1-100 0,-4-1-107 16,54 48-479-16</inkml:trace>
  <inkml:trace contextRef="#ctx0" brushRef="#br0" timeOffset="83606">16911 8117 1248 0,'-6'6'316'0,"2"-4"-143"0,-3 2-55 0,-2 2-44 0,9-4-26 0,0 6-11 0,0-4-1 15,3 0-10-15,1-2 35 0,-2 0 2 0,0 0-6 0,3-2 3 0,1-2 42 0,6-4-9 16,11-8-19-16,4-2-34 15,10-12-14-15,3-2 4 16,-3 0 1-16,-1 0 29 16,-7 2-4-16,-13 11-16 15,-5 6-10-15,-9 7-18 16,-2 1-12-16,-4 8-14 0,-9 11-13 16,-14 13 15-16,-11 16 12 15,-11 11 0-15,-1 8-1 16,6-4-56-16,3-1 11 15,10-8 11-15,7-4 17 16,4-11 12-16,11-12-7 16,5-8 1-16,6-6 3 15,5-6 8-15,3-6 1 16,13-4 6-16,13-12-6 16,9-6 15-16,3-6-1 15,4-5-5-15,-3-1 13 16,-3-1 5-16,-4 5 3 15,-6 1-15-15,-9 13-7 16,-13 8-8-16,-10 6-6 0,-8 6-15 16,-7 12-8-16,-16 8 29 15,-16 10-7-15,-9 11 1 16,-2 1-14-16,-5-2-5 16,12-4-5-16,10-8 16 15,12-10 8-15,12-4 3 16,9-8-25-16,10-6 4 15,10-6 24-15,12-10 7 16,15-6 10-16,10-10-7 16,9-4-2-16,4-5 1 15,-4 3 15-15,-5-1 18 16,-10 4-3-16,-9 8 12 0,-13 6-24 16,-9 9-17-16,-12 6-10 15,-6 8-21 1,-12 4-10-16,-11 14 31 0,-19 13 8 15,-18 9-8-15,-3 2-1 16,3-4-25-16,13-10 11 16,13-6 9-16,17-10 6 15,7-8 0-15,10-6 1 16,8-4 10-16,8-6 3 16,12-10-5-16,15-8-3 15,13-6-5-15,0-7 7 16,7 6-1-16,-10-6 11 0,-4 6 0 15,-7-4 6 1,-4 5 6-16,-14 6-10 0,-7 8 4 16,-8 10-20-1,-9 8-4-15,-9 6-30 0,-14 12 2 16,-19 14 26 0,-20 12-7-16,-8 6-30 0,1-1 8 15,17-9 5-15,18-14 7 16,18-12 10-16,14-6 3 15,8-6-6-15,17-4 12 16,17-8 9-16,21-6 3 16,18-5-6-16,5-4-6 15,-4-8 6-15,-7 4 0 16,1-3 1-16,-8-3 8 16,-9 7 0-16,-12 2 6 0,-18 10 5 15,-16 10-1-15,-18 8-24 16,-16 10-1-16,-22 12 0 15,-17 8 1-15,-7 12-1 16,0 4-3-16,15 1-3 16,10-1 0-16,15-4-9 15,10-8-55-15,11-2-62 16,8-6-83-16,6-8-134 16,28 2-658-16</inkml:trace>
  <inkml:trace contextRef="#ctx0" brushRef="#br0" timeOffset="87480.82">11658 9065 1615 0,'-6'-8'213'0,"-13"7"-213"0,-105 9-812 0</inkml:trace>
  <inkml:trace contextRef="#ctx0" brushRef="#br0" timeOffset="88052.14">11170 7658 1326 0,'-6'-10'152'16,"-1"0"-152"-1,-7-4-83-15,-1 4-196 0,-1 6-79 16,1 8 256-16,-6 4 102 16,5 6 13-16,-23 42-13 0</inkml:trace>
  <inkml:trace contextRef="#ctx0" brushRef="#br0" timeOffset="88479.11">11467 8049 1227 0,'-19'12'136'0,"7"4"-133"0,-20 10-3 0,6 0-151 0,9-4-26 0,7-8 21 0,5 2-149 0</inkml:trace>
  <inkml:trace contextRef="#ctx0" brushRef="#br0" timeOffset="90418.69">12186 8931 714 0,'0'0'202'0,"0"0"-26"16,-2 0 64-16,0 0-18 16,2-4-33-16,0 4-39 15,0 0-24-15,0 0 27 16,2 0-59-16,-2 0-23 16,2 0-28-16,0 0-8 0,2 0-35 15,3 4 0 1,5-4-1-16,12 4-55 0,2 0-16 15,7 0-73-15,-2 2 17 16,-12 0-22-16,-7 0 48 16,-12 0 43-1,-14 0 59-15,-17 4 98 0,-11-4-1 16,-5 2 19-16,2 2 41 16,7-4-37-16,14-2-13 15,10 0-19-15,10-4-7 16,6 4-37-16,7-1-37 15,9 1 1-15,17-1 7 16,17 4 0-16,15 1-15 16,5-5-14-16,-4 1-42 0,-11 0 10 15,-14 0-10-15,-20-1 10 16,-17-2 6-16,-20 5 40 16,-15-3 25-16,-15 1 14 15,-12 0 5-15,-6-4-8 16,7 0 12-16,17 0 24 15,13-3 1-15,14 3-13 16,9 0-12-16,2-1-22 16,0 1-26-16,2-3-5 15,2 3-1-15,7 0 0 16,14 0 5-16,9 0-6 16,10-1-4-16,-6 1 5 15,-13-3 5-15,-10 3-15 16,-14 3-2-16,-2-3 12 15,-10 0 6-15,-6 0 5 0,-13 0-5 16,-8 0-19-16,-6 1-122 16,-50-6-344-16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2:33:05.151"/>
    </inkml:context>
    <inkml:brush xml:id="br0">
      <inkml:brushProperty name="width" value="0.05292" units="cm"/>
      <inkml:brushProperty name="height" value="0.05292" units="cm"/>
      <inkml:brushProperty name="color" value="#FF0000"/>
    </inkml:brush>
  </inkml:definitions>
  <inkml:trace contextRef="#ctx0" brushRef="#br0">890 970 1165 0,'0'2'634'0,"0"-2"-505"0,0-2-5 0,0 4 82 0,-5-4-40 0,10 2-10 0,-10 0-39 0,10 2-22 16,-5-2-25-16,0 0-14 15,0-2-25-15,6 15-11 16,1 6 17-16,4 9-4 16,-2 11-6-16,5 2-1 15,-6 2-26-15,1-1 3 16,3-8-3-16,-1-4-38 0,-5-2-94 15,-4-14-121 1,1-4-113-16,-6-6-130 0,-16-20-622 16</inkml:trace>
  <inkml:trace contextRef="#ctx0" brushRef="#br0" timeOffset="416.66">744 886 1577 0,'0'-8'243'15,"0"4"-171"-15,4-2-6 16,-2-2 18-16,6-2 0 16,5 2-9-16,3-4 4 0,9 4 32 15,6 4-13-15,7-2-17 16,4 4-14-16,9-2-17 15,-1 8-23-15,0 2 1 16,-2 4-2 0,-4 6-7-16,-4 4-13 0,-6 6-6 15,-12 6-1-15,-6 14-2 16,-16 16 1-16,-12 6 2 16,-10 5-27-16,-7-9 20 15,-6-8-2-15,-6-12 8 16,3-10 1-16,-2-12 7 15,3-6-5-15,-2-5 8 16,4-7-4-16,-1-3 0 0,1 1-5 16,4-4-1-16,4 2-1 15,6-4-14-15,13 0-78 16,12-1-90-16,52-27-286 16</inkml:trace>
  <inkml:trace contextRef="#ctx0" brushRef="#br0" timeOffset="1875.79">1575 992 1167 0,'-2'-4'462'0,"2"8"-342"0,0-2-27 0,0-4 3 0,0 6 21 0,0-8-9 15,0 0-3-15,0 2-10 16,-2-1-40-16,2 3 16 16,-2 0 16-16,0 0-50 15,-7 7-16-15,-9 11 15 16,-15 12-15-16,-7 16-15 15,-2 5-6-15,5-5-5 16,20 0 4-16,11-6-17 16,10-8-6-16,7-4-11 15,9-6 8-15,0-8 11 0,4-8 8 16,-1-6 8-16,4-4 1 16,-3-8-1-16,2-2 0 15,-1-8 7-15,-5-6 18 16,1-2-12-16,-10 0-12 15,-3 2 11-15,-1 0-4 16,-2 1-2-16,-3 2-5 16,-2 3 9-16,0 4-10 15,0 10 10-15,0 0-8 16,0 6-1-16,-2-1 15 16,2 3-16-16,0-1-24 15,-2 7 1-15,-1 7 11 16,0 10 5-16,1 7 7 0,-2 0 0 15,6 0-1-15,2 0 0 16,2-4 0-16,7 0 1 16,-1-6 0-16,0-8 6 15,6-2 8-15,-4-6-14 16,3-4 4-16,8-2-4 16,-3-10 11-16,5-2-4 15,0-6 2-15,-8-2 14 16,0-4-14-16,-7 0 1 15,-2-2 19-15,-3 2-11 16,-1 4-3-16,-4 4 0 16,3 6 19-16,-5 4-16 0,-5 6-18 15,3 4-9-15,0-1-18 16,-2 11-1-16,-1 5 22 16,3 5-14-16,4 2-35 15,3-2-23-15,3-6 27 16,5-4 28-16,1-4 4 15,1-4-10-15,6-6-5 16,-1-2 17-16,5-4 16 16,-8-4 1-16,5 0 5 15,-9 2-5-15,-3 0 12 16,-1 8 18-16,-7 4 12 16,-2 20-14-16,2 22 41 15,0 26 2-15,-2 80-38 0,-4 37-14 16,8-3 22-16,0-133-17 15,-1-11-6-15,-3-10-11 16,0 34 2 0,-9-20-1-16,-9-10 2 0,-8-12 16 15,-8-8 2-15,-4-12 41 16,0-18 15-16,5-10-24 16,6-12-21-16,4-10-15 15,13-6-10-15,5-2 2 16,10-4-14-16,8 3-2 15,11 5-6-15,10 2-6 16,9 6-48-16,1-2-132 16,7-2-174-16,87-91-427 0</inkml:trace>
  <inkml:trace contextRef="#ctx0" brushRef="#br0" timeOffset="2699.47">2605 854 1344 0,'0'-2'516'0,"0"2"-441"0,-2 0-36 0,2 2 51 0,-2 2 45 0,0-4-64 0,-2 4-47 0,-6 4-15 16,-7 8 18-16,-1 8-27 15,-6 2 15-15,8-6-14 0,4-6 0 16,3-4 0-16,5-6 7 16,2-4-8-16,4-1 9 15,-2-2 9-15,4-1-13 16,5-7-4-16,3-6-2 15,1-1-1-15,7-4 2 16,3 2 1-16,-2 4-1 16,0 2 9-16,1 4-3 15,-7 6 15-15,-5 2 28 16,-4 2 22-16,-4 6-59 16,5 10 1-16,-5 8 7 15,0 8 14-15,0 13-20 16,-2 5-1-16,3 4-1 0,-3 1-11 15,0-6-1 1,0-5 0-16,0-8 0 0,-5-2 0 16,3-14-4-16,-7-2-23 15,3-6-39-15,0-8-9 16,-6 0 66-16,-6-4-2 16,-2-2-7-16,-5 0 18 15,1-4 15-15,1 0 5 16,8 0 23-16,6 2 8 15,5 2 2-15,4 2 1 16,2 0-15-16,7-2-17 16,2-2 17-16,16 0 5 15,6 0-10-15,5 4-11 16,4 0-17-16,5-2-6 0,-2 0-2 16,-3-2 2-16,3-2-80 15,-5 0-166-15,-5-2-216 16,3-16-1192-16</inkml:trace>
  <inkml:trace contextRef="#ctx0" brushRef="#br0" timeOffset="3407.4">860 1688 1596 0,'3'4'336'0,"-6"-8"-239"0,6 8-26 0,-3-4 68 0,0-4 22 0,4 8-61 0,6-2-19 0,11-2 9 0,8 0-3 0,21 0 0 0,14 0-13 0,19 0-31 16,21 0-16-16,75 0-13 15,26-2-7-15,4 10 1 16,-71-4-8-16,-9 0 0 15,-73-2-5-15,-6-2-4 16,-11 4-33-16,41-4-60 16,-22 2-57-16,-19-2-39 15,-18 0-48-15,-13 0 41 16,-37-2-296-16</inkml:trace>
  <inkml:trace contextRef="#ctx0" brushRef="#br0" timeOffset="3674.6">771 1901 1622 0,'-2'0'323'0,"2"0"-202"15,2 4-23-15,17-2 8 16,18 0 55-16,26 2-19 15,24-4-37-15,73 0-37 16,39 0-32-16,12 4-12 0,-71-2 4 16,-6 2-2-1,-4-4-25-15,-72 2-1 0,-8 2-15 16,-2-2-90-16,49-1-165 16,86-22-537-16</inkml:trace>
  <inkml:trace contextRef="#ctx0" brushRef="#br0" timeOffset="73834.48">10339 1145 1760 0,'-2'0'347'0,"0"-2"-202"0,-1 2-25 0,3 0 30 0,-2 0-33 0,-2 0-19 0,4 2-28 0,-2-2-16 0,2 0-18 0,0 1-24 0,0-1-12 15,2 0-60-15,-2-1-231 0,0 1-491 16</inkml:trace>
  <inkml:trace contextRef="#ctx0" brushRef="#br0" timeOffset="75085.45">10324 1074 1055 0,'0'0'464'0,"0"0"-389"0,2 0-19 0,-2-1 46 0,0-3 3 0,4 8-24 0,-8-8-32 0,4 4-1 16,0 4 3-16,-2-4 15 15,2 0 9-15,0 4-37 16,-3-4-22-16,3 7-16 16,-3 15 0-16,3 9 51 15,0 15-19-15,-2 6-10 16,0 2-22-16,2-8-6 16,4-5 6-16,2-8 1 15,0-8 0-15,-1-6 0 16,-3-9 1-16,0-3 5 15,0-3-7-15,-2 0 0 0,2-4 22 16,-2-4 1-16,-2-8 5 16,0-9-28-16,-2-7 11 15,-1-9-11-15,-1-2 1 16,3-3 8-16,6-2-9 16,3-4 0-16,5 0-30 15,0 2 16 1,5 2-16-16,4 7-28 0,-2 10 49 15,0 2-23-15,-5 14 20 16,1 8 2-16,-4 7-8 16,1 14 1-16,-1 4 16 15,-1 6 1-15,1 4 0 16,0-2 0-16,-1-3 1 0,-3-5 0 16,0-8-1-1,-1 0 1-15,0-6-1 16,-3-2 7-16,0-2-6 0,-2-2 7 15,3-4-2-15,-1-2 18 16,4-4-9-16,3-8-8 16,5-8-1-16,8-6-6 15,4-1 0-15,-1 4 0 16,0 6 0-16,-7 6 1 16,-3 5-1-16,-6 6 0 15,-2 4-10-15,-1 4 9 16,1 10 2-16,2 8 5 15,5 11-4-15,1 3 13 0,-1 3 4 16,3-5-2-16,-3-2-13 16,-3-4-2-1,2-4-2-15,-4-4 13 0,-2-6-12 16,-5-4 7-16,-2-2-8 16,0-4-6-16,0-2 6 15,0 2 12-15,0-6-12 16,-2 2-77-16,-1-2-166 15,-10-26-368-15</inkml:trace>
  <inkml:trace contextRef="#ctx0" brushRef="#br0" timeOffset="75692.95">11118 924 1594 0,'0'2'200'0,"0"-2"-137"0,0 0 30 0,0 4 0 0,0-8-45 0,0 8-9 0,0-4 4 0,0 2 8 0,3 4-15 16,-3 0-3-16,3 10 41 16,-1 7-35-16,-2 0-8 15,0 13 10-15,0 5-8 16,-2 4-8 0,-4 4-24-16,2 1 8 0,2-2 15 15,0-6 5 1,0-10 4-16,2-5-24 0,4-9-4 15,-2-7-4-15,0-4 5 16,3-6-6-16,-2-1 28 16,1 0 17-16,5-1 5 15,1-2-14-15,7-1 4 16,5-3-17-16,2 0-7 16,7-1-1-16,4-2-9 0,4 2-5 15,5 1 0-15,4-4-1 16,0 3 6-16,1 2-5 15,-5 0 8-15,-8 2-3 16,-11 4-6-16,-11 0-8 16,-10 2 8-16,-4-2-6 15,-2 0 6-15,-3 0-1 16,3 2 0-16,-1 0-17 16,-3 2-57-16,-7 2-146 15,-64 28-426-15</inkml:trace>
  <inkml:trace contextRef="#ctx0" brushRef="#br0" timeOffset="77355.53">10297 1869 103 0,'0'-2'221'15,"0"2"160"-15,2-3-185 0,0 2-80 0,0-2-10 0,1 2 7 0,-3 1-5 0,0-4-8 0,0 4 7 16,-3 0 13-16,3 4 3 16,-2-4-26-16,0 0-46 15,2 1-7-15,-2-1 8 16,0 0-13-16,2 0 20 15,-2 3-7-15,-4 1-5 16,-9 3 8-16,-3 10-10 16,-11 5-18-16,-7 6-19 15,-8 4 5-15,-5 6-13 16,-7 4 10-16,-5 2-9 16,2-4 11-16,-2 4-10 15,2 3-2-15,-7 1 2 16,-6 4-1-16,-10 4 0 0,-3 0 5 15,-2 5 0-15,-2-2 8 16,-1 2 23 0,-3 0 2-16,4 4-9 0,-3-1-3 15,1 2 0-15,5 1-21 16,7 1 12-16,4-2-3 16,15-6 6-16,2-4-19 15,11-8 5-15,9-10 8 16,7-2 11-16,4-10-8 15,11-5 3-15,1-6-3 16,6-2 1-16,4-5-10 16,3-4 3-16,2-4 9 15,2 0-10-15,-2 0-1 0,0 0-9 16,0 0 11 0,0 0-10-16,0 0-4 0,0 0 7 15,0 0-11-15,0 0 3 16,0 0-60-16,0 4-138 15,5-2-258-15,39-42-503 16</inkml:trace>
  <inkml:trace contextRef="#ctx0" brushRef="#br0" timeOffset="78734.03">10308 1909 1134 0,'-2'0'616'0,"2"0"-477"0,-3 0-73 0,3 0 15 0,0 0-13 0,3 0-17 0,-3 0 21 0,0 0-33 0,0 0 4 0,2 0-10 16,-2 0-13-16,0 0-11 15,2 2 9-15,0 0-5 16,2 2 1-16,4 4 17 16,5 2 2-16,0 2 0 15,11 2-21-15,3 4-1 16,11-2-10-16,7 4 5 15,3 0-5-15,8 0 8 16,2 0-9-16,3 2-5 16,7 2 5-16,7 0 10 15,4 2-10-15,8 2 0 16,5 4 0-16,3 3 1 16,8-1 0-16,0 2 0 0,3-2 20 15,-1 2-15-15,-2-2 9 16,1 4-6-16,-5 0-7 15,-1 2 4 1,-3 0-5-16,-1 1 0 0,4 4-1 16,0 4-4-16,-5-1 4 15,-1-6 46-15,-10-6-13 16,-11-6-10-16,-15-8-7 16,-12-6 17-16,-9-3-21 15,-14-7 17-15,-3-2-1 16,-9-3-1-16,-5 3 11 0,1-4-1 15,-5 0 11 1,-2 0-13-16,2 0 1 16,-3 0-8-16,3 3-11 15,0-3-10-15,0 1 3 16,0-1-10-16,0 0 0 16,3 0 0-16,-3 2 1 0,0-2 0 15,2 0 0-15,-2 3 0 16,0-2-1-16,0-1-43 15,0 0-163-15,-2 4-305 16,-32-4-325-16</inkml:trace>
  <inkml:trace contextRef="#ctx0" brushRef="#br0" timeOffset="80010.89">8178 3114 1260 0,'0'0'240'0,"0"0"-144"0,0 0 6 0,0 0 60 0,0 0-71 0,0 0-16 15,-2 0-3-15,4-2 47 0,-2 2-5 16,0 0-24 0,0 0-24-16,0 0-15 15,0 0-14-15,0 0-7 16,0 0-24-16,0 0-6 15,-2 26 0-15,-3 8 11 0,-4 10-1 16,2 9 13 0,3-3-23-16,2-9 1 0,4-2-2 15,0-6 2-15,-2-6-1 16,4-5 1-16,-1-8-1 16,-1 0-1-16,0-6 0 15,5 0-9-15,-2-4 1 16,1 0-6-16,1 0 14 15,2 0 0-15,0-2 1 16,2 4 0-16,-4-4 9 16,0 0-9-16,-3 0 0 0,-2 0 0 15,2 2-8 1,-4-2 7-16,3 4-13 16,-1 2 14-16,-2-4 6 0,0 0-5 15,2-2 11-15,-2-4-11 16,2 2 17-16,3-2-18 15,0 0 1-15,3-2 12 16,3 0 3-16,9-4-7 16,3 0-3-16,6 0-4 15,9-2-4-15,4 2-2 16,7-2 4-16,7 2 1 16,6 2-1-16,3 0 0 0,-1-2 0 15,-6 2 1 1,-9 2 0-16,-12 2-1 0,-12 4-1 15,-15-2-17-15,-6 2 5 16,-6-2 5-16,0 2-29 16,-4 0-29-16,0 6-125 15,-7 14-343-15</inkml:trace>
  <inkml:trace contextRef="#ctx0" brushRef="#br0" timeOffset="81152.67">12620 3188 1095 0,'0'0'716'0,"0"0"-591"0,-2 0-43 0,4 0 83 0,-2-2 8 0,0 4-62 16,0-4-21-16,3 2 3 16,-3 0-17-16,4 0-11 15,-2 2-37-15,8-2-10 16,11 8 6-16,14-2 12 15,15 2-7-15,8 0-10 0,2-2 2 16,5-4-19 0,-5 0 3-16,2-4-5 0,-8 2 0 15,-5-2 0-15,-9 2 1 16,-13 0 0-16,-12 0 5 16,-8-2 0-16,-4 2 5 15,-3-2 5-15,-3-2 10 16,1-6 7-16,-3-4-3 15,1-8-11-15,2-2-11 16,2-8-8-16,0 0 0 16,4-2 0-16,3 0 0 15,4 5 2-15,-4 1-2 0,-1 9 9 16,1 0 2-16,-2 7 2 16,-4 0 4-16,2 2 1 15,2-2-8-15,-3 4-10 16,0-4 0-16,2 4 1 15,-1 2-1-15,-3 2 7 16,2-2-6-16,-2 4 7 16,0 2-1-16,-2 0-1 15,2 0-4 1,-3 0-1-16,3 0 10 0,0-2-5 16,0 2-6-16,3 0 6 15,-3 0-6-15,2 0-9 16,-2 0-2-16,0-2-7 15,0 0-13-15,0-2-28 16,-2 0-11-16,2-2-20 0,0 2 0 16,-3 0-18-16,3-4-47 15,-4 0-107-15,-8-24-281 16</inkml:trace>
  <inkml:trace contextRef="#ctx0" brushRef="#br0" timeOffset="82552.6">5577 4421 961 0,'0'0'698'0,"-2"0"-578"0,0 0-28 0,2 0 38 0,2 0 47 0,-2 0-69 0,2 0-19 0,-2 0-37 0,0 0 16 0,2 0-2 0,-2 2 0 0,0-4-18 16,3 2-15-16,0 0-14 15,5-2-5-15,1-1 5 16,3-2-5-16,5-1-13 16,-3-4 4-16,-6 4-5 15,-3 4-1-15,-5 0-13 0,-2 4-14 16,-7 0-38-16,-11 2 45 16,-9 10 15-16,-11 4 6 15,-10 10 8-15,0 3-8 16,7-1-17-16,9-1 17 15,10 0 0-15,11-5-15 16,11-4-6-16,10 0-27 16,13-2-24-16,12-2-10 15,9-6 16-15,7-2-14 16,2 2 25-16,-8-2 16 16,-12 2 34-16,-11-2 4 0,-11 0-8 15,-13 4 9 1,-8 0 91-16,-11 6-13 15,-5 2-18-15,-3-2 1 0,-10-2 13 16,0-3-14-16,-1-5-14 16,3-5-11-16,6-3-7 15,13-2-11-15,2-2-17 16,11 0-33-16,10-2-121 16,10-3-298-16,49-30-727 15</inkml:trace>
  <inkml:trace contextRef="#ctx0" brushRef="#br0" timeOffset="83541.32">5776 4638 1648 0,'-2'0'275'0,"2"0"-196"0,0 2-32 0,0 2 40 0,0 0-23 0,-2 4-19 0,2 10 17 0,0 2-26 0,0-2-14 0,4 4 5 0,0-4-27 15,5-4 2-15,3-4-2 16,-4-6 4-16,3-2-4 16,1-4 6-16,5-4 0 15,-1-4 5-15,4-6-4 16,-2 0 1-16,-5 0-7 16,1-2 5-16,-6 0-6 15,0 2 1-15,-4 8 0 16,-4 2 13-16,0 4-1 15,0 4-13-15,-3 0-31 16,-1 2 10-16,2 12 21 16,-1 4 5-16,3 0-5 15,8 4-75-15,5-6-25 16,9-6 16-16,0-8 15 16,3-6 31-16,1-4 13 0,-3-8-5 15,0-2 0-15,-4 0 13 16,-3-2 17-16,-1-2 1 15,-3 0 18-15,-6-4-17 16,-3 0 38-16,-1 0 8 16,-2 2-18-16,0 8 14 15,-2 2 44-15,2 8 10 16,-3 4-44-16,1 0-48 16,-1 8-6-16,3 16-3 15,-4 14-3-15,4 16 12 0,0 16 4 16,4 4 7-1,6 2-16-15,7-1 5 0,-1-7-6 16,3-8 1-16,-5-8 4 16,-5-10-4-16,-7-14 4 15,0-10-4-15,-4-10 4 16,-2-6 1-16,-3-6 39 16,-7-6 6-16,-7-12-6 15,-2-12 2-15,-1-12-22 16,6-10-10-16,2-6-15 15,10 0 18-15,10 1-18 16,10 7 0-16,10 8-26 16,8 4-17-16,12 8 10 15,0 8-17-15,-1 6 1 16,-5 12 35-16,-5 4 14 16,-10 10-9-16,-4 0 2 15,-5 6 7-15,-7 2 0 0,-5 4 0 16,-4-2 39-1,-9 4 3-15,-5 2 3 0,-7-2 3 16,-7 0-14-16,-2 0-33 16,-4-6 12-16,-1 0-11 15,-3-4-2-15,3-3-30 16,11-7-116-16,15-9-182 16,27-39-966-16</inkml:trace>
  <inkml:trace contextRef="#ctx0" brushRef="#br0" timeOffset="84202.24">6663 4756 1837 0,'4'6'177'0,"3"-4"-124"0,3 4-31 0,9 0 11 0,1-6-27 0,6-2 9 0,3-6-9 0,0-6 3 16,0-6-9-16,-4 4-4 15,-7-4 2 1,-11 0-14-16,-5 0 3 0,-7 0 13 15,-6 6 48-15,-7 0-14 16,-2 8-4-16,-7 6-30 16,-2 6-1-16,-2 12 1 15,0 4 2-15,11 10-2 16,4 4-9-16,12 2 2 16,12 0-76-16,11-6-23 15,3-6-8-15,5-9 30 16,1-11 61-16,-5-8 22 15,2-6 1-15,-7-9 6 16,1-2 15-16,-3-6 10 16,-3 1 26-16,3-4-9 15,-7 0-16-15,2-2 13 0,5 0-32 16,-3 6-4-16,1 8 2 16,3 4-11-16,1 6 1 15,3 8-1-15,0 6 0 16,6 8 0-16,0 4 0 15,2 0 0-15,-7 2-5 16,-9-6 5-16,-6-4 8 16,-4-4 11-16,-6-6 104 15,-2-2 11-15,-3-2 5 16,-6-4-46-16,1-8-52 16,-3-2-20-16,3-8-5 0,9-6-16 15,10-2-84-15,10 0-100 16,66-54-173-16</inkml:trace>
  <inkml:trace contextRef="#ctx0" brushRef="#br0" timeOffset="84668.53">7465 4648 1157 0,'0'0'922'0,"0"4"-845"0,2 6-59 0,0 10 30 0,5 6 21 0,4 8-23 0,7-2-32 16,0-1-13-16,-1-8 5 0,-1-6-5 16,-3-10 12-1,-2-4 5-15,-1-8 33 16,-2-7 62-16,1-6-14 15,5-8 1-15,-5 0-38 0,-1-6-14 16,-2 2-12-16,-6 0-24 16,2 2-12-16,-2 6-20 15,0 6-32-15,0 8-98 16,-2 4-74-16,4 4-157 16,19 4-520-16</inkml:trace>
  <inkml:trace contextRef="#ctx0" brushRef="#br0" timeOffset="84908.1">7817 4592 1717 0,'-3'4'521'15,"3"-4"-455"-15,-2 6-24 16,0 2 59-16,2 8-8 0,0 6-27 15,4 6-35-15,1 0-10 16,3-2-10-16,4-2-11 16,-3-4-32-16,-5-8-122 15,4-6-146-15,-12-20-306 16</inkml:trace>
  <inkml:trace contextRef="#ctx0" brushRef="#br0" timeOffset="85094.79">7808 4466 754 0,'-2'0'1623'16,"2"0"-1448"-16,-2 1-133 16,2 2 29-16,0-2-10 15,2 2-43-15,0 4-18 16,2 0-87-16,5-2-260 15,22-10-698-15</inkml:trace>
  <inkml:trace contextRef="#ctx0" brushRef="#br0" timeOffset="85461.58">8080 4532 1995 0,'-9'11'247'15,"-2"2"-188"-15,-12 13-26 16,4 0 30-16,-2 0-26 16,13-4-26-16,8-2-11 15,6-2-10-15,19-4-1 16,8-2-10-16,9-4-42 15,5-2-21-15,-2 4 42 16,-10-2-13-16,-8 6 43 16,-9-4 4-16,-9 0 7 0,-9 2-6 15,-7 0 7-15,-6 1 0 16,-11-2 25-16,-5-3-19 16,0-1-6-16,-3-6-9 15,3-2-51-15,2-6-84 16,7-8-147-16,7-48-509 15</inkml:trace>
  <inkml:trace contextRef="#ctx0" brushRef="#br0" timeOffset="85764.49">8446 4710 1942 0,'6'0'209'15,"5"-2"-131"-15,9 0 106 16,3-4-47-16,0-2-64 16,-4-2-29-16,3 0-29 15,-7-4 1-15,4 2-16 16,-9-2-15-16,-5 2-41 16,-5 2-49-16,-7 4-7 15,-6 6 5-15,-14 4 37 16,-6 10-16-16,-3 8-17 15,0 6 23-15,10 2-8 16,12 2-29-16,12 0-56 16,13-4-125-16,7-8-8 15,11-6 139-15,65 0 26 0</inkml:trace>
  <inkml:trace contextRef="#ctx0" brushRef="#br0" timeOffset="86193.78">8878 4668 749 0,'2'-12'294'0,"0"4"-102"16,2-10-9-16,-6 8-65 16,-4 2 50-16,-4 4-106 0,-3 8 29 15,-11 6-53 1,-6 6-14-16,-3 14-15 0,0 2-5 16,6 2-4-16,12-2-31 15,15-4-89-15,8-6-18 16,13-10 99-16,4-2 39 15,9-10 78-15,5-7-39 16,1-6-11 0,-3-7 40-16,-2-6-4 0,-5-6-14 15,1-4 2-15,-2-6-31 16,-7-4-21-16,-5-2-6 16,-13-3-13-16,-8 5 19 15,-10 6 0-15,1 7 12 16,-1 12 24-16,1 7 70 0,3 6 35 15,8 8-61 1,2 6-70-16,0 6 7 0,2 13-16 16,6 12 13-16,7 9-14 15,3 3-4-15,9 1 3 16,-3-6-7-16,2-6-43 16,-3-6-108-16,-5-8-70 15,4-6-711-15</inkml:trace>
  <inkml:trace contextRef="#ctx0" brushRef="#br0" timeOffset="87367.42">13761 3954 982 0,'0'2'1015'0,"-2"-2"-910"0,-2 0-72 0,4 2 58 0,0 2-34 0,0 8-30 0,-2 10 39 0,2 12-12 0,0 4-15 0,6 7 9 0,2 1-27 0,4-2-7 16,1-2-7-16,6-8 10 15,-4-8-17-15,5-4 2 16,-5-10 11-16,1-6 2 15,1-4 6-15,2-6-7 16,5-4 2-16,3-10 2 16,2-4 15-16,-2-6 9 15,-5-8 2-15,-4 0-4 16,-5-2-22-16,-3 2 12 0,-6 2-6 16,-4 9-9-16,-2 4-9 15,2 6-5-15,-2 3-1 16,-2 4-37-16,2 2-74 15,0 0-21-15,-2 4-36 16,6 0-196-16,12 8-797 16</inkml:trace>
  <inkml:trace contextRef="#ctx0" brushRef="#br0" timeOffset="87855.6">14378 4223 2061 0,'0'0'237'15,"0"0"-190"-15,0 2 1 16,2 4-18-16,3 6-8 15,4 8-14-15,-2 0 11 16,-1 4-8-16,1 4-11 16,0-8 1-16,-5-2 0 15,1-8 8-15,-1-4-9 16,-4-4 8-16,2-4 16 0,0-2 13 16,0-8-37-16,2-6-19 15,2-6-17-15,7-4 9 16,3-4-12-16,3 0-21 15,8 0 3-15,2 10-32 16,-3 10 41-16,-1 3 33 16,-8 16-10-16,-2 4 5 15,-1 12-2-15,-6 1 10 16,-2 6 11-16,1-2 0 16,-1-2 1-16,1-4 7 15,0-6 10-15,1 0-1 16,-2-10 1-16,-1-2-17 0,-3 0-9 15,-3-8-153 1,-1-10-510-16</inkml:trace>
  <inkml:trace contextRef="#ctx0" brushRef="#br0" timeOffset="88406.33">15132 4059 1221 0,'-2'0'511'0,"0"-3"-466"0,-4 2 60 0,0 1 15 0,-3 0-39 0,-5 0-21 0,1 4 3 0,-7-1 29 0,-2 3-7 0,-2 8-20 16,-1 4-16-16,-2 5-5 15,5 0-14-15,6 2-30 16,10-1 0-16,10 0-14 15,9-2 1-15,14-4-31 0,10-2 7 16,9-2-7-16,2-6 2 16,0-4 18-16,-7 0 11 15,-7 2 2-15,-14-4 11 16,-9 0 8-16,-9-2-8 16,-6 4 30-16,-9 0 22 15,-5 8 26-15,-12 0-28 16,-3 2-14-16,-2-2-14 15,-3-2-1-15,1-4-1 16,3-2-8-16,5-4-12 16,9 0 0-16,2-2-36 15,7-2-150-15,4-2-157 16,16-22-1017-16</inkml:trace>
  <inkml:trace contextRef="#ctx0" brushRef="#br0" timeOffset="89224.76">15432 4159 1599 0,'-2'0'294'0,"2"2"-216"0,-2-2 45 0,2 0 75 0,0 0-91 0,-3 2-61 0,1 6-22 0,-2 6 18 16,-2 6-1-16,-1 6-16 16,4 2-16-16,10-4-8 15,0-2 7-15,-1-2 1 16,3-6-5-16,-2-6-4 15,0-2 0-15,1-6 0 16,3-2 4-16,3-6-4 16,9-6-13-16,-4-2-22 15,4-6 8-15,-3-2-6 16,2 0-10-16,-6-4 7 16,-3 0 23-16,-2 9 13 0,-4 4 1 15,-5 7-1-15,-2 4-9 16,0 4 3-16,-2 4-11 15,2 1-14-15,0 9 31 16,4 7 0-16,5 3 6 16,3 2-5-16,5-2 5 15,1-2 3-15,3-6-8 16,-4-6 9-16,1-2 11 16,-5-6-6-16,3-4-13 15,1-8 20-15,2-2-20 16,-4-4 2-16,3-6-4 15,-7-2-21-15,-2-2-18 16,-4 0 26-16,-8-3-1 0,-3 6-14 16,-10 2 11-1,-5 6-14-15,4 2-31 0,-5 9 5 16,6-2-28-16,7 11-14 16,2 0-107-16,10 1 23 15,5 6 83-15,8 2 100 16,7 4 0-16,1 3 102 15,3 1 9-15,-1 2-41 16,-3 0-13-16,-5-2 8 16,2 0-4-16,-10-6 41 15,4-2-10-15,-9-4-58 16,-1-6 1-16,-4 0-8 16,2-4-8-16,-2 0-5 0,2 0 7 15,8-4-20 1,3-2-1-16,2-2-99 0,7-6-78 15,36-34-329-15</inkml:trace>
  <inkml:trace contextRef="#ctx0" brushRef="#br0" timeOffset="89997.59">16237 4084 1620 0,'0'0'195'0,"2"3"-118"0,-2-3-1 0,0 0-22 0,2 0-30 0,-2 1 5 0,5 3 31 0,-1 3 36 0,3-4-14 16,-3 4 25-16,0-2-59 15,-1 2-8-15,-1-4-11 16,1 0 7-16,-3-3-2 15,0 0 1-15,0 0-2 16,0 0-3-16,0 0-5 16,0 0-8-16,0 0-7 0,0 0 1 15,0 0-5 1,0 0-6-16,0 0 2 0,0 0 5 16,0 0-5-1,0 0-1-15,0 0 13 0,0 0-2 16,0 0 0-1,0 0 0-15,0 0-3 0,0 0 0 16,0 0-8-16,0 0 7 16,0 0-8-16,0 0 0 15,0 0-33-15,0 0-18 16,0 0-6-16,0 0 9 16,0 0 6-16,0 0 6 0,0 0-2 15,0 0 5 1,0 0 15-16,0 0 11 0,0 0-1 15,0 0-23-15,-12-10-41 16,3 6-150-16,-22-4-330 16</inkml:trace>
  <inkml:trace contextRef="#ctx0" brushRef="#br0" timeOffset="91422.4">15885 4114 1631 0,'0'3'255'0,"2"4"-192"0,2 6-2 0,6 11 44 0,-2 8-39 0,5 4-1 0,1 8-29 0,1 0 22 0,3 2-16 0,-1 0-27 0,-7-7-4 16,3-2-10-16,-4-6 0 15,-2-12 0-15,-5-4 5 16,1-9-5-16,-3-5 5 16,0 2-6-16,-3-6-8 0,-1-2-12 15,-2-9-8 1,-4-7-49-16,-3-8 58 16,-1-3-16-16,1-11 16 15,-3-3 7-15,5 0 0 16,5-2 12-16,6 4-23 0,6 6-19 15,3 2-103-15,9 5 137 16,1 7 7-16,4 5 0 16,2 4 0-16,2 5-7 15,0 2 7-15,-8 2-5 16,-3 5 6-16,-5 2 1 16,-5 5 17-16,2 2 5 15,-2 9 13-15,1 1 1 0,4 5 5 16,-4 2-21-16,-3-5-3 15,-1-2 3-15,-6-2 14 16,-3-4-17 0,-6 2 16-16,1-2-4 0,-5 2-24 15,-5-2-4-15,-2 0-2 16,-6-2-15-16,0-2-98 16,2-4-89-16,-29-12-369 15</inkml:trace>
  <inkml:trace contextRef="#ctx0" brushRef="#br0" timeOffset="92967.9">16377 4243 1731 0,'2'2'243'0,"-2"0"-195"0,9 4-11 0,0 0 20 0,4 2-33 0,6-4-9 0,-2 0 8 16,1-6-1-16,2-2 2 15,0-2-1-15,5-8-10 16,-5-2-11-16,2 2 5 16,-9-5-7-16,0 4 1 15,-6-2 25-15,-4 2-10 16,-6-1 8-16,-4 6 8 15,-3 0-25-15,-4 7-11 16,-4 3 4-16,-6 9 0 16,-5 0 0-16,4 9 0 0,1 5-2 15,6 3-5 1,12 0 6-16,6-2-28 0,8 0 17 16,8-4 11-16,10-6 1 15,5-2 1-15,4-8 13 16,2-4-8-16,1-6-5 15,-5-4 10-15,-2 0 7 16,-4-6 0-16,-2-2-9 16,-3-4-2-16,-4-4 3 15,-10-2-10-15,0-2-6 16,-11 1-11-16,-2 3 4 0,-1 2-2 16,-3 5-17-1,1 4 22-15,0 8-5 16,2 0-11-16,6 5-14 15,0 4-10-15,2 5-11 0,2 6 29 16,8 10 21-16,-1 0 11 16,7 5 9-16,6 3 8 15,0-1-2-15,6 0 16 16,-6-4 8-16,-6-2 5 16,-2-6-8-16,-4-2 12 15,-4-2-3-15,-4-8-23 16,1 0-11-16,-5-4-2 15,0-2-9-15,2 0 9 16,0-2-9-16,-2-2-8 16,4-6-8-16,8-8-8 15,-6-6-5-15,5-4 20 16,1-6-1-16,-6 2 9 16,5 2 0-16,-3 6 1 0,-4 2 0 15,3 4 0-15,-3 3-8 16,0 8-17-16,8-2 5 15,-6 1-13-15,5 7 17 16,0-3 4-16,1 4 6 16,-4 0-17-16,-3 1 2 15,-1 2 21-15,-1-2 6 16,0 5-6-16,-3-6 6 16,4 0 9-16,-4 2 3 15,-4-4 47-15,4 2-10 16,-3 0 1-16,2 0-25 15,-1-4-5-15,0 2-20 0,0 2 3 16,-1-4-8 0,3 0 8-16,-2 2-8 15,0-2-1-15,0 2 1 0,0 0-1 16,2 2 0-16,-2 0 0 16,-3-4-5-16,5 4-11 15,-3 0 16-15,3 0 0 16,0 0 1-16,0 0-1 15,-1 0 1-15,2 0-1 16,-1 0 0-16,0 0 5 16,0 0 5-16,0 0-1 15,0 0 0-15,0 0-7 0,0 0 11 16,3 4 1-16,2-4-14 16,-3 4 0-16,2 2 0 15,3 4 15-15,7 8 5 16,3 2-13-16,3 3-5 15,5 0 5-15,0 2-6 16,3 1 5-16,-1-2-5 16,-5 2-1-1,1-4 1-15,-8-4 1 16,-1-6-1-16,-8-2-1 0,3-6-6 16,-5-4-22-16,3-2-7 15,4-2 14-15,4-8 5 16,-3-2 1-16,1-4 3 15,1-2 12-15,-3-5 0 0,-3 2 6 16,-2-5-4 0,-3 2 11-16,0 2 1 0,-3 3 10 15,0 3 0-15,-3 2-6 16,3 4-17-16,3 0 0 16,-3 6 0-16,2 4 0 15,-2 2-1-15,0 0-20 16,-2 0-11-16,-1 0-67 15,3 0-152-15,-4 2-421 16</inkml:trace>
  <inkml:trace contextRef="#ctx0" brushRef="#br0" timeOffset="93208.8">17613 3994 1622 0,'3'0'546'0,"-3"2"-492"0,-3 2 8 0,6 2 65 0,-3 6-23 0,0 8 11 0,0 4-13 0,1 2-19 0,2 0-28 0,2-1-25 16,-1-3-18-16,3-4-12 15,-5-4-40-15,0-8-170 0,-2-2-143 16,-2-28-273-1</inkml:trace>
  <inkml:trace contextRef="#ctx0" brushRef="#br0" timeOffset="93404.92">17569 3906 2119 0,'0'0'297'0,"0"0"-213"0,0 0 63 16,0 2-33-16,0-2-96 16,0 2-18-16,2 2-16 15,1 0 7-15,1 4-119 16,4 2-194-16,40-4-303 0</inkml:trace>
  <inkml:trace contextRef="#ctx0" brushRef="#br0" timeOffset="93775.52">17814 3974 1759 0,'-11'10'204'0,"2"0"-116"15,-14 10 44-15,8 0-69 16,1-2-31-16,10-2-17 15,0 3-6-15,12-4 1 16,4 4-8-16,8-5 17 0,4 0 20 16,3-2 11-16,-2 0-8 15,-3-4-3 1,-9 2 16-16,-4-2-14 0,-5 0-14 16,-4 2-8-1,-2-2-8-15,0 0-5 16,-7 4 1-16,1-4 7 15,-4-2-1-15,-3 2 1 0,1-6-14 16,5 0-21-16,-1-4-81 16,7-8-114-16,12-2-137 15,43-38-469-15</inkml:trace>
  <inkml:trace contextRef="#ctx0" brushRef="#br0" timeOffset="94122.24">18089 4145 1946 0,'2'0'219'16,"2"0"-113"-16,2 1 34 16,8-1-44-16,4 3 4 15,4-3-28-15,5-3 21 16,0 2-30-16,-1-5-27 16,1-2-13-16,-7 0-16 15,-2-2 7-15,-9 2-2 16,-5-1-12-16,-6 0-17 15,-2 0 2-15,-7 4 5 16,-9 0 9-16,-1 5-18 16,-8 9 11-16,0 2 2 0,10 7 5 15,3 4-25-15,7 3-22 16,11-1 3-16,11-1 12 16,10 0 17-16,8-5 16 15,7-6 0-15,9-6-1 16,1-2-146-16,4-10-74 15,6-2 7-15,-4 0-13 16,-4-6 29-16,55-36 20 16</inkml:trace>
  <inkml:trace contextRef="#ctx0" brushRef="#br0" timeOffset="94474.89">18716 4087 812 0,'-8'-3'763'16,"1"1"-589"-16,-11 2-39 15,-7 6-24-15,0 6 10 16,-4 9-22-16,-2 3-60 0,14 2-20 15,5 0-18 1,16-4-2-16,2 0 1 0,7-6 0 16,10-4 9-16,1-6 24 15,5-4 6-15,2-8 6 16,1-8-24-16,1-4 24 16,-2-6 4-16,-4-6-8 15,-10-2 11-15,-3-4-16 16,-3-4-12-16,-9-9 15 15,0-5-9-15,-2 10-21 16,0 2 57-16,-2 12-4 16,2 12-4-16,2 6 20 15,-2 9-42-15,0 3-36 0,2 9-4 16,-2 7-49-16,3 20 53 16,1 16 20-16,3 14-5 15,2 7-13 1,6-5-2-16,1-4-9 0,-3-4-143 15,1-10-317-15,-1 24-180 16</inkml:trace>
  <inkml:trace contextRef="#ctx0" brushRef="#br0" timeOffset="100592.66">1912 7997 990 0,'2'-2'324'0,"-2"2"-175"0,3-2-62 0,-1-1 15 0,-2 2-44 0,3 1 49 0,-3 0-25 0,0 0-14 0,0 0-17 16,0 0-14-16,0-3-5 16,0 3 2-16,2-3 2 15,-2-1-13-15,2-3 10 16,-2 2 4-16,2 1 11 15,-4-2 9-15,0-2 2 16,-5 4-11-16,2-1 6 0,-6 4-18 16,0-3-8-1,-3 4-8-15,-10 1-19 0,-2 6 4 16,-11 8-4-16,-2 10 11 16,-5 5-4-16,-2 12-7 15,4 4-1-15,9 2-1 16,11 0-1-16,11-2-10 15,13-6 6-15,11-1 6 16,7-10-1-16,5-2 2 16,2-7 5-16,-2-6 0 15,0-10-5-15,0-4-1 16,-2-6 6-16,-8-4-5 16,-1-2 12-16,-1-4-7 15,-5-2-5-15,0 0 1 16,-2-3 8-16,-1-2-4 0,1 1-4 15,-4 5-2 1,5 6 1-16,-4 2 0 0,-3 9 0 16,0 0-1-16,-3 6-2 15,3 11 2-15,0 9 14 16,-5 10 1-16,5 2-14 16,5 2 12-16,0-4-12 15,-1-4-1-15,3-6-1 16,-5-4-38-16,2-4-133 15,8 4-390-15</inkml:trace>
  <inkml:trace contextRef="#ctx0" brushRef="#br0" timeOffset="101046.45">2019 8315 1241 0,'3'3'803'0,"1"-1"-710"0,10 3-45 0,1 2 75 0,10-1-13 0,2-4-4 0,2-4-31 0,2-7-4 0,-2 0-34 16,0-5-22-1,-5-3 0-15,-6 2-1 0,-7-2-7 16,-7 3 4-16,-4 0-1 16,-4 2-1-16,-5-4 0 15,-7 6-9-15,-6 2-9 16,-5 6 9-16,-10 8 1 16,-4 12-1-16,-5 8 1 15,6 8-1-15,4 2 0 16,12 3-9-16,12-7 3 15,12-3 0-15,6-4 5 16,13-3 1-16,1-2 7 16,11-6-1-16,3-6-6 15,-1-6 0-15,2-6-115 16,-1-4-185-16,44-38-553 16</inkml:trace>
  <inkml:trace contextRef="#ctx0" brushRef="#br0" timeOffset="101489.35">2423 8235 1983 0,'2'4'291'15,"0"2"-224"-15,2 5-17 0,6 4 20 16,-4 3-10 0,5 0-24-16,-3 0-22 0,-2-1-4 15,1-5-9-15,-3-5 13 16,-2-3-13-16,0-4 6 16,-2 0 4-16,-2-1 7 15,0-7 7-15,0-5-14 16,2-5-11-16,2-7-14 15,4-1-26-15,8 1-1 16,3 1-4-16,6 6-40 0,0 6 7 16,2 4 34-1,-2 6-8-15,0 10 28 0,-8 2 13 16,-4 8 11-16,2 3 8 16,-3-3 8-16,-1 0-5 15,-3 0-10-15,-2-7 6 16,2 4-7-16,0-8 0 15,-4 4-90-15,3-9-97 16,13-12-386-16</inkml:trace>
  <inkml:trace contextRef="#ctx0" brushRef="#br0" timeOffset="102220.3">3323 8037 1620 0,'0'0'329'0,"0"0"-199"0,-3 0-17 0,3 0 17 0,-2 4 10 0,-2 6-44 0,0 6-3 0,-10 10-29 0,1 10 5 0,-3 4-15 0,-2-2-28 0,5-2-16 16,2-5 2-16,-2-8-11 15,3-2-1-15,4-11 0 16,-1 0 4-16,1-6-3 15,-6-3-1-15,6-1-15 0,-1-1-12 16,1-12-7 0,3-1-47-16,3-12 25 15,7-7 26-15,4-8 6 0,9-5-1 16,3-2 13-16,-2 0 11 16,2 6 1-16,-3 4 12 15,-5 10 21-15,1 6 15 16,-5 10-9-16,-4 2-5 15,-1 7-7-15,1 7-4 16,6 10-5-16,-2 7 33 16,3 7-3-16,2 4-12 15,1 2-23-15,2 0 14 16,2-4-9-16,0 0-12 16,-1-6-6-16,-7-6-31 0,-4-2-83 15,-2-8-107-15,-10-2-130 16,-30 2-251-16</inkml:trace>
  <inkml:trace contextRef="#ctx0" brushRef="#br0" timeOffset="102390.73">3156 8229 705 0,'0'0'1262'15,"4"0"-1031"-15,5-2-151 16,11 0 58-16,5 0 19 15,10-1-35-15,5 0-62 0,0-3-36 16,5 2-24 0,-3-2-168-16,66-30-360 0</inkml:trace>
  <inkml:trace contextRef="#ctx0" brushRef="#br0" timeOffset="102652.93">3833 7896 2200 0,'0'0'319'0,"0"4"-221"15,2 4-64-15,1 5 97 16,1 9 8-16,0 3-47 15,6 8-40-15,-4-1-20 0,3-2-17 16,-1 0-15 0,2-2-15-16,-1-8-105 0,-3-4-144 15,-6-8-256-15,-17-8-617 16</inkml:trace>
  <inkml:trace contextRef="#ctx0" brushRef="#br0" timeOffset="102912.56">3650 7917 2019 0,'0'0'294'0,"3"0"-189"16,1 0 9-16,10 0 60 15,10 0-21-15,11 0-39 16,10-3-67-16,9 6-28 16,1-6-12-16,1 3-7 15,-9-1-72-15,-9 1-200 16,-12 0-248-16,-11 12-211 16</inkml:trace>
  <inkml:trace contextRef="#ctx0" brushRef="#br0" timeOffset="103103.66">3711 8296 1967 0,'19'-3'376'0,"4"3"-178"16,22 0-21-16,5 0-70 15,11-4-50-15,-6-3-44 16,-1-1-13-16,0-1-241 15,34-21-1033-15</inkml:trace>
  <inkml:trace contextRef="#ctx0" brushRef="#br0" timeOffset="110986.79">1708 9043 917 0,'0'0'151'0,"0"-1"-74"0,0 1-16 16,0 0 67-16,0 0-40 0,-2 0-10 0,2 0 23 0,-3 0 4 0,3 0-26 0,0-3 34 0,3 3-16 0,-3-1-28 15,0 1-19-15,0 0 2 16,2 0-11-16,-4 0 28 16,4 0-5-16,-4 0-25 0,2 1 2 15,0 2 16 1,0 1-23-16,0 10-5 0,0 5-22 16,2 13 10-1,-2 11 1-15,2 5-12 0,-2 2 7 16,2 0 4-16,0-2-7 15,0-4 13-15,0-3-17 16,-2-9 0-16,3-6-6 16,-3-8 1-16,2-8-1 15,-2-2 0-15,0-6 0 16,-2 0 2-16,2-2 7 16,0 0-9-16,-3-2-7 15,1 0 1-15,-2-6 6 16,-2-5-27-16,-6-10 1 0,-3-8-4 15,3-2 6-15,3-3 5 16,3 3 18-16,-3 1 0 16,7 6-8-16,0 2 9 15,-1 2-5-15,6 4-1 16,1 4 12-16,0-2-6 16,3 4 15-16,-1 0-9 15,-2 4-6-15,4 0 0 16,-1 2 8-16,-1 3-2 15,5 2-6-15,-4 2 0 16,2 4 0-16,4 1 7 0,5 8 17 16,3 6-22-1,2 4 7-15,0 6 0 16,2 2-8-16,-1 2 14 0,0-4-14 16,3-2 5-16,-7-3-6 15,1-6 0-15,-8-6 8 16,-3-5-7-16,-4-4-1 15,-2-3 7-15,-4-1-1 16,0 0 0-16,0 0-5 16,0 0 0-16,-2-1 0 15,4 1 13-15,-2-3 18 16,6-1 10-16,3-6 7 16,1-3-17-16,-2-8 10 15,1-3-14-15,0 0 4 16,-4-2 4-16,1 0-11 15,-4 0 2-15,1-4 0 16,-1 6-1-16,-2 6-10 0,2-2 7 16,-4 2-8-16,4 2-15 15,-2 2 2-15,0-2 5 16,2-1 3-16,0 6-9 16,0-2 6-16,-2 4-7 15,3 5 0-15,-3 1-10 16,0 3-23-16,0 0-51 15,-3 3-93-15,3-2-98 16,0 6-182-16,3 22-49 16</inkml:trace>
  <inkml:trace contextRef="#ctx0" brushRef="#br0" timeOffset="111555.79">2379 9097 1398 0,'0'0'366'0,"0"0"-238"0,0 0-56 0,0 0 52 0,0 0 29 0,0 0-40 15,-4 0-32-15,4 0 4 16,0 0-32-16,-3 3-23 16,3 5-9-16,0 10 0 15,0 10 28-15,0 14-29 16,0 8-5-16,3 2-6 15,-3 0-9-15,6-6 0 16,-4-3 1 0,0-10-1-16,0-2 6 0,0-13-6 15,-2-4 2-15,2-10-2 16,1 0 23-16,-3-4-5 16,2 0 12-16,0 0 1 0,3-2 2 15,12-4 11-15,2-3-17 16,4-2-5-16,4-1-21 15,2-1 7-15,3 4-7 16,1-4 5-16,-4 8-5 16,4-4-1-16,2 1 0 15,2 5-3-15,-6-4-3 16,1 6 6-16,-9-2-71 16,-2 3-196-16,-5-1-232 15,1-17-595-15</inkml:trace>
  <inkml:trace contextRef="#ctx0" brushRef="#br0" timeOffset="112152.24">3038 9151 703 0,'0'0'1439'0,"0"3"-1261"0,2-1-149 0,-2 6-29 0,2 10 33 0,-2 4 42 0,2 8-17 0,4 4-19 0,2-2-18 0,1-2-7 0,-3 0 13 16,3-5-14-16,-4-10 1 15,-1-1-13-15,-1-7 0 16,-3-6 6-16,0-1 1 16,-3 0 4-16,-1-4 10 15,-1-1 10-15,-4-12-31 16,-2-5 3-16,-3-6-4 16,-1-4 0-16,1-10 0 15,1-2 0-15,3 0 0 16,4 0 25-16,4 1-10 15,4 6 1-15,4 5-7 16,4 1 17-16,1 5-17 0,7 8-3 16,5-2-12-1,1 4-1-15,5 8 6 0,0 2-8 16,-4 12-9-16,4 6 18 16,-3 8 0-16,-5 6 24 15,-8 0 13-15,-2 0 1 16,-7 1 1-16,-6-5-6 15,-9-2 22-15,-9 2-17 16,-14 1-5-16,-14 4-33 16,-15-1-43-16,-11-2-99 15,-3-4-151-15,-110 2-489 16</inkml:trace>
  <inkml:trace contextRef="#ctx0" brushRef="#br0" timeOffset="113837.69">4312 8887 1473 0,'0'0'482'0,"0"-2"-389"0,0 2-27 0,-2 0 42 0,2 0-17 0,0 2-28 0,0 2-18 0,-3 6 11 0,3 10 14 0,3 8-7 15,6 11-31-15,-2 6 1 16,1 4-14-16,5 1-10 16,1 0-9-16,-1-8 0 15,-3-6 0-15,-4-8 0 16,-2-12 0-16,-1-6-39 15,-3-6-17-15,0-8 37 16,-3-12-19-16,-1-6-97 16,-2-10 102-16,-2-10 33 15,0 0 30-15,-5-7-4 16,-1 2 1-16,5-2-11 16,0 5-2-16,5 6 10 0,4 8 3 15,0 6-6-15,2 10-20 16,3 4-1-16,-3 6-5 15,2 6-10-15,7 8 15 16,7 6 0-16,5 14 12 16,4 8 6-16,1 7-10 15,8 1-7-15,2-2 7 16,-3-4-8-16,-4-11-1 16,-4-4 1-16,-6-13 6 15,-8-2 0-15,-3-8-6 16,0-2 15-16,-4-6 5 15,1-6-8-15,2-6-3 16,-2-6-8-16,4-6 28 0,-5-5-9 16,1-1-19-16,-2 0 47 15,-5 0 0-15,0 8-23 16,-5 2-10-16,-2 4-15 16,3 6-41-16,-5 8-64 15,5 4-33-15,1 2-183 16,8 6-291-16</inkml:trace>
  <inkml:trace contextRef="#ctx0" brushRef="#br0" timeOffset="114523.71">5063 8997 1955 0,'-2'0'537'0,"0"0"-462"0,-8 0-61 0,-1 6 19 0,-9 1 6 0,-8 8 13 0,0 6-1 0,0 8-15 0,1 2-15 15,9 1-13-15,9-2-8 16,9-6-14-16,7-6 4 15,1-2 2-15,9-8 8 16,-2-2-1-16,5-10 0 16,5-6-37-16,0-4-29 15,-4-6-2-15,2-4 37 16,-7 0 32-16,-6-5 0 0,-3 7-5 16,-5 7 4-16,-4 2-8 15,0 9-6-15,-5 4-15 16,-4 7 19-16,0 7 7 15,0 4 2-15,5 6-2 16,6 0-31-16,8-3-2 16,9-4-23-16,6-3 22 15,4-6 31-15,0-6-5 16,-3-6-20-16,-1-2 25 0,1-6 1 16,-2-4 1-16,-1-5 5 15,-4-2 10 1,-3-4 7-16,-1 0 1 0,-2-5-9 15,-4-3 3-15,-3-3 6 16,1 0-9-16,-5 0 21 16,-3 4 9-16,-1 6 40 15,2 10-26-15,-4 2-17 16,2 10-3-16,2 4-23 16,-2 0 7-16,2 6-17 15,-5 8 0-15,-5 12 10 16,2 10 4-16,-1 8 6 15,9 4-19-15,4 0 8 16,7-2-8-16,1-1-2 0,4-3 1 16,1-8-13-1,-3-6-121-15,-3-6-124 0,-9-2-277 16</inkml:trace>
  <inkml:trace contextRef="#ctx0" brushRef="#br0" timeOffset="114688.14">5194 8993 2140 0,'21'-5'279'0,"0"0"-217"0,24-5-41 0,9 2-21 0,-5 2-2 0,0 0-136 0,66-4-331 0</inkml:trace>
  <inkml:trace contextRef="#ctx0" brushRef="#br0" timeOffset="115455.27">5585 9088 1332 0,'-3'2'1083'16,"3"-2"-921"-16,0 10-150 15,-3 4-4-15,-1 10 47 0,0 7-4 16,-1 2-24-16,5-3-16 16,5 2-10-16,6-8 0 15,7-6-1-15,0-6-13 16,7-8-4-16,-2-8-31 15,4-6-13-15,0-2-26 16,-9-6 34-16,2-4 38 16,-8-2 15-16,-4-2 9 15,-1-2-7-15,-3 0 14 16,-1 4 19-16,-3 4 1 16,-3 7-17-16,1 8-18 15,-3 0-1-15,3 8-5 0,-4 1 5 16,2 10 0-1,-4 0-7-15,8 12-2 0,5-2 8 16,8 0-5-16,3-4-42 16,4-2 39-16,-2-6-3 15,2-6 7 1,-2-6 4-16,4-4 2 0,-4-6 8 16,2 0-2-16,-6-4-5 15,-3-2 13-15,-5-4-15 16,1-4 8-16,-5 0-1 15,-2-5 17-15,-2 6-9 16,-5 0-13-16,5 4 20 16,0 6-1-16,2 7 9 15,0 4-30-15,4 2-7 16,10 6-17-16,3 6 24 0,14 9 11 16,5 3-11-16,4 2 0 15,1 2 1-15,-8-5-1 16,-2 0 0-16,-8-5-1 15,-13-8 0-15,-7-2-16 16,-8 0-12-16,-3-4 29 16,-11-4 17-16,0-2-2 15,-1-10 16-15,1-4 11 16,9-7-4-16,7-6 17 16,10-3-26-16,9-1-29 15,10 0-5-15,3 2-58 16,12 5-127-16,83-32-167 15</inkml:trace>
  <inkml:trace contextRef="#ctx0" brushRef="#br0" timeOffset="116171.01">6595 8997 2100 0,'0'0'474'0,"0"0"-409"0,0-2-31 0,0 2 92 0,0 0 20 0,-2 0-38 0,0 0-50 0,-7 8-38 16,-6 2-2-16,-9 12 1 15,-5 8-4-15,4 2-15 16,10 1-21-16,12-3 20 16,12-6 1-16,4-4-9 15,8-6-9-15,3-6-16 16,5-8-32-16,-1-8-26 16,7-6-37-16,-4-8 21 15,-2 0 39-15,-8-5 24 16,0 5 15-16,-13 3 6 15,-3 6 24-15,-7 8-27 16,-3 5-33-16,-8 4 60 0,4 8-12 16,0 2 12-16,7 4-73 15,8-4 20-15,8 0 2 16,8-8 48-16,5-4 3 16,0-9 12-16,2 0-3 15,2-11 2-15,-4-7-5 16,0-2 0-16,-5-9 22 15,2-5 10-15,-4-1 10 16,1-4-27-16,-11-4-14 16,-1-10 8-16,-6-4 9 15,-3 1-16-15,-7 5 49 16,-2 18 19-16,-2 12-17 16,2 16-17-16,0 6-29 0,5 8-2 15,-3 10-5-15,-4 18 25 16,2 11-10-16,5 17-3 15,8-3-7-15,9 6-10 16,7-5 6-16,7-8-4 16,0-4-2-16,0-10-1 15,-1-10 0-15,3-6-1 16,0-12-32-16,4-6-132 16,52-25-306-16</inkml:trace>
  <inkml:trace contextRef="#ctx0" brushRef="#br0" timeOffset="117037.26">7727 8654 1496 0,'-2'0'501'16,"2"-1"-396"-16,-2 1-3 0,2-3 49 0,0 2-7 0,2 1-19 0,-2-3-7 0,0 2-7 16,0 1-37-16,0 1-37 15,0 7-26-15,0 19 23 16,-2 13 16-16,-2 15-16 16,-1 8-10-16,-1-3-9 15,4-2-9-15,4-9-5 16,2-9-1-16,1-7-6 15,1-11 6-15,1-9 1 16,0-3-1-16,6-6-15 16,5-4-6-16,8-2-18 0,13-9-78 15,3 0-123 1,5-10-249-16,70-45-116 0</inkml:trace>
  <inkml:trace contextRef="#ctx0" brushRef="#br0" timeOffset="117753.36">8269 8849 1951 0,'-8'2'273'16,"-4"2"-198"-16,-8 6-36 15,-6 8 32-15,-1 2-14 16,-2 4-12-16,6 4 3 0,10-2-42 15,6-6-6-15,10-2 0 16,3-4 0-16,9-4 9 16,6 0-9-16,6-7-28 15,-3-6-26-15,8-7-3 16,-3-1-36-16,-3-8-43 16,-2-5 64-16,-3 0 19 15,-6 0 41-15,-8 0 12 16,-3 10 25-16,-6 6-3 15,-5 6-21-15,-10 12 13 16,-4 8 2-16,-1 6-4 16,7 8-12-16,8-2-5 15,11 1-14-15,12-5-50 0,4-4-14 16,5-8 65-16,4-6 18 16,-2-8-1-16,2-7 2 15,-4-4 22-15,2-5 13 16,-6-7 15-16,1 1 41 15,-7-1-20-15,1-4-42 16,2 1-3-16,-4 0-12 16,-4 8-15-16,0 8-14 15,-4 10-13-15,-1 8-24 16,1 6 38-16,-1 8 12 16,-3 4 1-16,-2 2 1 15,-2 3 0-15,-1-8 11 16,1-5 14-16,-2-1 20 0,4-10 16 15,-2 0-2-15,2-6 3 16,0-5 48-16,0-5-15 16,2-10-57-16,7-4-27 15,1-8-9-15,9-1-3 16,1-2-17-16,2 6-26 16,0 8-40-16,-1 10 52 15,-6 8 25-15,3 6 0 16,-4 10 5-16,1 0-3 15,1 6-2-15,-1-4 1 16,0-2-41-16,-1-2-77 16,-1-6-38-16,1-3-76 15,32-16-538-15</inkml:trace>
  <inkml:trace contextRef="#ctx0" brushRef="#br0" timeOffset="119672.32">9196 8793 1351 0,'0'0'153'0,"0"2"-152"0,-4 2 55 0,-6 2 120 0,-5 8-2 0,-5 2-39 0,-4 2-56 0,-3 8-26 0,4-4-10 0,5 2-31 16,12-4-12-16,6 0-2 15,12-4-19-15,5-8-52 16,8-5-38-16,1-7-68 16,6-5-2-16,-3-5 101 15,-8 2 49-15,0-6 31 16,-9 0 24-16,-2 2 55 15,-6 4 34-15,-1 2 13 16,-3 6 16-16,-3 4-14 16,1 14-101-16,-4 14 58 15,-2 20 11-15,-2 22-28 0,1 25 25 16,11 73 78 0,34 23-27-16,-20-136-83 0,-6-8-40 15,11 37-21-15,-13-26 0 16,-16-24 0-16,-13-20 26 15,-10-14-26-15,-2-14-9 16,-3-14 9-16,3-14 0 16,4-16 6-16,11-8-5 15,5-14-1-15,13-5-8 16,13-5-13-16,9 4-9 16,16 12 6-16,4 13-31 15,7 14-11-15,-2 8 30 16,-7 9 9-16,-4 8-24 0,-7 0-29 15,-6 6-20 1,-6 4-7-16,-5-2 64 0,-6 2 32 16,1-4 11-16,-5 2 14 15,-2 4 20-15,0 4 49 16,0-2-32-16,-2 4 36 16,-1 0-11-16,1 4-16 15,2 0-30-15,-4 8-29 16,-4 6 0-16,4 4-1 15,0 6 1-15,6 0-2 16,10-6 1-16,7 0-21 16,2-6 0-16,5-8-15 15,-1-6 11-15,0-4-5 16,-1-6 13-16,-2-4 16 16,-1 0-3-16,0-6-2 15,-5 0 12-15,-3 0-12 0,-4 4 10 16,-6 6-10-1,-6 4-12-15,3 8-54 0,-5 8 15 16,1 4 27-16,2 6-28 16,2 6-38-16,9 0-14 15,7-2 7-15,6-2 25 16,5-6 36-16,6-2 42 16,1-8 0-16,-1-6 8 15,0-4-8-15,-1-8 0 16,-1-2 15-16,-2-2-15 15,-4-2-28-15,-2 0-16 16,-5-2-85-16,-7 2-45 0,-1-2-51 16,-8 2-106-16,0 4-163 15,-2 4 401-15,-2 2 93 16,2 1 255 0,-2 6-46-16,0-1 14 0,0 1 14 15,-6 3-37-15,-1 3-34 16,-7 4-8-16,-5 8-62 15,-2 3-39-15,-4 0-17 16,8 2-14-16,3 2-14 16,9 0-12-16,7 0 0 15,7-4 0-15,6-6 0 16,5 0 10-16,0-8-10 16,4-2-7-16,-2-6-5 15,1-2 3-15,-4-6 7 0,1 0 2 16,-3-4 2-16,-5 0-2 15,-1 4 0-15,-9 6-8 16,-5 0-5-16,3 10-7 16,2 2 2-16,0 4-46 15,11 4-92-15,2-4 10 16,7 2 38-16,9-4 59 16,2-4-17-16,3-2 21 15,-3-4-44-15,2-4-22 16,-4-2 54-16,-4-6 57 15,0-2 3-15,-4 0 50 16,-3-4-17-16,-5 0-23 16,-1 0-11-16,-10 4 32 15,-2-2 38-15,-8 6-30 0,0 4 0 16,0 4-15-16,-3 1-18 16,-3 2 26-16,3 2 34 15,-2 6-27-15,-1 3 15 16,-1 6 42-16,-1 4-11 15,5 0-31-15,2 2-56 16,6-4 0-16,3 2-1 16,12-6-13-16,-1-4 12 15,5-6 0-15,4-4-78 16,2-2-3-16,1-4 47 16,-4-2 35-16,4-2 17 15,-7 4 40-15,-5 2 29 0,-3 4-14 16,-6 10 18-1,-10 12 64-15,-3 18-38 0,-10 12-19 16,-5 14-11-16,5 11 40 16,4 1-69-16,6 0 27 15,6-14-47-15,1-16-26 16,-5-20-2-16,0-16-8 16,-2-13 36-16,4-13-37 15,7-11-49-15,11-11 29 16,16-12-4-16,14-6 23 15,9-4-18-15,6-6-17 16,6-1-4-16,-4-5 5 16,-6 2 29-16,-10 8 6 0,-11 8 9 15,-17 14 19-15,-12 9-14 16,-11 10-14-16,-9 6-15 16,-9 8 15-16,-2 2 8 15,7 7-1-15,-2 9 4 16,4 9 17-16,2 6 7 15,9 4-29-15,9 0 0 16,17 4 1-16,10-6 4 16,12-6-10-16,5-6 16 15,5-10 0-15,4-6-16 16,-1-4-2-16,-3-4-17 16,-3-8-93-16,54-46-448 0</inkml:trace>
  <inkml:trace contextRef="#ctx0" brushRef="#br0" timeOffset="120673.26">11525 8767 1402 0,'-3'-2'315'0,"3"-5"-198"0,-3 6-18 0,1-3 48 0,2 0 57 0,0 4-20 0,0-2-37 0,0 4-49 16,0 2-16-16,2 8-35 0,1 12 11 15,2 12-2-15,4 14-23 16,-1 10-32-16,8 2 9 15,2-2-9-15,0-3-2 16,-1-7-8-16,-1-12-31 16,-7-8-14-16,-1-14-20 15,-5-6-26-15,-3-4-41 16,-5-10 25-16,-10-2 61 16,-1-8-77-16,-8-10-14 15,0-8 104-15,-1-8 41 16,0-12 1-16,-2-5-26 15,4-1-5-15,4-4 17 16,6 6 4-16,6 4-2 16,14 3 1-16,6 9 5 0,8 3-6 15,2 6 11-15,6 7 1 16,-2 11-13-16,0 6 5 16,-4 9 8-16,-4 10 1 15,-5 6 15-15,-1 12 28 16,-1 6 25-16,-1 5-8 15,-3-3 4-15,0-2 25 16,-2-10 15-16,-4-4-32 16,-4-6-26-16,-4-6 4 15,-6-2-23-15,-1-2-25 16,-7-4-3-16,-3-4-100 16,-1-10-188-16,-17-38-374 0</inkml:trace>
  <inkml:trace contextRef="#ctx0" brushRef="#br0" timeOffset="120970.69">11783 8646 1792 0,'13'11'222'0,"5"3"-135"0,11 14 19 0,7 2 2 0,-5-1-3 0,-7 4-4 0,-4-9-61 0,-6-8-19 0,-8-4-20 16,-4-8 0-1,-2-2 0-15,-4-4 8 0,0-2 17 16,-3-10-5-16,3-4-21 16,-1-12 21-16,7-2-21 15,7-6-7-15,4-1-26 16,12 3-60-16,4 6-77 15,0 8-124-15,49-8-679 16</inkml:trace>
  <inkml:trace contextRef="#ctx0" brushRef="#br0" timeOffset="121310.97">12219 8564 1832 0,'-6'14'299'16,"-3"-2"-217"-16,-3 15-53 15,2 2 41-15,10 1 10 16,10-3-26-16,7-4-12 16,4 0-14-16,7-7 10 15,2-8 29-15,1-6-28 16,-6-6-22-16,0-4-2 15,-5-6-6-15,-5-2 24 16,-4 0-26-16,-6-2 13 16,-7-3-20-16,-7 0-23 15,-9 0 14-15,-4 7-7 16,-9 2-65-16,-1 6-50 0,3 4-86 16,-24 8-149-16</inkml:trace>
  <inkml:trace contextRef="#ctx0" brushRef="#br0" timeOffset="122501.96">12707 8510 1834 0,'-4'4'282'0,"-10"2"-203"16,-5 10-38-16,-12 8 17 15,-8 8 56-15,1 4-9 16,11 0-28-16,8 3-37 16,13-7-22-16,6-2-17 15,8-8 11-15,9-6 6 16,8-4 10-16,9-4-1 15,3-8-12-15,2-2 11 16,-2-4-8-16,-1-6-18 16,-3 0 1-16,1-8 2 15,-1-2-3-15,-4-6-14 0,-6-7-26 16,-5 9 17-16,-10-2 16 16,-5 9 6-16,-8 6-13 15,-1 1 8-15,-8 8-7 16,-3 4 13-16,-6 6-11 15,-2 8 0-15,-2 8 10 16,8 9 0-16,5 1-21 16,10 1-8-16,10-2 0 15,10-8-21-15,4-2 15 16,7-7 36-16,4-4 0 16,-2-4 0-16,4-6 0 15,-2-4 10-15,3-4-9 16,-5-4 23-16,2-2-12 15,-2-6 0-15,-2-4-3 0,0-4-7 16,-7-4 7-16,-3 1-9 16,-10 3 0-16,-2 6 0 15,-5 4-1-15,-3 6-14 16,-1 4-6-16,-1 4 8 16,-3 0-16-16,-6 6 28 15,3 0 2-15,0 2-2 16,2 4-5-16,0 0 6 15,5 2-19-15,4 6 18 16,0 2 1-16,2 2 0 0,4 2 0 16,6-1-1-1,-3 3 0-15,1-2-7 0,0-2 7 16,1-2 1-16,-5-8-7 16,-4-2 6-16,-2-6-1 15,0 0 2-15,-2-4-1 16,0 0 0-16,0 0 1 15,0-6-1-15,4 0-16 16,4-2-17-16,6-6-16 16,6-5 8-16,0-1 18 15,9-1 24-15,-4-1-15 16,5-2 14-16,-4 1-7 16,1 3 4-16,-5 2 4 15,-1 2 0-15,-5 4-14 16,-5 2-5-16,-5 2-13 0,-8 2-22 15,0-2-16 1,-8 4-17-16,1 0 43 0,-6-2-1 16,1 8 45-16,3 2 12 15,1 6-12-15,8 0 0 16,4 4-60-16,2 0 33 16,9 4 15-16,3-2 12 15,1 4 0-15,7 0 0 16,1 0-33-16,-3-2 33 15,0 2 0-15,-2 0 57 16,-5-5 29-16,-5 0-11 16,-2-3 28-16,-4 0-20 15,-2-2-17-15,-2-1-29 16,-4 0-2-16,2-3-10 0,-2-1 28 16,-3-2-29-16,3 2-24 15,0-1 8 1,2-4-8-16,8-2-99 0,4-4-66 15,3-6-9-15,9-3-4 16,11-1-56-16,9-1-137 16,72-32-597-16</inkml:trace>
  <inkml:trace contextRef="#ctx0" brushRef="#br0" timeOffset="122756.16">13761 8574 75 0,'0'2'1335'0,"-2"2"-1095"0,-2 6-108 0,4 4-34 0,4 6-49 0,4-4 2 0,2 2 11 0,5 2-17 0,8-2 1 0,2-3 50 0,4-1-58 16,-4-8-28-16,-2-4-9 15,0-6 1-15,-5-4-2 16,3-9 0-16,-2-1-43 16,0 3 11-16,-3-7 8 15,-5-1 24-15,5 1-7 16,-7 4 8-16,1 6-2 15,0 4-10-15,-1 6-43 16,1 6-3-16,2 6 6 16,-1 4-95-16,16 25-136 15</inkml:trace>
  <inkml:trace contextRef="#ctx0" brushRef="#br0" timeOffset="122970.59">13875 8368 2063 0,'2'0'532'16,"-2"2"-532"-16,5 6-19 15,1 4 12-15,4-1 6 16,3 8-55-16,11-3-205 15,70 18-259-15</inkml:trace>
  <inkml:trace contextRef="#ctx0" brushRef="#br0" timeOffset="123320.24">14394 8482 1876 0,'0'2'462'15,"0"0"-419"-15,-4 8-29 16,1 8 88-16,-4 12 9 16,3 8-26-16,2 8-44 15,6 8-8-15,8 0-5 16,5 3 14-16,6-1-15 0,4 2 24 16,-10 0-34-1,-3 2-16-15,-16-3-1 0,-12-7 0 16,-12-8 0-16,-11-12-2 15,-7-12-23-15,-5-14 7 16,3-8 18-16,5-14 12 16,7-8-2-16,13-8 13 15,13-9 38-15,16-5-1 16,16-2 3-16,16 0-38 16,14 4-25-16,13 4-32 15,4 8-55-15,2 8-135 16,86-8-418-16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2:46:50.986"/>
    </inkml:context>
    <inkml:brush xml:id="br0">
      <inkml:brushProperty name="width" value="0.05292" units="cm"/>
      <inkml:brushProperty name="height" value="0.05292" units="cm"/>
      <inkml:brushProperty name="color" value="#FF0000"/>
    </inkml:brush>
  </inkml:definitions>
  <inkml:trace contextRef="#ctx0" brushRef="#br0">625 8263 1547 0,'-2'0'243'0,"-1"2"-138"0,0-4-36 0,1 2 4 0,0 0-4 0,2-3-33 0,0 3 23 0,2 0 2 0,-2 0 13 0,0 0-31 0,2 0 5 0,-2 0-1 0,0 0-8 15,0-3-12-15,0 3-3 16,3 3 4-16,-3-3-19 16,3 0-9-16,5 0-18 15,10 3 18-15,11-1 16 16,6 3 4-16,10-5-20 16,-3 1 0-16,1-1-23 15,-7 0-181-15,-3-1-160 16,29-13-597-16</inkml:trace>
  <inkml:trace contextRef="#ctx0" brushRef="#br0" timeOffset="566.22">654 9358 1739 0,'-3'-4'380'0,"3"4"-161"0,3 0-71 0,-3-2-37 0,2 2-58 0,5-2-23 0,-1 0-11 0,7 0 4 0,7 0-16 0,7-2-6 16,15-2-1-16,12-4-137 15,129-30-372-15</inkml:trace>
  <inkml:trace contextRef="#ctx0" brushRef="#br0" timeOffset="21797.03">1847 10542 843 0,'-2'-3'212'0,"2"3"-121"0,-2-2-80 0,0 2-11 16,2-2-27-16,-2 0-6 0,0 0-66 0,-5-4-267 0</inkml:trace>
  <inkml:trace contextRef="#ctx0" brushRef="#br0" timeOffset="22328.9">1795 10497 1395 0,'0'0'271'0,"0"0"-124"16,0 0-55-16,0 4-52 0,-2-4-7 15,2 0 9-15,0 0 29 16,0 0 4-16,0 0-6 16,0 0 12-16,-4 2-38 15,4 2-10-15,-4 2-13 16,2 10 10-16,-7 5 1 15,7 7-10-15,-2 4-6 16,4 4-9-16,4 2-5 16,3 0-1-1,-1-6 1-15,2-4-1 0,-4-6-114 16,0-6-129-16,-10 6-119 16</inkml:trace>
  <inkml:trace contextRef="#ctx0" brushRef="#br0" timeOffset="23529.91">1839 10618 905 0,'0'0'703'0,"0"-3"-545"0,2 3-19 0,-2 0-49 0,-2 0-33 0,4 9-19 0,-2 3 29 0,0 12 38 0,0 14-30 0,0 8-28 15,0 4-34-15,0 0 2 16,2-4-13-16,0-10 7 16,3-1 3-16,-3-13-11 15,1-8-1-15,-3-3-2 16,0-4 1-16,-3-3 1 15,1-2 0-15,2 0-12 16,-3-4-3-16,1 0 5 0,-4-6 9 16,-3-9-52-16,0-6 20 15,-2-9 17-15,7-7 8 16,1 1-5-16,3-4 7 16,3 0 6-16,-3 8 10 15,2-2-10 1,0 8 0-16,0 2-1 0,-2 4 1 15,2 1 1-15,5 3-1 16,-4 4-2-16,3 0-12 16,1 4 14-16,1-2 0 15,4 4-5-15,3 1 4 16,-1-2 1-16,1 3 0 16,3 0 0-16,-2 2 9 0,0-2 7 15,-6 6-5-15,1 0 8 16,1 6-2-16,1 4 14 15,3 8 25 1,-1 8-1-16,5 9 14 0,-7 6 3 16,4 2-25-16,-5 1-17 15,0-6-12-15,-1 0 15 16,2-6-14-16,-1-2-5 16,-2-2-4-16,4-4-2 15,-3-2-7-15,-2 0 1 16,-1-5-2-16,0 1 1 15,1-3-9-15,-7 0 7 16,-2-4-125-16,-5 2-110 0,-32 9-254 16</inkml:trace>
  <inkml:trace contextRef="#ctx0" brushRef="#br0" timeOffset="23795.37">1919 10802 1806 0,'0'0'310'0,"0"0"-146"0,3 0-59 0,-3 0-59 16,2 0-26-16,0 0 4 0,7 0 3 0,9 0 3 0,9-2 16 0,12 2-7 0,8-4-18 0,4 0-21 0,3 0-88 16,-5-4-217-16,49-16-339 15</inkml:trace>
  <inkml:trace contextRef="#ctx0" brushRef="#br0" timeOffset="24078.98">2352 10600 1526 0,'0'0'306'16,"2"0"-195"-16,0-3-60 15,7 3-9-15,7-4 34 16,3 4 1-16,10-1-20 16,8-4-6-16,-2 0-14 15,-2-2-19-15,3 0-18 16,-3 3-76-16,43-7-220 0</inkml:trace>
  <inkml:trace contextRef="#ctx0" brushRef="#br0" timeOffset="24313.62">2568 10593 1886 0,'0'0'275'0,"2"8"-154"0,4 5-67 15,5 9 56-15,-1 6-49 16,3 4-16-16,-2 2-6 15,0 0-21-15,-2-4-9 16,-7 2 0-16,2-4-9 16,-6 4-23-16,-2-1-248 0,-29 27-431 15</inkml:trace>
  <inkml:trace contextRef="#ctx0" brushRef="#br0" timeOffset="24549">2526 11093 1865 0,'3'0'317'0,"-3"0"-179"16,3 0-54-16,2 0-17 0,8 0 10 15,5 0-11 1,5-2-5-16,4 0-17 0,7-2-10 15,0-2-34-15,-1-4-18 16,3 2-162-16,-1-2-175 16,43-29-695-16</inkml:trace>
  <inkml:trace contextRef="#ctx0" brushRef="#br0" timeOffset="25096.31">3416 11023 1199 0,'0'0'772'0,"0"-2"-582"0,0 2-73 0,0 0-40 0,0 0-32 0,-2 2-20 0,2 5-24 0,-4 6 44 0,-1 7 3 16,-1 8-9-16,-3-2-23 0,-9 6-16 0,0-4-48 16,-9 0-300-16,-33 18-1552 15</inkml:trace>
  <inkml:trace contextRef="#ctx0" brushRef="#br0" timeOffset="26146.07">3856 10463 138 0,'0'0'1148'0,"0"0"-979"0,0-2-31 0,0 2-21 0,-3 0 69 0,3-2-61 0,0 2-4 0,0 2-8 0,-5-4-43 16,5 2-11-16,5 0-25 16,-5 0 13-1,0 0-26-15,0-2-14 0,0 0-5 16,7-2-1-16,4 4 19 16,7-2 11-16,13 0-2 15,0-2-16-15,5-2-7 16,2 2-6-16,-5-4-1 15,5 2-21-15,-3 0-160 16,37-14-194-16</inkml:trace>
  <inkml:trace contextRef="#ctx0" brushRef="#br0" timeOffset="26732.12">4127 10483 1335 0,'0'-2'294'0,"-2"2"-99"0,2 0-49 0,0 0-31 0,0 0-11 0,0 0-16 0,0 0-26 15,-3 4-22-15,3 8-16 16,-2 16 75-16,0 12-15 16,2 17-39-16,0 1-1 15,4 4-29-15,1-4-9 16,2-6-5-16,0-4-2 16,-5-9-67-16,4-11-129 15,-4-9-133-15,-2-1-498 16</inkml:trace>
  <inkml:trace contextRef="#ctx0" brushRef="#br0" timeOffset="26980.8">4330 10768 1855 0,'-2'2'291'0,"4"4"-183"16,-2 8-38-16,4 4-26 16,-2 4-32-16,3 0 6 15,-1-2-17-15,1-4-1 16,-2-4-1-16,-1-2-83 16,-4-2-100-16,-19-5-387 0</inkml:trace>
  <inkml:trace contextRef="#ctx0" brushRef="#br0" timeOffset="27178.85">4328 10597 1858 0,'0'0'375'0,"0"0"-204"16,0 0-120-16,0 0-51 16,2 3-67-16,-2-2-157 15,0 16-268-15</inkml:trace>
  <inkml:trace contextRef="#ctx0" brushRef="#br0" timeOffset="27780.6">4573 10746 1463 0,'0'4'773'0,"-4"6"-683"15,4 12-37-15,0 14-16 0,0 0-28 16,4 4 12-16,-2-8-20 16,5-8 0-1,-3-3-1-15,1-9 0 0,-4-10-5 16,-1-1 5-16,0-1 41 16,0-7-16-16,0-10-25 15,-1-6-13-15,1-8 13 16,0-7-1-16,1 0 0 15,5 2-5-15,2 4-3 16,10 4-24-16,-2 10 9 16,-3 8 0-16,0 6 6 15,-4 8 9-15,0 10 9 16,-2 4 6-16,2 8 3 16,-5 2-8-16,0-4 9 15,-1-2-9-15,-1-8-1 16,-2-6 13-16,0-4-5 15,0-2 5-15,0-2 14 16,-2-2 17-16,2-2-13 0,0-6-25 16,0-6-6-16,4-8-10 15,6-6-23-15,2 2-27 16,9 4 18-16,-6 4 27 16,3 12 1-16,-4 6 1 15,8 8 13-15,-6 12 5 16,1 8 10-16,6 12-8 15,-1-2 5-15,7 4-12 16,2-5-74-16,1-9-98 0,22 7-118 16</inkml:trace>
  <inkml:trace contextRef="#ctx0" brushRef="#br0" timeOffset="28145.53">5049 10802 1725 0,'0'0'487'0,"5"2"-426"0,2 2-23 0,6 0 5 16,7 2-20-16,-1-4 23 0,4-2-1 0,-4-2 15 15,0-4 14-15,-3-2 2 0,-5-2-13 16,1 0-33-16,-6 2-10 15,-8 0-4-15,-2 4-16 16,-10 0-6-16,-4 8 6 16,-8 4 0-16,-6 10 0 15,1 6-1-15,6 4-8 16,15-2-18-16,7-2 26 16,10-2 0-16,12-1 1 15,4-6 5-15,10-3 10 16,5-6-3-16,7-3-12 15,6-7-50-15,0-6-154 0,74-37-284 16</inkml:trace>
  <inkml:trace contextRef="#ctx0" brushRef="#br0" timeOffset="29181.12">5604 10632 1564 0,'4'-17'125'0,"2"3"-125"16,0-18-8-16,1 0 1 0,1-8 7 0,-5 0 1 0,-6-6 1 0,-5-2 23 0,1 4 17 15,-3 6 26-15,2 11 10 16,1 9-6-16,1 11 10 16,-4 7-55-16,4 6-9 15,-5 12 6-15,-3 12-3 16,1 16-10-16,5 10-5 15,8 4 19-15,6 0 11 16,7-4-7-16,3-2 1 16,4-5-21-16,2-7 18 15,5-8-11-15,-7-10 5 16,3-10-1-16,-2-2-14 16,0-8 9-16,-1-8 9 15,-3-4-23-15,6-6 2 16,-3-4-3-16,0-6-17 0,-4 2-7 15,-3 2 5-15,-7 4 13 16,-3 6 1-16,-1 6 4 16,-2 5-25-16,-2 6-3 15,-1 7 29-15,3 6 6 16,3 4-5-16,2 0 1 16,6-4-2-16,-1-6 7 15,9-2 4-15,1-6-1 16,2-4 4-16,0-6 19 15,7-6-18-15,0-2-3 16,0-8-12-16,-2 0 0 16,-3-2 0-16,-6 6-26 0,-9 0 1 15,-5 10 17-15,-4 2-19 16,-1 5-6-16,-5 6 33 16,0 1 0-16,0 8 12 15,1 0 7-15,5-4-19 16,2 2 18-16,3-6 3 15,1 0 12-15,1-2-5 16,4-6 5-16,0-4 57 16,2-2-18-16,5-6 3 15,1-8-39-15,0-6-6 16,4-2-9-16,-5 2-16 16,-1 8-5-16,-5 4-15 15,-6 9-6-15,1 10-10 16,7 3 7-16,1 7 22 15,5 6-35-15,0 1-11 0,-2-2 0 16,1-6 18-16,-1-2-2 16,-1-8-139-16,-7-6-130 15,15-24-735-15</inkml:trace>
  <inkml:trace contextRef="#ctx0" brushRef="#br0" timeOffset="29392.05">6184 10341 1988 0,'0'-2'351'0,"0"2"-152"0,0-2-128 0,0 2-71 0,2 2-26 0,3 0-5 0,8 4-13 15,2 2-113-15,37 16-388 16</inkml:trace>
  <inkml:trace contextRef="#ctx0" brushRef="#br0" timeOffset="29739.9">6598 10593 1892 0,'3'0'516'0,"3"0"-447"0,7 0-22 15,10-1-11-15,8-1-23 16,0-5-7-16,-4 2-4 16,-7-5-2-16,-7-1-24 15,-4 4 0-15,-5-6-15 16,-6 5-20-16,-11 7-55 15,-5 1 90-15,-11 5 24 16,-7 5 6-16,-1 7 20 16,3 1 22-16,5-3-27 15,13 3-14-15,10-1 11 0,17-3-6 16,11-1 15-16,9-4 12 16,10-4-21-16,3-2-18 15,3-7-10-15,0-4-230 16,64-26-474-16</inkml:trace>
  <inkml:trace contextRef="#ctx0" brushRef="#br0" timeOffset="30565.97">7806 10441 1603 0,'-7'8'325'0,"-7"6"-209"0,-1 8-65 0,-3 3 12 0,0-2-42 0,9-3-20 16,3 1-1-16,4-5-27 16,4-5-14-16,2-4-10 15,7-10 5-15,7-2 37 16,3-12-15-16,5-5 24 16,0-4 21-16,3-6-19 15,-2-8 7-15,-4-6 13 16,-3-4 4-16,-5-6-10 15,-4-2-5-15,1 4 16 0,-4 1 1 16,1 7 23-16,1 8-18 16,-2 10-15-16,1 6-10 15,-5 12-8-15,2 6-24 16,0 16 19-16,0 14 5 16,1 18 75-16,-3 16-6 15,4 11-33-15,-4 9-13 16,0 2 8-16,5 2-30 15,-2 1 0-15,0 2 14 16,1-4-15-16,1 1-19 16,0-14-1-16,3-19-20 15,0-22-5-15,2-14 43 16,4-14 2-16,0-9 0 0,-7-3-16 16,-5-6-16-16,-10 1-17 15,-9-2 24-15,-12 0 25 16,-6 4 10-16,2-2 46 15,7 0 52-15,13-4 46 16,13 2-95-16,21-8-28 16,12-2-14-16,17-2-17 15,9 0-23-15,10 2-164 16,121-51-298-16</inkml:trace>
  <inkml:trace contextRef="#ctx0" brushRef="#br0" timeOffset="31079.85">8911 10120 1928 0,'0'0'504'0,"-2"4"-436"0,2 8-32 0,0 14 66 0,-5 15-38 0,2 9-11 0,1 4-14 0,0 0-27 0,6-4-12 0,4-10 1 0,1-8-1 16,-3-10 0-16,-4-12-1 0,0-6-48 15,-4-2-26 1,2-2 0-16,-4-4 3 0,0-2 12 15,-3-12-9-15,3-10 25 16,4-12 44-16,6-12 0 16,7-8 10-16,5-6-4 15,1 4 26-15,4 8 32 16,-2 9-14-16,-2 15 25 16,-5 8-2-16,-3 8-20 15,-1 8-5-15,-6 6-48 16,2 6 10-16,3 10-10 0,3 10 42 15,3 10-21 1,-5 6-9-16,2 7-11 0,-3-2 5 16,2 0-6-1,-4-7-69-15,-2-4-85 0,-8-12-70 16,-1-6-61 0,-33 0-336-16</inkml:trace>
  <inkml:trace contextRef="#ctx0" brushRef="#br0" timeOffset="31246.49">8920 10321 1139 0,'0'-2'928'0,"4"0"-646"15,4-4-149-15,9-2-71 0,3 2 55 16,4 0-5 0,5 2-37-16,0-2-34 0,4 4-41 15,3-2-9-15,2 0-212 16,60-16-418-16</inkml:trace>
  <inkml:trace contextRef="#ctx0" brushRef="#br0" timeOffset="31529.91">9562 9992 2063 0,'6'0'359'16,"6"-2"-230"-16,5 0-50 16,10 0-4-16,-2 2-25 0,-4 2-28 15,-3-2-4-15,-5 2-18 16,-3 0-1-16,-6 0-106 15,1 2-130-15,-3 8-75 16,-4 0-136-16,-23 32-280 16</inkml:trace>
  <inkml:trace contextRef="#ctx0" brushRef="#br0" timeOffset="31740.18">9670 10153 1157 0,'0'0'765'16,"-2"3"-587"-16,2 12-94 15,-2 3 44-15,-2 10 23 0,1-1 8 16,3 2-31-16,3 1-73 16,-1-4-16-16,4 4-24 15,2-10 3-15,-2 0-18 16,5-2-25-16,-5 0-170 16,2-4-188-16,-6 24-411 15</inkml:trace>
  <inkml:trace contextRef="#ctx0" brushRef="#br0" timeOffset="31963.92">9548 10640 1612 0,'0'0'574'0,"0"0"-441"16,2-3-26-16,3 3-1 15,4-4 23-15,13 0-21 16,4-1-25-16,9-4-41 16,4 5-36-16,5-2-5 15,6 2-1-15,-2 3-25 16,0-6-62-16,-4 4-230 16,30-26-572-16</inkml:trace>
  <inkml:trace contextRef="#ctx0" brushRef="#br0" timeOffset="41899.36">1874 12160 1668 0,'-2'0'283'0,"4"-2"-119"0,-2-2-19 0,2 0-13 0,1-5-70 16,-1 5-26-16,3 0-27 15,-1-1 0-15,1 0-2 0,-1 4-5 16,-2 1 13 0,-2 0-2-16,0 4-2 15,0 7 2-15,5 10 32 16,-3 8 6-16,2 10-25 16,3-1-16-16,0-4-2 0,2-4-7 15,-3-2 0 1,4-6 8-16,-4-4-8 0,-4-4-1 15,-2-6 0-15,0-2 0 16,0 0-2-16,0-4-10 16,0-2-10-16,0 3-2 15,-2-2-2-15,0 2 10 16,0 1-2-16,0-3 0 16,2 1 9-16,-3-4 9 15,3 2 0-15,0 0 0 16,-5 0 0-16,10 2 9 15,-5-2-9-15,0 0 0 0,0 0-9 16,0 0 8-16,0 0 0 16,0 0 1-16,0 0 0 15,0 0 0-15,0 0 2 16,0 0 8-16,0 0-4 16,0 0 9-16,0 0-4 15,0 0 8-15,-11-6 11 16,2-2-10-16,-2-6-11 15,-7-6-9-15,5-2 9 16,-3-4-17-16,1-2 8 16,3-2 0-16,4 2 0 0,3-2-13 15,1 2 13-15,4 2 7 16,2 1-7-16,2 6-16 16,1 1 5-1,1 4 5-15,1 1 5 0,-2 5 1 16,4 3-1-16,-5 0 1 15,-2 0 0-15,2 1 0 16,-2 1 0-16,1 2 0 16,-1-2 0-16,0 3-6 15,1 3-9-15,1 2-2 16,1 9 17-16,8 7 0 16,3 7 0-16,-1-1 6 0,7 5-5 15,-1 1 6 1,3-3 1-16,2-2-7 0,1-4 4 15,-2-6-4-15,-2-2-1 16,-4-6 0-16,-5-4 2 16,-3 2-2-16,0-4 1 15,-4 0-1-15,-1 0 0 16,-1-2 0-16,1 0 0 16,2 0 0-16,2 2 1 15,-1-2-1 1,0-2 6-16,0-2-5 0,-2 2 11 15,-1-4-6-15,-4 4 3 16,-2-2 12-16,0 2-3 16,-2 0 9-16,2 0-6 15,2 0-12-15,-2 0-3 0,0 0-6 16,0 0 1-16,3 0 7 16,-3-2 4-16,0 0 31 15,2-6-2-15,3-8-32 16,1-2-3-16,3-6-6 15,-2-2 1-15,2 0 0 16,-5-4-1-16,-1 0-1 16,-1-4-8-16,0 2-17 15,-2 4 2-15,0 3 6 16,0 5-4-16,-2 4 7 16,2 6 7-16,-2 0 7 15,2 6-16-15,-3 2-28 16,3 2 3-16,0 2-6 15,0-2-21-15,-2 2-66 0,0 6-124 16,-18 10 1-16</inkml:trace>
  <inkml:trace contextRef="#ctx0" brushRef="#br0" timeOffset="42446.7">2470 12250 1640 0,'0'0'331'0,"0"-2"-121"0,0 0-78 0,0-2-4 0,2 2 14 16,-4-2-43-16,2 4-18 16,2 0-9-16,-2 4-39 15,0-2-33-15,4 6-2 0,3 10 2 16,1 6 12-1,9 6 6-15,-7-4-12 0,1-2-5 16,1-4 0-16,-6-4 4 16,-1-8-5-16,-1-2 0 15,-3-4 0-15,2-2 2 16,-3 0-1-16,3-2 14 16,-3 1-1-16,5-8 7 15,3-9-12-15,4-10-8 16,3-6 8-16,-4 0-8 15,5 4-1-15,-5 4-12 16,-1 4-12-16,-4 4-36 16,-2 7-48-16,-2 2-114 15,3 5-121-15,3-12-179 16</inkml:trace>
  <inkml:trace contextRef="#ctx0" brushRef="#br0" timeOffset="42964.12">2863 12172 1533 0,'2'0'336'0,"-2"-3"-182"0,0 3-29 0,3-3-16 0,-3 3-37 0,0 0-13 0,0 0-1 0,3 3-14 0,-3-3-22 0,2 7-16 0,-2 8 24 16,7 6 6-16,-3 11 3 15,0 0-18 1,1-2-9-16,-2 0-11 0,3-6 1 16,-4-8-1-16,0-2 0 15,1-6-1-15,-1 0-44 16,-4-2-103-16,-1 0-116 16,-7 2-265-16</inkml:trace>
  <inkml:trace contextRef="#ctx0" brushRef="#br0" timeOffset="43296.04">2842 12043 1689 0,'0'0'360'0,"0"-2"-144"0,2 2-80 15,-2-2 4 1,0 2-28-16,-2 0-40 0,4 0-39 15,-2 0-22-15,0 0-11 16,0 0-25-16,2 4-214 16,0 4-142-16,11 2-508 15</inkml:trace>
  <inkml:trace contextRef="#ctx0" brushRef="#br0" timeOffset="44178.94">3247 12129 462 0,'-4'-1'1290'16,"2"1"-1049"-16,-3-2-125 15,-4 4-16-15,-6 3-55 0,-6 8-21 16,-8 5-7-16,5 9-8 16,-3 2 6-16,7 1-15 15,2-2 12-15,12-4 0 16,1-4-12-16,5-4 0 16,2-8 0-16,3-4-1 15,1-2 1-15,6-6 24 16,5-2 11-16,2-8 13 15,2-2-14-15,0-6-7 16,-3-8 2-16,-5-2-4 16,-3-5 20-16,2-4-4 0,-5-8-17 15,-3-1-8 1,-2 2-8-16,-4 4-8 16,0 4 11-16,-5 8 1 15,-1 4-5-15,2 8-5 16,2 6 8-16,2 6-3 15,2 6-7-15,-2 2-9 0,2 4-30 16,-2 14-5 0,-3 12 44-16,1 18 0 0,4 10 1 15,2 8-1-15,5-1 9 16,3-5-9-16,7-4 1 16,-2-12-1-16,1-10 2 0,2-10-1 15,-7-8 11-15,2-8-12 16,1-4 15-16,-1-4 0 15,3-2 5-15,3-6-5 16,-1-6-8-16,3-6-7 16,-8-2 0-16,-7 6-6 15,-1 0 6-15,-5 8-6 16,-3 6 5-16,1 2-30 16,0 10-11-16,-2 8 23 15,1 8 19-15,1 6 9 16,9 2-8-16,2-6 0 0,7-4-1 15,-4-6 0 1,2-6-6-16,-1-6-55 16,-4-2-71-16,3-12-227 15,10-30-969-15</inkml:trace>
  <inkml:trace contextRef="#ctx0" brushRef="#br0" timeOffset="44363.07">3434 12051 1920 0,'0'0'546'0,"0"0"-330"0,0-2-62 0,0 2-59 0,0 0-44 0,0 2-24 0,0-2-27 0,3 2-9 0,3 6-3 0,3 4-125 15,36 38-395 1</inkml:trace>
  <inkml:trace contextRef="#ctx0" brushRef="#br0" timeOffset="44763.27">3673 12180 1776 0,'-2'4'501'16,"-6"6"-392"-16,-2 12-32 16,-9 6-5-16,9 2-36 15,3 0 6-15,7-4-27 16,4-4-15-16,7-4 0 0,5-4-5 16,-1-10 16-16,6-4 17 15,-1-6-7-15,2-8 23 16,-2-6 11-16,-5 0-11 15,1 0 7-15,-7 6 13 16,-6 0 20-16,0 10-10 16,-3 4-26-16,-3 0-48 15,6 6-14-15,1 8 1 16,2 6 13-16,5 6 1 16,3 0-1-16,3-4 0 15,8 0-37-15,4-8-88 16,2-4-208-16,56-14-360 15</inkml:trace>
  <inkml:trace contextRef="#ctx0" brushRef="#br0" timeOffset="45947.04">4854 11879 1407 0,'-3'0'342'0,"3"0"-180"0,0 0 19 0,0-2-25 0,0 2-33 0,3 0-21 0,-3 0-12 16,2 2-30-16,0 8-48 15,4 10 45-15,6 14-12 16,-3 12-18-16,-1 8-18 15,2 4-9-15,-1-5-31 16,-5-9-104-16,-2-12-5 16,-2-10-44-16,-2-6-26 0,-2-10 12 15,-5-4-123-15,-18-20-215 16</inkml:trace>
  <inkml:trace contextRef="#ctx0" brushRef="#br0" timeOffset="46396.25">4831 12132 665 0,'-2'-22'357'16,"-5"-1"-140"-16,3-13-20 15,0 2 28-15,4 6-39 16,2 2-39-16,4 4 0 16,7 0-86-16,1 2 10 15,6 4-34-15,0 4-4 16,7 4-9-16,-2 4 0 0,-1 6-4 16,-2 4-8-1,0 4-12-15,-10 8 0 16,-1 4 1-16,-9 2 6 0,-6 2-1 15,-6-4 0-15,-7 0-6 16,-3-4 1-16,-1-6-1 16,4 0 1-16,2-8-1 15,5 0 4-15,6-4-4 16,4 3-36-16,4-3-58 16,7-3-17-16,7 3 75 15,11-1 12-15,7 2 19 16,-1 7 5-16,1 6 0 15,-2 7 0-15,-6 4 1 16,-5 0 0-16,-12-6 6 16,-8 2 20-16,-9-5 30 0,-7 2 12 15,-9 0-12 1,-5-4-18-16,-1 0 5 0,-9-6-23 16,6-2 4-16,0-4-7 15,1-2-10 1,9-6 9-16,3 2-17 0,10-6-61 15,3-2-155-15,28-30-234 16</inkml:trace>
  <inkml:trace contextRef="#ctx0" brushRef="#br0" timeOffset="47563.4">5481 12013 889 0,'-2'0'1167'0,"2"0"-900"0,-2-2-103 16,0 2-49-16,2 0-38 0,0 0 2 0,0 0-17 0,0 0-13 0,-2-1 2 0,2 1-13 0,-9 5-28 0,-7 11 2 0,-5 13 8 0,-12 8-7 15,5 3-1 1,10 1-12-16,7-9-1 16,9-2-15-16,6-10 2 15,5-4 13-15,0-4-13 16,5-8 14-16,3-4 10 0,5-4-10 16,5-10-25-1,2-6-34-15,-4-4-5 0,-3-2 20 16,-11-2 26-16,-2-2 8 15,-9 6-7-15,-2 2-1 16,-2 9 12-16,-1 9-42 16,0 8-1-16,-4 10 20 15,-1 8 20-15,1 9 2 16,4 1 5-16,10 2-19 16,12-8-16-16,6-4-1 0,8-8 1 15,2-6 35 1,-2-8 2-16,5-8 14 15,-3-4-4-15,-2-4-8 16,-4-2 2-16,0 0-4 0,-2-4-7 16,-4-2-26-16,0-7-11 15,-1 4-106-15,0-4-18 16,-4 3-13-16,-3 6-26 16,-4 8 57-16,-2 5 13 15,-5 4-8-15,-4 1 145 16,-5 0 1-16,-2 8 118 15,-4 2 59-15,-8 4 67 16,0 10-94 0,-8 8-37-16,0 8-30 0,0 3-28 15,8-1-25 1,13-6-20-16,10 0-11 0,11-8-5 16,9-8-8-1,7-2 13-15,7-8 19 0,-1-8 11 16,8-4-10-16,-5-6-13 15,0-4-6-15,-5-6 8 16,-4-4 1-16,-4-8 5 0,-5-9 5 16,-7 2 7-16,-9-10 10 15,-2-3-10-15,-4 8 21 16,-4 4 17-16,-5 6 20 16,1 10-8-16,0 8 2 15,5 10-17-15,3 6-37 16,2 2-25-16,-2 8-33 15,2 12 6-15,0 12 25 0,4 12-4 16,5 4 0 0,7-2 5-16,1 3-5 0,4-9-2 15,-6-4-11-15,-6-10 11 16,-2-8 2-16,-5-6-15 16,2-8-22-16,-4-4-7 15,0 0 29-15,3-6 0 16,3-10-66-16,1-8 18 15,0-7 2-15,-1-3 29 16,3 2-11-16,3 3-35 16,-1 4 1-16,-5 7 37 15,-2 8 35-15,-6 10-25 16,-4 6 18-16,-5 4 18 0,-5 9 50 16,3 2-23-1,3 3 7-15,7 0-1 0,6-2 14 16,9-1-19-16,4-7-5 15,8 0 1-15,5-2-17 16,0-2 5-16,2-4-3 16,-2-2-9-16,0-2 0 15,-6-2-141-15,32-12-225 16</inkml:trace>
  <inkml:trace contextRef="#ctx0" brushRef="#br0" timeOffset="47995.75">6509 11678 1699 0,'2'2'272'0,"1"4"-178"0,-1 11 52 0,4 6-38 0,-2 12-12 0,3 9-20 0,3 6 14 0,-2 4-7 0,5 0-44 0,1-4-6 0,3-6-8 0,2-8-2 0,-1-3-5 16,-3-13-17-16,-1-6 6 16,-3-5-6-16,1-5 10 15,2-5-5-15,4-9 3 16,2-2-9-16,-2-9-18 15,-3-7 8-15,2 0 2 16,-13-4-1-16,-4 6 2 16,-4 8-10-16,-8 8-5 15,-5 6-2-15,-6 2 16 16,-8 6-7-16,-3 2-57 16,3 4-18-16,9-4-55 15,4 2-113-15,13 5-383 16</inkml:trace>
  <inkml:trace contextRef="#ctx0" brushRef="#br0" timeOffset="48435.47">6965 11941 915 0,'-8'4'1019'16,"1"2"-802"-16,-9 6-109 15,5 0-46-15,5 0-17 16,1-6-2-16,5-2-14 16,0 0-23-16,3-4 3 0,-1 2 12 15,4 2 10-15,5 2 13 16,5 2-26-16,-1 2 1 15,1-4-2-15,0-2-17 16,-5-2 1-16,-2-2 7 16,3 0-7-16,-6-4 14 15,0 0-4-15,3-2 5 16,1-4 11-16,0 1-21 16,-3-4-4-16,-5 3 7 15,-4-2-9-15,-5 4-2 16,-8 0-11-16,-5 6-1 15,-7 2 14-15,-6 4 0 0,-3 2-42 16,9 0-115 0,7 2-185-16,9-6-1463 15</inkml:trace>
  <inkml:trace contextRef="#ctx0" brushRef="#br0" timeOffset="49007.49">7210 11935 2067 0,'0'2'267'0,"3"2"-174"0,2 6-30 0,1 6-27 0,1 4 1 0,0-2-7 0,2-6-10 0,-5 0-8 0,-2-8-5 0,0-2 7 0,-2-2 4 0,0-2 21 15,5-3 24-15,1-10-9 16,4-1-39-16,3-2-15 16,-2-4-5-16,0 2-16 15,2 4-13-15,-4 6-4 16,-2 8 5-16,-2 2 0 15,1 8 17-15,1 12 7 16,9 2 9-16,-3 4 6 16,3 0-6-16,1-8 1 0,-1-4-1 15,1-4 2 1,-3-6 17-16,-1-6 25 0,8-4 2 16,-5-8-11-16,-1-2-13 15,-1 0 1-15,-1-4 2 16,-9 2-4-16,-2-2 9 15,-4 2-11-15,-2 6-19 16,-6 4-16-16,-1 2-7 16,-6 12-1-16,-1 6 18 15,-5 12 6-15,10 4-8 16,7 6-5-16,12-2 12 16,11-1 1-16,10 1 9 15,11-6-3-15,7-5-5 0,5-8-1 16,4-9-17-1,7-6-218-15,90-31-131 0</inkml:trace>
  <inkml:trace contextRef="#ctx0" brushRef="#br0" timeOffset="57730.48">8841 11454 721 0,'0'-4'142'0,"0"4"-85"0,0 0-42 0,0 0 12 0,0 0-16 0,0 0 8 0,-2 0-4 16,2 0 3-16,0 0-18 15,0 4-6 1,0-8-13-16,0 4-2 0,0 0-20 16,-2 6-196-16</inkml:trace>
  <inkml:trace contextRef="#ctx0" brushRef="#br0" timeOffset="63783.1">8837 11516 1501 0,'0'0'299'0,"0"0"-155"16,0 0-101-16,0 0 8 16,2-2 42-16,-2 2 29 15,2 0-55-15,-2 2-34 16,0-2-9-16,2-2-3 16,-2 2 15-16,0 0-4 15,0 0 1-15,0 0 13 16,0 0-46-16,0 0-9 15,6 2-115-15,-2 0-196 16,5-4-877-16</inkml:trace>
  <inkml:trace contextRef="#ctx0" brushRef="#br0" timeOffset="65004.03">8870 11520 1599 0,'0'0'353'0,"0"0"-155"15,0-2-92-15,0 2-11 0,2 0-7 16,-2-2 2-16,0 2-22 16,6-4-22-16,2 0-34 15,3-2-12-15,3-2-7 16,-3 2 7-16,-1 0 4 16,2 2-4-16,-3-4-5 15,0 2 5-15,5 2 0 16,-6-2 0-16,3 2 1 15,3 0-1-15,1 0-11 16,-3-1 0-16,-4 4 10 16,-3 1-7-16,-1-2 7 15,-4 4 0-15,0-2 0 16,0-2 1-16,0 4 1 0,0-4 0 16,0 2 1-16,0 2 4 15,0-2 4-15,-2 0-9 16,2 0 0-16,-2 0 10 15,0 0-11-15,-5 0-21 16,1-2 20-16,-8 4 1 16,-4-2-1-16,-2 1 0 15,-2 4 1-15,2-1 1 16,-5 6 0-16,1-2 0 16,-7 8 22-16,2 0-8 15,-5 6 3-15,7 2 6 16,3 2-6-16,4 4-4 15,4 0-8-15,10 2-5 16,6 4-1-16,4-2 10 16,6 3-2-16,5-6-8 0,-2 0 0 15,5-1-1-15,-4-10-6 16,5-2 7-16,-1-4 0 16,-5-6 13-16,2-4-12 15,2 0 10-15,-5-4-11 16,2 0 12-16,7-2-3 15,-4-2-3-15,3 0-5 16,-1-4-1-16,4-2-6 16,-4 0 5-16,-2-2-7 15,-3 0 8-15,-8-6 0 16,1 0-14-16,-1 1-11 0,-6-2-2 16,0-1 10-1,-4 1 5-15,-7 5 0 0,-3-1 6 16,-1 2-6-1,-5 8-4-15,-2-2 16 16,0 5 9-16,-3 4-8 16,2-2 11-16,4 4-12 0,3 0-1 15,7 0 0-15,3 2 0 16,0-2-15-16,4-1 4 16,2-2-23-16,8-1 22 15,-4 3 13-15,0-2 0 16,5 2 9-16,3-3-9 15,7-3 15-15,-1-1-13 16,7 0 5-16,-2-1-1 0,7-5-5 16,-5 3-1-1,-5 0 9-15,-3-1-9 0,-1 1 0 16,-5 3 0-16,-1 1 9 16,-6 3 21-16,-2 0-3 15,-2 0 1-15,-2 0-5 16,2 3-23-16,-2 5 1 15,0 6 23-15,-1 8 1 16,0 0-23-16,3-1 19 16,0 3-21-16,3-2 6 15,-3-2-5-15,3 0 1 16,-1-4-2-16,0-2 0 16,-2-2 1-16,0-4-1 15,2 2-16-15,3-6-68 16,-1 0-133-16,0 0-119 15,23-20-357-15</inkml:trace>
  <inkml:trace contextRef="#ctx0" brushRef="#br0" timeOffset="65676.59">9352 11576 1850 0,'0'0'324'0,"0"0"-209"0,0 4-73 0,4 6-13 0,-2 8 58 0,1 6-2 0,1 4-20 0,-2 5-28 0,1-4-13 0,2 2-16 0,1-5-2 16,-2-7 1-16,1 0-6 15,-1-9 8-15,0-2-9 16,-4-4-1-16,3-2 1 16,-3-2-2-16,-3 2 8 0,3-4 8 15,0 2-5 1,-4-2 27-16,0-10-15 15,-3-4-21-15,-1-10-14 0,-2-6-17 16,3-3 17-16,-1-7-40 16,1-4-15-1,5-2-37-15,0 6 35 16,2 4 35-16,2 6 9 0,5 6-52 16,3 1-1-1,4 6 26-15,1 2 23 16,6 2 11-16,-6 7 14 0,5 2 6 15,-1 6-14-15,-4 7 14 16,1 5 0-16,-5 11 21 16,-3 4 8-16,-1 6-1 0,0-3 23 15,-5-4 30-15,3-2-19 16,-5-6-2-16,-3-6 7 16,1 0-31-16,-5-4-3 15,-2 4-6-15,-4-2 35 16,-9 2-34-16,-1-2-11 15,-6 0-17-15,2-2 0 16,1-3-47-16,4-4-43 16,4-1-48-16,-6-4-216 15</inkml:trace>
  <inkml:trace contextRef="#ctx0" brushRef="#br0" timeOffset="66350.75">9776 11464 1809 0,'0'0'345'0,"0"0"-208"0,0-2-58 0,0 2 17 0,0 0 44 0,4-2-17 0,-4 2-63 0,0 4-48 0,2 6-11 0,2 10 75 0,3 12-22 16,5 6-33-16,-2 4-9 16,6 0-6-16,2-4 3 15,4 1-9-15,-5-6 1 16,4 2 0-16,-3-7 0 15,-3-2-1-15,6-6 2 16,-8-4-2-16,-4-8 2 16,2-4-1-16,-7-2 12 15,-2-2-12-15,1 0 13 16,1-4 3-16,6-6 2 16,0-8-1-16,3-6 3 15,-1-5 15-15,-6-7-12 16,1-4-12-16,-3 0 0 15,2-2-4-15,-4 4-8 0,0 6 9 16,-2 2 2-16,-2 6 1 16,0 4 0-16,-6 2 2 15,4 6-13-15,-1-2 5 16,-1 4-4-16,0 0 4 16,-2 0-6-16,2 4 0 15,-1-5-1-15,5 6 1 16,-2 1 0-16,-1-5 1 15,2 4-1-15,-1 1-3 16,2-1-5-16,-3 1 8 16,3 0-1-16,0 3-21 15,2-1-12-15,0 2-38 16,0 0-15-16,0 0-59 16,-2 0-136-16,-7 2-94 0,-22-8-582 15</inkml:trace>
  <inkml:trace contextRef="#ctx0" brushRef="#br0" timeOffset="68014.27">10424 11678 1603 0,'0'0'264'0,"0"0"-132"0,0 0-30 0,0 0-6 0,0 0 1 0,2 0-38 0,0 0 4 0,5-2-24 16,7 2 4-16,5 0-4 15,8-2 6-15,6 0-15 16,12-2 3-16,8-2-24 15,10 0 6-15,6 3-13 16,2-4 5-16,3 1-8 16,-1 1 1-16,-8-2 0 15,-3 3 0-15,-13-4-6 16,-8 4-14-16,-12 2 11 16,-14 0-1-16,-10 2 10 0,1-2 0 15,-6 2 1 1,0 0 1-16,-3 0 10 0,3 0-11 15,0 0 0-15,0 0-1 16,3 2-17-16,-3-2 16 16,0 0-7-16,0 0-1 15,0 0-18-15,0 0-10 16,-3-2 7-16,0 2-2 16,3 0 10-16,-1 0-1 15,-1 0 1-15,2 0-23 16,-4-2-12-16,-3 0-17 15,1-2 32-15,-6-2 27 16,3 0-7-16,1 2 10 16,-2-2 10-16,-1-2 4 0,0 0 1 15,1 2-2-15,-2-2 0 16,-3 2 1-16,5 2 16 16,2-2 6-16,-1 4 25 15,5-4 2-15,-4 2-15 16,4 2 2-16,2 0-1 15,-1 2 28-15,1-2 14 16,0 2-28-16,0 0-16 16,2 0-19-16,0 0-16 15,2 0-1-15,0 0-26 16,5 2 16-16,7 2-9 16,5 4 20-16,12 0 15 15,4 0-4-15,4 0-10 0,-5-2-1 16,-1-2 1-1,-8 0-1-15,-10-2 0 0,-7 0-9 16,-5 0 9-16,-3 6 0 16,-5 2 9-16,-3 10 31 15,-5 7 22-15,-8 0-44 16,3 0 21-16,-1-5-21 16,5-3-8-16,1-5-1 15,-2-1-9-15,5-1-4 16,2-2-25-16,-2 0-133 15,3-5-64-15,14 2-252 16</inkml:trace>
  <inkml:trace contextRef="#ctx0" brushRef="#br0" timeOffset="69596.42">12166 11342 1846 0,'0'0'377'0,"2"0"-259"0,5 1-94 0,10 3-6 0,6-1-3 0,6-2-4 0,-2 2-1 0,0-6 7 0,-3-1-10 16,-4-1 2-16,2-5-3 0,-6-3-6 16,-5-1-5-16,-6 5-20 15,-5-8 7-15,-9 7-17 16,-9-4 17-16,-16 6 11 15,-7 6 7-15,-15 4 16 16,-11 8 47-16,-3 11 14 16,3 4-1-16,5 11-22 15,8 8-12-15,12 5-6 16,11 1-21-16,13 0-4 16,16 0-11-16,14-2-1 15,11-4-7-15,14-6 7 16,5-3-20-16,2-13-1 15,3-12 11-15,-5-6-29 0,-1-7 13 16,-8-2 15 0,-2-9-11-16,-2 0 23 0,-6-4 8 15,-4-4-1-15,-3-3-5 16,-7 3 14-16,0-2 2 16,-5 8 15-16,-6 2 8 15,0 6 13-15,-3 2-39 16,1 4 16-16,2 2 1 15,2 0-32-15,-4 12-15 16,-2 8 15-16,2 12 12 16,2 10-2-16,4 2-10 15,5 1-2-15,2-3 1 16,2-2-16-16,-6-10-11 0,4-6-116 16,-5-8-183-1,7-12-403-15</inkml:trace>
  <inkml:trace contextRef="#ctx0" brushRef="#br0" timeOffset="70332.78">12816 11401 171 0,'0'0'1846'0,"0"7"-1600"0,-4 4-165 0,-1 14 23 0,3 13-31 0,2 8 2 0,7 2-34 0,9-2 5 0,-1-6-46 0,1 1 18 0,-1-14-12 0,-7-6-3 15,-6-11-3-15,-2-4-2 16,0-6-8-16,-6-2-37 16,-2-5-49-16,-5-3 12 15,-5-3 30-15,-5-11 23 16,4-5-11-16,-4-7 19 16,3-10-5-16,0-4 27 15,4-4-10-15,5 4 11 16,9 2-20-16,9 5 14 15,4 11-31-15,9 6-25 16,3 8-14-16,6 6 22 16,0 2 33-16,0 6 18 0,0 4 3 15,-8 7 7-15,2 2 16 16,-5 5 28-16,-3 6 7 16,-4 5 43-16,-2 1-19 15,-4-2-19-15,-1-4 41 16,-6 0-34-16,0-6 13 15,-7 0-10-15,-3 0-17 16,-5-2-13-16,-5 4-14 16,-3-6-13-16,-2 2-6 15,-2-2-10-15,7-2-16 16,6-4-176-16,8-2-105 0,16-28-468 16</inkml:trace>
  <inkml:trace contextRef="#ctx0" brushRef="#br0" timeOffset="71063.22">13335 11297 2126 0,'0'0'353'0,"0"0"-184"0,3 0-35 0,-3 0-71 0,2 0-39 0,1 0-11 0,-1 4-5 0,4 9 5 16,3 9 46-16,3 10 8 15,3 4-14-15,-2 8-25 16,3-2-15-16,4-2-12 15,-2-6 10-15,4-8-11 16,-5-6 6-16,2-6 0 16,-3-6-6-16,-1-4 1 15,5-4 6-15,1-4-5 16,0-2 7-16,0-10-3 16,0-2-6-16,-3-8 6 15,5-2 10-15,-6-2-8 0,-1-6-8 16,-7 4 0-16,-5 4 20 15,-4 3 11-15,-2 3-4 16,-2 3-4-16,-1 1-2 16,1 1 7-16,2-1-27 15,-2 0 7-15,2 0-1 16,-2 2 5-16,2 0-4 16,0 2 1-16,2 4-8 15,0 2 0-15,0 0 8 16,-2 4-9-16,2 4 5 15,0 0-5-15,0 0 0 16,0 0 6-16,0 0-5 16,0 0-1-16,0 0 0 15,0 0 0-15,-2 0-1 16,2 0-8-16,0 0 9 16,0 0 1-16,0 0-1 15,0 0 7-15,0 0-6 0,0 0-1 16,0 0 1-16,0 0-1 15,0 0 0-15,0 0-1 16,0 0 0-16,0 0-13 16,0 0-47-16,-9 2-131 15,-3 2-298-15,-54 8-350 16</inkml:trace>
  <inkml:trace contextRef="#ctx0" brushRef="#br0" timeOffset="72415.2">12090 11696 1636 0,'0'0'309'0,"0"0"-154"0,0 0-13 0,0 0-73 0,0 0-31 0,2 0-5 0,1 0-15 16,3 0-17-16,6 0 29 0,3 2 23 0,3-2-16 0,4-2 1 0,2 0-25 15,3-6-5-15,7 2 20 16,2-2-19-16,6-2 12 16,0 4-21-16,-3-2 6 15,1 4-6-15,-11-2-1 0,-6 4-14 16,-9 2-6-16,-7 0-28 15,-5 2-10-15,-2-2-1 16,0 0-58-16,-2 2-131 16,-17 6-402-16</inkml:trace>
  <inkml:trace contextRef="#ctx0" brushRef="#br0" timeOffset="74281.22">10386 11680 1234 0,'-7'0'279'0,"2"0"-197"0,-5 0-47 0,3 2 11 0,7-2 55 0,0 0-26 16,2-2 6-16,3 2-18 0,-1-2-29 16,2 0-7-16,1-2 32 15,-2 0 37-15,4-2-11 16,-1 0-8-16,11-2-16 16,2-5-29-16,10-2 8 15,10-5 11-15,10-6-33 16,9-8 29-16,10-4-4 0,5-6-4 15,1-2 33 1,4-6-25-16,-4-8-16 0,4-5-16 16,1-5-13-16,0-6 8 15,2-6-9-15,0-4-1 16,-4 5 1-16,0 11 0 16,-4 12-1-16,-5 14 2 15,-5 5-2-15,-7 11 0 16,-8 5 1-16,-7 5-1 15,-10 4 1-15,-6 3-1 16,-7 4 2-16,-2-2 4 16,-7 3 0-16,-2 3 18 15,-4-2 15-15,-3 5 9 0,-4 0-2 16,2 0-8 0,0 0-23-16,2 0 2 15,-2 0-16-15,0 0-2 16,0-2 2-16,2 2 7 0,0 0-7 15,5 2-1-15,-1-4 0 16,2 2 1-16,-4 0 0 16,-2 0 2-16,-4 0-3 15,2 0-1-15,0 2-39 16,-2-2-50-16,2 0-5 16,-2 0-1-16,-2-2 15 15,3 2-6-15,-8-6 2 16,-4 2 10-16,-6-2 75 15,-5 0-12-15,-1-2 25 16,-1 4-11-16,1-2 5 0,3 4-7 16,0-4 0-1,8 0 0-15,4 2 0 0,0-2 21 16,4 2 5-16,6 2-26 16,4 2-8-16,0 0-14 15,6 2-7-15,3 2 29 16,9 2 1-16,9 0 0 15,5 6 7-15,2-4-8 16,-1 4 0-16,-6-4 0 16,-4 2 1-16,-6 0-1 15,-11 7 9-15,-2 6 8 16,-6 5 17-16,-7 4-1 16,-4 8 9-16,-4-5-25 0,-5-3-2 15,3-6-3 1,1-10-5-16,-3 0-7 0,-2-2-11 15,-1-6-117-15,5-4-181 16,-8-22-536-16</inkml:trace>
  <inkml:trace contextRef="#ctx0" brushRef="#br0" timeOffset="75181.12">12697 10176 1690 0,'4'-1'296'0,"0"-2"-169"0,5-1-40 0,5-4-12 0,7 2-19 0,2 1-16 0,2-4-19 0,-1 4-9 0,-2-4-3 0,-4-3 0 0,-3 4-7 15,-7 2 7 1,-6 2 1-16,-2-2-2 0,-4 4-1 15,-6 0 4-15,-12 2-10 16,-12 2 16-16,-10 10 2 16,-8 2 8-16,0 7 38 15,0 4-5-15,2 8-9 16,11 0-9-16,12 2-11 16,8 1-14-16,11-4-4 15,12 4 1-15,13-2-4 16,9 2 11-16,14-8-19 15,7-6 7-15,6-4 0 16,-1-10 3-16,-1-4-12 0,-7-2-14 16,-1-2-217-1,-5-2-82-15,40-18-449 0</inkml:trace>
  <inkml:trace contextRef="#ctx0" brushRef="#br0" timeOffset="75820.7">13285 10108 1920 0,'0'0'367'0,"0"0"-239"0,0 2-68 0,2-2-21 0,0 7 9 0,2 2 84 0,3 5-12 0,-3 6-32 0,4 2-29 0,-2 3-28 0,1-1-4 16,6 3-13-16,-4 2 1 15,2-3-15-15,-5 2 7 16,2-2-7-16,-6-2 0 15,-2-4 0-15,0-8-6 16,0-2 5-16,-2-8-4 16,-1-2 5-16,1 0-11 0,-5-4-32 15,-2-6-19-15,-4-2-40 16,-3-12-37-16,3-8 38 16,-3-6 50-16,3-8 3 15,2-11-18-15,2 1 9 16,7-2-25-1,6 0 1-15,10 8 4 0,12 6 1 16,3 12 34-16,9 4 10 16,3 6 23-16,-4 4 9 15,1 1 17-15,-7 9 14 16,-6 5 29-16,-7 4 21 16,-7 5 63-16,-7 5-15 15,-4 3 5-15,-6 4-14 16,-5 6-3-16,-12 3-33 15,-1 4-48 1,-8 1-23-16,-1-2-2 0,-2-4-2 16,3-2-3-16,1-2-6 15,4-4-6-15,3 0-168 0,1-3-177 16,-17 8-237-16</inkml:trace>
  <inkml:trace contextRef="#ctx0" brushRef="#br0" timeOffset="76638">13888 9966 1832 0,'0'0'489'0,"0"0"-428"0,2 4-61 0,-2 8 9 0,2 4 59 0,4 12-19 0,2 6-2 0,5 4-25 16,8 0 1-1,1 1-8-15,5-6 6 0,1-5-6 16,-3-6-6 0,-1-4-9-16,-3-5 13 15,-4-8-13-15,1 2 0 0,0-3 0 16,-7 2 1-16,0-4 9 15,-2-2 2-15,-2-2-12 16,2-4 16-16,-3-5 5 16,3-4-9-16,1-10-5 15,-2-3-6-15,3-5 0 16,-1-7-1-16,-6-5 0 16,-2-1 7-16,-2 0-7 15,-4 0 23-15,-1 10 16 16,0 8-5-16,1 8 1 0,-5 6 14 15,7 6-20 1,-2 4-8-16,4 0 3 0,-2 4-9 16,2 0 9-16,-3 0 9 15,3 0 1-15,0 0-14 16,0 0-14-16,0 0-6 16,0 0-1-16,-2 4-12 15,-3 0-7-15,-4 1-28 16,-6 9-129-16,-1 3-145 15,-28 23-345-15</inkml:trace>
  <inkml:trace contextRef="#ctx0" brushRef="#br0" timeOffset="79205.3">12255 12082 1312 0,'0'0'339'0,"0"0"-162"0,0 0-72 0,0-3 2 0,2 3-25 0,2 0-4 0,6-1 3 16,7-4-19-16,4 0-11 15,5-2 19-15,3 1-19 16,7 0 8-16,10-4-26 15,12 4-17-15,14-2-10 16,6-2-6-16,13 2-6 16,0-2-52-16,3 4-35 15,0-2-2-15,-3-2-55 16,-8 4-43-16,-8 0-178 16,51-6-882-16</inkml:trace>
  <inkml:trace contextRef="#ctx0" brushRef="#br0" timeOffset="79547.03">12409 12160 1818 0,'2'0'339'0,"-1"0"-213"16,5 2-82 0,7 0 5-16,12-4 82 0,8 0 43 15,13-4-36-15,8-2-20 16,6-1-31-16,7 4-24 16,-2 1-24-16,-1-1-12 15,-4 0-12-15,-4 2-6 16,-6 2-8-16,-6-2 0 15,-3 0-1-15,-8 0-69 16,-7-1-80-16,1-4-157 16,-5 2-207-16,32-30-437 15</inkml:trace>
  <inkml:trace contextRef="#ctx0" brushRef="#br0" timeOffset="80807.86">14254 11540 1171 0,'0'0'763'15,"0"0"-621"-15,-3-2-13 0,3 2-19 0,3 0-32 0,-3 0-6 0,2 0 19 0,-2 0 19 0,2-2 7 0,0 2-35 0,8-2-14 16,0-2-34-16,11 0-17 16,8-4-2-16,6 6-8 15,7 0-6-15,8 0-1 16,2 0 0-16,9-2-1 16,-3 0-40-16,0-4-20 15,-5 4-55-15,-13 2-73 16,-13 0 30-16,-6-2-24 15,-15 2 35-15,-6 2 37 16,-6-6 18-16,-8 2-48 16,-6-2 79-16,-7 0 62 15,3-4 57-15,1 4 26 0,4-2-2 16,3-3 7-16,7 6-13 16,0-1-22-16,5 2 17 15,-1-3-8 1,5 6-17-16,2 1-8 0,1 0-10 15,-2 1-27-15,5-2-13 16,0 1 2-16,5 0 11 16,5 1 6-16,1 2-5 15,3 1 11-15,1-2-4 16,-2-2-7-16,2 2 15 16,-1-2-10-16,-3 0 29 15,-9 0 13-15,0 0 6 16,-5 0-14-16,-3 2-1 15,-3 3-22-15,-5 6 16 0,0 1-12 16,-5 6 1 0,-5-4-22-16,3 0-24 0,-5-4-109 15,7 0-76 1,-10-4-154-16</inkml:trace>
  <inkml:trace contextRef="#ctx0" brushRef="#br0" timeOffset="81763.75">15753 11243 1769 0,'-4'-2'332'0,"0"0"-163"0,-3-2-67 0,4 4-72 0,-6 4-29 0,-7 4 12 0,-5 5 2 0,-2 6-4 0,-1 7 35 0,6 1-2 0,4 1-11 16,10-2 12-16,4-4-24 15,9 0-9-15,5-8-6 16,-1 0 6-16,9-8 16 16,-1-2-16-16,3-6-3 15,-2-4 3-15,2-6-4 16,-1-4-8-16,-4-2-14 15,-2-2-4-15,-5-1 2 16,0 8 15 0,-5 3 0-16,-3 7 1 15,-4 3-6-15,2 14-38 0,3 15 44 16,2 18 18-16,2 20 0 0,4 9-16 16,-3 4 4-16,0 7-12 15,-1-5 6-15,-1-10 0 16,-7-8-35-16,-2-18 26 15,-7-16 9-15,-3-11 7 16,-3-14-6-16,-6-2 8 16,-2-10 18-16,-3-11-7 15,5-8-14-15,0-10 6 16,11-14-11-16,4-10 14 0,8-6-14 16,6-9-1-16,6 1-34 15,8 6-71-15,4 12-47 16,6 14-56-16,-2 12-91 15,52-16-852-15</inkml:trace>
  <inkml:trace contextRef="#ctx0" brushRef="#br0" timeOffset="83363.84">16259 11247 1554 0,'0'-2'486'0,"0"0"-360"0,2-2-40 0,-2 4-14 0,0-4-2 0,-2 4 25 0,0 0-10 0,2 0-8 0,-5 0-8 0,1 0-12 0,-7 6-27 15,-7 2 10-15,-11 8 11 16,-9 8-18-16,1 2-4 16,5 6-17-16,10-1-4 15,10-5-8-15,9 0-12 16,9-10 11 0,5-2 1-16,6-6 14 0,8-4-14 15,6-4 0-15,0-6-15 0,2-4-22 16,1-4-4-16,-6-5 20 15,-4 0 21-15,-4 1 0 16,-5-3 6-16,-5 3-5 16,-4 7 5-16,-2 0 0 15,-4 7-6 1,0 4-7-16,-4 4-25 0,2 7-2 16,-2 3 26-16,-2 5 8 15,10 4-9-15,0-1 8 16,4-4 1-16,3-4 0 15,1-2 0-15,-6-6 1 0,3 0 1 16,0-4 8 0,0-2 7-16,4-4 1 0,8-4-11 15,-2-6 0-15,8-2-7 16,-4-4-18-16,1-4-44 16,-3 2-44-16,0-5 23 15,-5 5-22-15,-1 3 39 16,-5 4 42-16,-4 9 23 15,-3 6-6-15,-1 4-5 16,0 13 12-16,-2 6 40 16,2 8 7-16,0 5 16 15,0-4-18-15,1-4-27 16,1-8 9-16,1-6 34 16,-3-10-20-16,0-2-10 15,-2-2-5-15,0-2 20 16,3-8 26-16,1-4-49 0,0-9-22 15,1-4 1-15,-1-5-2 16,3 1 0-16,0-1-33 16,4 4-41-16,0 4 16 15,2 6 14-15,6 6 14 16,-7 6 5-16,2 8 2 16,2 10 10-16,-8 4 1 15,4 6 12-15,-6 4-1 16,3-3-1-16,-7-5 1 0,0-9 1 15,0 0 0 1,-2-8 0-16,-2-1 8 16,2 0-7-16,0-1 16 15,0-8-8-15,2-3-9 0,5-6-31 16,5-7-32-16,5-4-18 16,6-1-48-16,6-2-32 15,4 6 10-15,0 2 100 16,-2 12 39-1,-4 4 12-15,-8 14 6 0,-9 6 15 16,1 8 19-16,-3 4-16 16,0 2-7-16,1 0-7 15,5-6-9-15,-1-1 10 16,1-8-2-16,1 0 10 16,-1-7 1-16,-1-3 4 15,2-5-6-15,-1-4-6 16,-4 1 22-16,2-6-4 15,-1-3 9-15,-2-2-15 16,0-2-3-16,-5 0-13 0,1 0 1 16,-1 2-2-16,-4 2-6 15,0 8 13-15,0 4-5 16,-2 6-9-16,-2 4-24 16,-3 8 24-16,-2 4 0 15,0 6 0-15,7 4-13 16,4-7 6-16,4-3 6 15,2-3 2-15,0-7 0 16,3-2 0 0,2-2 9-16,1-8-4 0,0-2 5 15,5-2-2 1,-6-4-3-16,8-2-5 0,-3-4 0 16,3-2 0-16,0 0-1 15,-1 6-2-15,-7 2-4 0,-5 8-1 16,0 4-13-1,-3 8 5-15,-3 6 15 0,0 6 18 16,2 2-7-16,-2 0-4 16,1-6 13-16,1-1-14 15,0-6-5-15,-1-7 5 16,-3 2 6-16,3-4 47 16,-1-6 14-16,2-2 1 15,5-6-52-15,1 0-22 16,7-6-2-16,1 0-5 15,3 0-17-15,6 6 10 16,-4 0 14-16,-1 8-14 16,-7 2 8-16,4 6-3 0,-6 4-3 15,-3 4-3 1,2 8 3-16,-8 2 5 0,1-2-41 16,3 0-77-16,-4-3-46 15,0-10-79-15,-6-7-592 16</inkml:trace>
  <inkml:trace contextRef="#ctx0" brushRef="#br0" timeOffset="83566.14">17457 10936 1790 0,'0'-4'599'0,"0"2"-313"0,-2-3-151 0,2 5-73 0,0 0-37 0,0 0-25 0,2 5-4 0,-2 1-1 16,5 7 4-16,4 9-85 15,4 1-214-15,37 26-437 16</inkml:trace>
  <inkml:trace contextRef="#ctx0" brushRef="#br0" timeOffset="84301.67">17959 11067 1895 0,'0'-2'339'0,"0"2"-226"15,-2 0-73-15,2 0-1 16,0-2 80-16,-3 2 74 16,3-4-34-16,0 2-39 15,-2-2-27-15,2 0-37 16,0-2-23-16,2 2-3 16,-2 2-14-16,3-2-4 15,-3 0-4-15,2-2-8 16,-2 4 6-16,0 0-5 0,0 2 0 15,-2 0 10-15,-1 0-11 16,1 2 0-16,-9 3-8 16,-5 8 8-16,-1 9 0 15,-6 4-1-15,8 2-11 16,6 4-3-16,9-6 11 16,6-2 3-16,6-8 1 15,1-2-28-15,9-6-31 16,3-8-50-16,6-2-7 15,0-6 2-15,-4-8 53 16,-3 2 61-16,-8-4 1 16,0 2 10-16,-5 4 46 15,-7 4 15-15,1 4-12 0,-3 2-21 16,3 12-39-16,4 10 6 16,-3 18 17-16,3 14 25 15,-2 16-8-15,-6 5-7 16,-5 5-19-16,0 6 2 15,-3-10-13-15,1-13-3 16,-4-19 0-16,4-20 0 16,-5-10 1-16,-4-8 6 15,-5-8 11-15,-3-8-7 16,-2-12-11-16,10-13 14 16,6-11-14-16,16-8 1 15,10-2-1-15,14 2 10 0,12 4-10 16,8 13-5-16,9 12-12 15,5 6-37-15,-9 10-3 16,-7 6-6-16,-14 3-88 16,-8 2-155-16,-9 0-156 15,11-6-240-15</inkml:trace>
  <inkml:trace contextRef="#ctx0" brushRef="#br0" timeOffset="86258.35">16406 11743 1571 0,'10'-8'207'0,"11"6"-207"0,15-6-33 0,9 0-96 0,92-15-324 0</inkml:trace>
  <inkml:trace contextRef="#ctx0" brushRef="#br0" timeOffset="86577.98">16366 11851 1627 0,'4'0'314'15,"3"0"-187"-15,11 0-22 16,2 0 44-16,9 0-46 0,2 0-1 15,-4 0-15-15,6-2-25 16,-2-2-29-16,5-2-17 16,-5 2-16-16,7-2-18 15,-2 2-114-15,-5 0-142 16,38-6-227 0</inkml:trace>
  <inkml:trace contextRef="#ctx0" brushRef="#br0" timeOffset="87781">18750 11207 1626 0,'0'-2'360'0,"0"2"-204"0,0 0-89 0,4 0-5 0,-2 0-23 0,-2 0 15 0,2 0 10 0,4 0-11 0,0 0 7 0,7 0 3 0,5 0 37 0,5-2-40 16,5 0-22-1,6 0-13-15,4 0-8 0,0 0-9 16,9 0-8-16,-3 2-22 15,0-4-113-15,-1 4-84 16,-5-4-114-16,31-6-338 16</inkml:trace>
  <inkml:trace contextRef="#ctx0" brushRef="#br0" timeOffset="88113.74">19057 11101 1186 0,'0'-2'560'16,"0"2"-426"-16,0-6-59 15,2 6 15-15,3 0-12 0,2 0 6 16,6 0-8-16,5 4 5 16,2 0-21-16,2-2-12 15,-3 4-12-15,0-4 8 16,-3 2 10-16,-3 4 3 15,1-4-18-15,-5 2-2 16,-3 2 14-16,-4 4-1 16,0-2-4-16,-2 4-10 15,-2-2-6-15,-2 4-9 16,-5 0-13-16,-9-2-8 16,-2 2-48-16,-8 0-203 15,-42 10-276-15</inkml:trace>
  <inkml:trace contextRef="#ctx0" brushRef="#br0" timeOffset="91543.06">20476 10922 1480 0,'0'0'282'0,"3"0"-130"0,-1 0-76 0,0-1-31 0,5 1-3 0,2-3 2 0,2-1-7 0,3 2 13 16,1 0 13-16,1 0-6 15,-3 0-21-15,5-4-8 16,2 2-5-16,4-2-1 0,1-2-5 16,0-4-7-16,-7 2-9 15,1-2 0 1,-7 0 0-16,-3-2 5 0,-7 4-5 15,-4-6-2-15,-7 2-11 16,-5 4-9-16,-8 2 7 16,-5-2 14-16,-4 6-13 15,-5 2 13-15,-2 2 16 16,1 6-10-16,-6 6 14 16,-1 6 32-16,-3 12 5 15,-2 8-13-15,0 13 4 16,9 7-21-16,9 7-15 15,14 2-11-15,15-3 0 16,10-2 16-16,7-6-16 0,7-10 5 16,0-6-5-16,5-11 6 15,2-9-6-15,-4-8 7 16,6-8 1-16,0 0 8 16,0-11-10-1,2 2 2-15,-1-5 2 0,-5-2-6 16,-7-6-4-16,-5 1 16 15,1-2-11-15,-7-4 3 16,-5 5 3-16,-4 4 2 16,-4 2-14-16,-3 4 0 15,1-2-14-15,-6 8 8 16,6-2-16-16,1 4-11 16,1-2-2-16,4 2 1 15,2 0 8-15,-2 0-4 16,2 0 2-16,0-2 28 0,-2 2 0 15,3 0 12-15,-3-2 21 16,2 2-2-16,-2-2 23 16,2 0-16-16,-2 2-11 15,0 0-11-15,0 0-4 16,0 0 3-16,0 0 5 16,2 0 1-16,-2-2 10 15,0 2-2-15,5-4-7 16,0 0-2-16,-3 0-10 15,2 2 19-15,-2-2-4 16,0 2-12-16,1 2-12 0,-1-2 9 16,0-2-9-16,2 2 0 15,1-2 0-15,0-2-1 16,3 0-1-16,-1-2-5 16,-3 2 9-16,-2 4-10 15,1 0 14-15,-1 0-7 16,-2 2 2-16,0 0-2 15,0 0 1-15,0 0-1 16,0 0 1-16,-2 0-1 16,2 0 0-16,0 0 0 15,0 0 0-15,0 0-12 16,-3 2 0-16,1-2-9 16,0 0 2-16,-4 4 7 15,-5 0 12-15,1 0 11 16,2 2-10-16,1-4-1 15,5-2 0-15,0 0-8 16,-4 0-17-16,-2 0 19 0,-3 2 0 16,-5 0-8-16,-1 2 14 15,5-2 0-15,6 0-2 16,3 0-5-16,3-2-7 16,3 0-4-16,-1-2-4 15,0 2-7-15,7 2 10 16,7-2 19-16,2-2 12 15,11 0-2-15,-8 0-8 16,4 0 7-16,-2 0-9 16,-3 0 0-16,-5-2 1 0,6 2 1 15,-9 2-1-15,-1-4 0 16,-3 2-1-16,-6 2 1 16,2 0 4-16,-8 2-5 15,4-2 24-15,0-2-6 16,0 2-1-16,0 0-4 15,0 0 4-15,0 0-16 16,4 0 7-16,-4 0-2 16,0-2-6-16,-4 4 1 15,4-2 0-15,0 0-1 16,-2 10-8-16,2 2 8 16,-2 8 31-16,2 6-23 15,0 6-2-15,2-5-5 16,6-2 0-16,-3-4 0 15,-1-9-1-15,-2-1-10 0,-4-2-116 16,-2-1-170 0,-23 6-278-16</inkml:trace>
  <inkml:trace contextRef="#ctx0" brushRef="#br0" timeOffset="92231.31">21199 10903 476 0,'0'0'1584'16,"0"0"-1316"-16,-2 11-203 0,-4 10 10 0,4 12 22 0,0 11-22 0,0 7-42 0,2 1-16 0,4-2-16 15,2-2 10 1,0-8-10-16,-2-4 0 15,3-10 4-15,-7-9-5 16,0-6-1-16,0-4-14 0,-2-7 8 16,-3 0-7-16,3-4 7 15,-4-6-2-15,-4-7-92 16,-3-9 65-16,-3-7 17 16,1-8 18-16,-3-7 0 15,-2-6-8-15,4 0 3 16,-1 3-3-16,7 6 3 15,6 3 5-15,6 9 0 16,4 5 0-16,13 6 0 16,1 6-15-16,9 6 15 15,7 0 0-15,-3 10-5 16,1 6 5-16,1 6-6 16,-4 8 7-16,-4 4 1 15,2 2 15-15,-4 1 20 0,-6-4-4 16,0 0 1-16,-11-5 7 15,-4-6-5-15,-4-6-13 16,-2-2-1-16,-2-3-10 16,-9 6 25-16,-1 1-9 15,-3 2-13-15,-8 0-13 16,3 0-2-16,-1-4-17 16,6 0-78-16,1 2-115 15,5-4-58-15,-2 0-382 16</inkml:trace>
  <inkml:trace contextRef="#ctx0" brushRef="#br0" timeOffset="93081.36">21682 10899 1610 0,'-2'-3'370'0,"2"3"-146"0,0-2-128 0,0 2-50 0,0 0-2 0,0 0 44 0,0 0 31 15,0-2-14-15,2 2-15 16,-2 0-35-16,0 0-13 15,0 0-7-15,-2 2-16 16,2-2-19-16,-3 9-6 16,-5 10 6-16,1 13 18 15,3 4-7-15,1 9-1 16,6 1-10 0,3-2 6-16,7 0-5 0,1-6-1 15,-3-2 1-15,0-6 0 16,1-6 0-16,-4-7-1 15,-3-8-14-15,-1 0 14 16,0-5 0-16,4-3 11 16,0-1-2-16,3-1-2 0,3-7 1 15,4-2 2 1,2-7-8-16,2-1 4 0,-2-2-6 16,0-4 12-1,-7-2-1-15,-1-2-11 0,-6-2 6 16,1-2-6-1,-1-6 0-15,-3-3-2 0,-3 4 2 16,-3-2-7-16,-3 6 7 16,1 4 0-16,1 9 0 15,0 4 5-15,-1 6-4 16,1 0 5-16,1 2-6 16,2-4 1-16,-2 6-1 0,3-2 2 15,-2-2 4-15,2 4-6 16,0-2 0-1,0-2 12-15,0 4-11 0,-3 0 3 16,1 4-3-16,2 0-1 16,-2 2 0-16,2 0 1 15,2 0 1-15,-2 0 4 16,0 0-9-16,2 0 11 16,-2 0-5-16,0 0-3 15,0 0 1-15,0-2-1 16,0 2 1-16,0-4 0 15,-2 4-1-15,2-2-1 0,-2 2 0 16,2 2 1 0,0-2-15-16,-4 0-8 0,4-2 22 15,0 4-77 1,0-2-220-16,-9 16-339 0</inkml:trace>
  <inkml:trace contextRef="#ctx0" brushRef="#br0" timeOffset="95131.27">19806 10579 1477 0,'-3'0'309'0,"3"-1"-164"0,-2-2-74 0,2 3-32 0,0-1-15 0,2 2 7 0,-2-1 20 0,0 0 6 0,3 0-15 0,-3 0-1 16,0 0-11-16,0 0-9 15,3 3-5 1,-3-2-2-16,0 7 14 0,0 9 73 16,-3 7-23-16,0 8-5 15,3 12 4-15,-2 10-28 16,2 6-16-16,5 4-10 15,2 0-14-15,-5-2 0 16,3-3-3-16,-3-3-6 16,0-10 1-16,0-10 0 15,0-2-1-15,-2-8 1 16,0 1 6-16,0 0-6 0,0 1 0 16,-2 1-1-16,0-4 1 15,2 4 5-15,0-5-6 16,0-4 0-16,0-2 1 15,0-2-1-15,2-4 0 16,-2 2 1-16,2-2-1 16,-2 2 0-16,0 4 3 15,-2 4-3-15,2-2-7 16,2 0 7-16,0 0 0 16,0-2 0-16,0-2-1 15,4-3 1-15,-4-3 3 16,0-5-3-16,3-1 0 0,-5-1-15 15,2-3 14-15,-2 0 1 16,4 0 14 0,-4 0-14-16,0 0 1 0,-4 0-1 15,4 0 0-15,0 0 6 16,4 0-1-16,-4-3-5 16,0 3 0-16,2 0 0 15,-2 0-1-15,7-1 1 16,7-2 6-16,7-1 5 15,6-2-11-15,2 2 2 16,2 3-1-16,-4-2-1 16,2 3 1-16,2 0 4 15,0 0-5-15,7 0 0 16,5-1 0-16,8-2 0 0,0-1 0 16,7 1-6-16,7-4 6 15,1 6 0-15,2-2 0 16,-4 6 0-16,-1 1 0 15,-8 1-1-15,-6-1 1 16,1 1 0-16,3-4 0 16,-4-1 0-16,-1 0 1 15,-3-1 0-15,-7-2 12 16,-5-1-12-16,-6 2 5 16,0-3-5-16,-2 5-1 15,-4 0 12-15,4-3-4 16,2 3-1-16,6 0 1 15,5 0-8-15,3 0 2 16,3 3-1-16,1 1-1 16,-1-4 1-16,-6 0 0 0,-3-4 0 15,-4 4 1-15,-4 0-2 16,-2-4 1 0,-5 1 5-16,7-3-5 0,2 1 0 15,5-4-1-15,10 1 0 16,5 2 1-16,3-2 0 15,-2 3-1-15,-2 2 0 16,-6 1 0-16,-3 2 0 16,-4-2-1-16,-5 2 0 15,-7-2 1-15,-1 0 0 16,-5 0 1-16,4 0-1 16,-5-2-7-16,-1 0 7 0,3 2 0 15,-5-2 0-15,0 2 1 16,5 0 11-16,1 0 4 15,2 0-15 1,-3-2-1-16,5 4 13 0,-8-2-13 16,-3 2 0-16,-6 0 7 15,1 0-7-15,-7 0 1 16,2 0 3-16,-2 0 4 16,-2 0-7-16,2 0 11 15,-2 0-12-15,2 0 0 16,-5 0-16-16,1 0-82 15,-12 2-223-15,-67-4-337 0</inkml:trace>
  <inkml:trace contextRef="#ctx0" brushRef="#br0" timeOffset="97696.19">19871 10557 962 0,'0'0'366'0,"2"0"-258"0,0 0-72 0,3 0 26 0,1 0-26 0,4 0 42 0,-2 0-35 0,1 0 28 0,2 0-20 16,1 0 0-16,3 0-15 15,1 0-23-15,5-2 4 0,2 2-4 16,6-2-4-1,6 2-1-15,5 0-8 0,8 0 0 16,5 0 2-16,5 0-2 16,5 2 9-16,1-2-9 15,5 2 0-15,0-2 1 16,-2 0-1-16,2 0 0 16,0 0-5-16,-6 0 5 15,1 0 5-15,-6-2-5 16,-2 0-1-16,2 0 0 15,-7-3 0-15,0 2 1 16,-7 2 0-16,1-2 0 16,0 1 0-16,-3 2 0 15,-2-2 1-15,2 2-1 0,-3-4 13 16,1 2-11 0,-3-2 10-16,3 0 3 0,-3 0-15 15,0 2 10-15,-1 2 4 16,4-2 4-16,5 4-3 15,3-2-8-15,-3 0-6 16,2 2 0-16,-2-2 0 16,-3 0-1-16,3-2 1 15,-5 2-1-15,-1-2 0 16,-3 0 0-16,-5 1 1 16,0-2-1-16,-4 1 0 15,-4 0 0-15,1 0 0 0,-6 2 0 16,2-4 0-1,-5 4 2-15,1-2-2 16,1 2-1-16,4 0 1 16,1-2-1-16,3 2 1 0,4 2 0 15,4-2-2-15,5 2 2 16,2-2 0-16,1 4 0 16,-2-4-8-16,-10 2-4 15,-2-2 10-15,-9 0 1 16,-7 0 0-16,-4 0 1 15,-5 0 0-15,-2 0 8 16,0-2 2-16,0 2-2 16,0 0 5-16,0 0 32 0,0 0 15 15,0 0 8 1,0 0-34-16,0 0-1 0,0 0-15 16,-2 0-10-16,4 0-7 15,-2 0 8-15,0 0-9 16,0 0-1-16,0 0-7 15,0 0 8-15,0 0-2 16,0 0 2-16,-2 9 2 16,2-6 13-16,-2 3 0 15,2 6-8-15,-5-1-5 16,2 4 13-16,-3 6 6 16,1 5-5-16,-1 3-4 15,0 10 9-15,-2-1-10 16,4 6-10-16,-1 0 5 15,-1 2-6-15,4-2 0 16,0-2 1-16,2-1 0 0,0-4 0 16,0-1 16-16,0 1-2 15,0-5-5-15,2 0 2 16,0-2-1-16,2 0-5 16,1 0-6-16,1 2 1 15,2-2 0-15,0-2 1 16,-1-2-1-16,4-1 0 15,-4-3 0-15,-1-4-1 16,-1-4 0-16,-1-2 0 16,-2 0 1-16,0-4-1 15,1-2 1-15,0 0-1 16,-3 4 2-16,2-4-2 16,-2 0 1-16,2 4 0 0,-2-4-1 15,6 0 1-15,-4 4-1 16,-2-4 0-16,5 2 1 15,-5 0 0-15,2-2-1 16,0-2 0-16,-2 0 0 16,3 0 1-16,-3 2-1 15,0-2 0-15,0 0 0 16,0 0 0-16,1 0 0 16,-1 0 0-16,0 0 0 0,0-2 0 15,4 0 0 1,-4-2 1-16,0 0-1 0,0 0 1 15,-4-2-1 1,4 2 1-16,0 0 1 0,0 0-1 16,0 0 7-16,-1 0-8 15,1 0 1-15,0 0-1 16,0 0 0-16,0 0-6 16,-3 0-2-16,-3 2 8 15,-12 2 30-15,0 0-18 16,-7 2-1-16,1-2-5 15,-5 0-6-15,0-2 20 16,5 0-19-16,-5-2 11 16,0 2-6-16,4-2-5 15,-2 0 0-15,5 0 5 16,2 0-6-16,2 0 0 16,1-2 1-16,1 2-1 0,3 0 0 15,-5 0 8-15,-1 0-7 16,4 0-1-16,2-2 0 15,-1 4-8-15,6-2 8 16,-7 0 1-16,7 2-1 16,0-2 0-16,1 0 0 15,-5 2-1-15,6-2 1 16,2 3 0-16,1-3 1 16,1 0-1-16,0 1 0 15,4-1 7-15,-2 0-7 16,0 0 0-16,2 0 1 15,-2 0-1-15,0 0 0 0,0 0 0 16,3 0 1-16,-3 0 1 16,0 0-2-16,0 0-25 15,-3 0-118-15,-3 2-220 16,-37-8-890-16</inkml:trace>
  <inkml:trace contextRef="#ctx0" brushRef="#br0" timeOffset="98341.16">21134 11564 1477 0,'-3'0'192'0,"6"0"-192"0,4 0-1127 0</inkml:trace>
  <inkml:trace contextRef="#ctx0" brushRef="#br0" timeOffset="98480.43">21131 11546 1538 0,'3'0'189'15,"-3"4"-189"-15,-3-2-574 16</inkml:trace>
  <inkml:trace contextRef="#ctx0" brushRef="#br0" timeOffset="102915.46">19828 9248 1414 0,'0'0'241'0,"2"0"-146"0,0 0-70 0,6 2 35 15,1-2 5-15,3 2 16 0,2-2-21 0,-1 2-15 0,6-2 10 0,-6-2-14 0,3 0 1 16,-1 0 4-16,-1 0-13 15,-4 0-13-15,1-2-7 16,-3 0-2-16,-2 0-11 16,-2-2 11-16,1 0-11 15,-5-4-14-15,-5 4-7 16,-1-4-1-16,-6 2 8 16,-3 2-7-16,-5 4 21 15,-7 2 0-15,-1 2 0 16,0 0 0-16,4 2 9 15,8 4-8-15,3-4 8 16,4 4 1-16,4 2-10 0,5 0-5 16,8 6 5-1,9-2 8-15,3 6-7 0,12 2 8 16,1-2-9-16,0 0 1 16,-4 2-1-1,-2-4 0-15,-2 4 0 0,-8 0-1 16,-6-1-8-16,-1-3 8 15,-6-7-5-15,-8 3 6 16,-3-6 10-16,-5 5 18 16,-3-3-5-16,-5 2-11 15,-1-4 3-15,-2-1 3 16,2 0 1-16,-3-5 1 16,0 0 7-16,1 0-11 15,-1 0-7-15,5 2-9 16,6-4-1-16,5 2 1 0,5-4-59 15,3 2-82-15,11 0-64 16,50-12-134 0</inkml:trace>
  <inkml:trace contextRef="#ctx0" brushRef="#br0" timeOffset="103365.8">20218 9400 1482 0,'0'0'234'16,"0"-1"-133"-16,0 1-76 0,0 0 2 0,0 0 3 0,-2 0 44 0,0 0-1 0,0 0 23 0,-3 4-16 0,-2 1 5 15,1 4 10-15,-5 0-35 16,9 8-14-16,2-3-14 16,4 0-14-16,7 0 0 15,3-5-2-15,3 2-4 16,6-8-4-16,1 0 1 16,0-3-9-16,-1-3 11 15,-3-2-11-15,-3-5 0 0,-3 2 12 16,-5-6-12-1,-7-3-24-15,-2-1 6 16,-4-4 4-16,-7 2 8 16,-7 4 0-16,-7 5 0 0,-6 4 5 15,-5 7 1-15,1 3 0 16,6 4 0-16,4 1-7 16,10 2-29-16,5-2-30 15,8 4-123-15,6 1-14 16,48 10-261-16</inkml:trace>
  <inkml:trace contextRef="#ctx0" brushRef="#br0" timeOffset="104048.77">20740 9154 1237 0,'0'-4'333'0,"-2"2"-178"0,0-8-56 0,-1 5-32 0,0 0-4 0,2 1-1 0,-4-2-14 0,3 2 9 0,2 1 9 0,-3 2-35 0,-1-1 5 0,2 0-19 16,-2 0-10-16,-1 2-5 15,-4 0-1-15,4 0 11 16,-1 0 2-16,-1 2 11 16,-4 0-13-16,0 1-3 15,2 1 0-15,0 3-1 0,2-1 2 16,1-1 4 0,-5 6-13-16,6 1 10 0,-2 6 1 15,3 2 13-15,4 2 17 16,2 4-15-16,5 2-6 15,0 0-7-15,6 2-4 16,-4 0 5-16,2 2-9 16,-2 0 0-16,2 7-4 15,0-3-1-15,0 2 8 16,-1-4-8-16,-1 0 1 16,-5-6 10-16,-2-6-6 15,0-2-6-15,-2-4-9 16,0 0 9-16,-4 0-2 0,2-2-7 15,-5 2-43 1,-2-2-19-16,4-4-71 0,-1 2-35 16,4-2-113-16,-10-1-321 15</inkml:trace>
  <inkml:trace contextRef="#ctx0" brushRef="#br0" timeOffset="104281.93">20570 9535 1584 0,'10'-4'322'15,"-2"-1"-230"-15,7-4-56 0,10 5-2 0,0-1-19 0,2 2-9 0,-3 1-6 0,-2-2-28 0,0 2-178 16,28-10-483-16</inkml:trace>
  <inkml:trace contextRef="#ctx0" brushRef="#br0" timeOffset="104917.32">20904 9150 1393 0,'0'0'355'0,"0"0"-214"0,0 0-85 0,3 4-25 0,-1 0 34 0,4 2 34 0,-1 6-18 0,0 0 10 0,-1 4-34 0,0 4 15 16,-1 2-39-16,-3 4-6 15,2 4-12-15,-4 2-7 16,-1 1-7-16,1-4-1 15,0 1-1-15,-2-6-67 16,-1-3-97-16,0-3-45 16,-16 1-352-16</inkml:trace>
  <inkml:trace contextRef="#ctx0" brushRef="#br0" timeOffset="105213.81">20831 9348 1550 0,'0'-2'296'15,"2"0"-175"-15,3-2-61 16,1 2-12-16,6-2 30 15,3-4-10-15,3 4 1 16,8-2-35-16,1 2-20 16,10-2-14-16,-2 2-11 0,3 2-94 15,-1 0-84-15,42-16-548 16</inkml:trace>
  <inkml:trace contextRef="#ctx0" brushRef="#br0" timeOffset="106531.43">21274 9408 1669 0,'0'0'374'0,"0"0"-205"0,0 2-100 0,2-2-43 0,-2 4-11 0,-2 4 22 0,4 5 40 0,-2 2-35 16,3 3-17-16,-1-1 8 16,2 1-15-16,8-8-7 15,-6 2 5-15,3-2-5 16,3-4-4-16,-4 4-5 16,3-4 5-16,-1-2-6 15,-4 0 5-15,1 0-6 16,1-4 2-16,4-2 7 15,-1-4-9-15,3-6-34 16,3-6-5-16,-3-5 3 16,-3 0 16-16,-5-5 4 15,1 3-5-15,-5 6 0 16,0 2 15-16,-2 11 5 16,-2 4-23-16,2 4-3 15,0 7-42-15,2 2 60 16,3 5-3-16,4 2 12 0,6 1-9 15,8-3 3 1,-3-9 6-16,7 0 5 0,-5-7-5 16,-2-3 2-16,-2-1 4 15,-1-3-5-15,-5-1-1 16,-1-2 11-16,-3-2 8 16,-8-1 5-16,0-1 2 15,-10 0-14-15,-2-2-12 16,-1 2 6-16,-10 4-8 15,6 2 2-15,-1 0-13 16,3 6-52-16,3 2-113 16,3 13-143-16</inkml:trace>
  <inkml:trace contextRef="#ctx0" brushRef="#br0" timeOffset="107324.14">21899 9312 884 0,'-5'-4'1011'0,"2"8"-835"0,-10-4-124 0,-1 6 14 0,-3 6 39 0,-12 2-4 0,5 5-20 0,3-4-42 0,8 3-31 0,7-4-7 0,6-2 3 0,8-2-3 15,1-3 5-15,7-2 21 16,1-3-12-16,4 1-9 16,1-3-5-16,-2 0 1 15,0-5-2-15,-4 0-1 16,-1-8-15-16,1 0-53 15,-5-6-26-15,-4-3 10 0,-3 0-26 16,-2 6 15 0,-6 2 70-16,-3 8 9 0,-4 6 17 15,-11 6 1-15,2 12 21 16,-5 4-11-16,12 6-11 16,9 2 1-16,10-4 0 15,5-2-1-15,9-6 1 16,1-7-1-16,3-5 0 15,-4-6-12-15,2-9-26 16,-4 1-14-16,-2-7 5 16,-3-2 26-16,-4-2 12 15,-2-6-1 1,-5 3 10-16,0-2 7 16,-2-2 4-1,4 2-11-15,2 2-8 16,4 6 7-16,3 6-10 15,3 2-24-15,4 8 34 16,-2 6-6-16,7 0 7 16,-5 6 31-16,8 4 19 0,-3 4-10 0,-5 0 1 15,-1 2 2-15,-4-6-1 16,-5 0 12-16,-5-2-30 0,-4-7-9 16,-1-3 14-16,-1-3-7 15,-4 2 31-15,-1-6 13 16,-1-1-5-16,3-4-13 15,2-10 2-15,6-6 8 0,7-10-10 16,7-6-12 0,8 0-17-16,1 2-19 0,2 6-18 15,2 10-97-15,0 8-160 16,46 2-176-16</inkml:trace>
  <inkml:trace contextRef="#ctx0" brushRef="#br0" timeOffset="107680.4">22596 9300 1498 0,'6'0'369'0,"6"0"-267"0,3 0-32 0,7 0-2 0,-2-2-5 0,5-2-27 0,-5 0-3 0,5-6 34 0,-6 2-29 16,-1-4-13-16,-7 2 4 16,-8 2 22-16,-6-4-6 15,-8 4-24-15,-7 4-6 16,-6 2-8-16,-7 4-1 16,-3 6 20-16,1 10 14 15,7 8 10-15,1 4-35 16,13 8-15-16,12 0 0 15,14-1 0-15,17-4 7 16,7-8 5-16,11-6-6 16,2-6 6-16,-2-9-12 0,5-4-138 15,50-21-199-15</inkml:trace>
  <inkml:trace contextRef="#ctx0" brushRef="#br0" timeOffset="109182.88">20056 9847 1160 0,'0'-1'276'0,"0"2"-156"0,0-1-33 0,2 0 3 0,-2 3 27 0,2-2-22 0,1 4-25 0,-3 3-16 0,6 2 17 0,-6 8 2 0,2 4 11 16,0 8-46-16,0 4-1 0,1-2-29 15,1 2 4 1,1-2-5-16,0-4 2 0,-3-6-8 16,0 1-1-1,-2-4 1-15,2-5 4 0,0 0 4 16,2-3 0-16,1-7-3 16,-1 2 4-1,4-5 17-15,0 2-3 0,5-6 9 16,10 2-13-16,1-9-15 15,8 2-5-15,3 2 0 16,-2-2-30-16,1 4-57 16,-7-1-148-16,37-11-290 15</inkml:trace>
  <inkml:trace contextRef="#ctx0" brushRef="#br0" timeOffset="110930.13">20611 10006 1643 0,'-3'-4'318'16,"1"4"-154"-16,-3-6-68 15,-1 4-51-15,-5 6-24 16,-9 4-5-16,-3 0 22 15,-6 8 13-15,10 0-15 0,0 2-14 16,11 2-9-16,3-2-12 16,5-3 12-16,3-1-13 15,3-7-14-15,3 1 14 16,5-5 10-16,3-3 7 16,5-5 5-16,1-3-16 15,-2-2-5-15,-2-6-1 16,-8 2-8-16,0-4-3 15,-4 0-4-15,-5 4-16 16,-2 2 5-16,0 6 5 16,-7 0 2-16,-1 6 2 15,-2 6 8-15,-1 4 8 16,1 6 1-16,-2 0 0 16,8 4-7-16,6 0-13 15,2-4 20-15,8-6 1 0,-1 0 0 16,2-7 4-16,5-2 2 15,2-5 14-15,4-4-21 16,-2 1 1-16,-1-10 0 16,-6 5-1-16,-3-6 9 15,-2 0-8-15,-3 2 0 16,-5-2 0-16,-2 4 0 16,-4 6-1-16,2 4 0 15,-3 2 0-15,3 0 0 16,2 2 6-16,0 0 6 15,0 2-11-15,-4 6 8 0,2 2 4 16,4 6 2 0,4 2-15-16,3 0-2 0,7-4 2 15,9-2 0-15,1-6 6 16,5-2-5-16,3-2 5 16,-3-4-6-16,-3-2 0 15,1-6-6-15,-2-4 4 16,-6 0 1-16,-1-4-17 15,-7 0-2-15,-4-2 4 16,-5 2 15-16,-4 4 1 16,-3 2 6-16,2 2 3 15,-2 2 6-15,1 4 18 16,2 2-9-16,0 2-1 16,0 0-23-16,0 0-1 0,2-2 1 15,-2 2 0-15,0 0 15 16,-2 0-4-16,2 0 10 15,0 0-3-15,0 0 7 16,0 0-13-16,0 0 8 16,0 0-13-16,0-2 2 15,0 2 5-15,2 0 7 16,-2-2 0-16,0 2-3 16,0-2 4-16,0 0 7 15,-2 2 7-15,2-2-2 16,-2 2-11-16,2 2-16 15,0-2-7-15,0 2-8 16,0 6-28-16,0 12 36 0,2 6 19 16,3 12-19-1,4 2-6-15,6 2 4 0,1 2 2 16,-3-2 1-16,3-3 0 16,-5 5 2-16,-4 0-3 15,1 4 0-15,0-2 0 16,-4-4-26-16,-2-8-34 15,-2-12 9-15,-2-8 24 16,2-8 15-16,-4-6-10 16,-8-2 7-16,-1-2-29 15,-5-4-10-15,-4 2 12 16,6-2 35-16,3-2 7 16,1 0-9-16,4-6-20 15,1 0 2-15,5-8-7 16,6-8-4-16,3 0 16 0,6-4-28 15,5 2-26-15,3 2 8 16,2 2-47-16,0 6 34 16,2 6 30-1,-3 1 16-15,5 3 20 0,-1 5 15 16,-1-4-1 0,1 4-1-16,-3-2-5 0,4-1 7 15,-8 0 0-15,2-2 0 16,-8-2 1-16,-6 2 4 15,0 0 18-15,-5 2 64 0,-4 0-32 16,-3 4 2 0,1 0-12-16,-1 4-4 0,0 0-4 15,-1 2 4 1,-3 6-5-16,-7 6 6 0,5 6-2 16,-3 4-22-16,8 4-17 15,4-4-1-15,4-2-18 16,4-6 12-16,4-4-12 15,-1-4 12-15,5-2-9 16,-4-4 2-16,-1-2-7 16,3-6 2-16,1-2-10 15,0-4-16-15,3-4 14 16,8-2 2-16,-2 2-11 16,3 2 16-16,-7 4 23 15,-3 6 5-15,-5 6-5 16,-4 6 18-16,1 6 9 15,4 8 36-15,-4 6-7 0,4 6-26 16,-3-2-3-16,4 2-17 16,-1-8-1-16,-5-6-1 15,-4-8-7-15,-2-4 18 16,-2-5 28-16,-2-8 37 16,-3-3-35-16,1-10-20 15,4-8 1-15,2-6-6 16,8-4-7-16,3 2-17 15,5 0-7-15,11 6-14 16,9 5-66-16,-1 9-84 16,-1 9-45-16,30 0-904 15</inkml:trace>
  <inkml:trace contextRef="#ctx0" brushRef="#br0" timeOffset="114480.4">19593 9108 1291 0,'0'-2'258'0,"2"0"-108"0,0-2-91 0,2 1-19 0,-2-2 19 0,1 5 1 0,-1-2-11 0,-2 2-8 15,0 0-5-15,-2 2-14 16,2 6 17-16,-3 0 80 16,-3 8 2-16,-3 6-65 15,4 6 13-15,-1 14-2 16,1 8-32-16,3 8-8 16,2 8-17-16,4 7 2 15,-1-1-10-15,1-4-1 16,-2-8 5-16,3-8-6 15,2-20 0-15,-5-10 1 16,2-12-1-16,-4-6 1 0,0 2 0 16,2-3 0-16,-2 1 5 15,0 1-5-15,0 5-1 16,0-2 1-16,0 2-1 16,0 3 6-16,0-8 1 15,0-1-5-15,0-1-1 16,0-3-1-16,3 2-7 15,-3-2 6-15,0 4 1 16,0-3 3-16,2 6-2 16,0-1 0-16,0 3 0 15,0 4 7-15,4 3-8 16,-2-2 5-16,-2-2-4 16,0-2-1-16,2 0 7 15,1 0 10-15,1 6-4 16,-1-4-4-16,-1 4 5 0,-1 0-14 15,-1-4 0 1,-2 2-3-16,2 0 3 0,0 4 1 16,1-4 5-16,-1-4-6 15,0 0 0-15,2-4 0 16,-2-1 0-16,1 0 6 16,-1 3 0-16,-1 1-5 15,5 0 1-15,-6 4-2 16,0-3 0-16,0-1-8 15,2-3 8-15,-2 1 0 16,0-3 1-16,0 2 0 16,3-5 0-16,-3 2-1 15,2-2 11-15,-2 2-11 16,0 1 0-16,0-2 0 16,0 2-10-16,0-3 8 15,0 3 2-15,-2 0 14 0,2-1-14 16,0 1-9-16,-3-2 9 15,3-1 0-15,0 2 9 16,0-2-9-16,0-1 0 16,-2 3-1-16,2 1-5 15,-7 0 6-15,2 2 6 16,1 2-6-16,-2 2 0 16,-1-2 0-16,2-2 0 15,1 2-2-15,4-2-5 16,0-2 5-16,0-2-10 0,0-2 2 15,3 0 2-15,1 2 2 16,2 0 6-16,5-2 10 16,8 0-9-16,0 0 6 15,6 0-1-15,-1 0-6 16,5-4 1 0,3 2 0-16,3-2 0 15,1 2-1-15,6 0 1 16,3 2-1-16,2 0-1 0,-3 4-8 15,0 0-4-15,-1 0-4 16,-3-2-4-16,-5 2 11 16,1-2-11-16,-5 2-9 15,-4 0 16-15,-5 0-13 16,1-2 17-16,-3 0 2 0,4 0 8 16,-3-2 6-16,3 0-5 15,0-2-1-15,5-2 1 16,0-2 0-16,0 2 0 15,4 0 0-15,-1 0 0 16,-1 2 0-16,-2 2 0 16,2 0-1-16,-2 0 0 15,-2 0 0-15,0 0 0 16,2 2-5-16,0-4 5 16,4 2-1-16,0-2-9 15,-1 0 4-15,1 0 6 0,0 0-1 16,5 0 1-1,1 2-1-15,0-2 0 16,-1 2-10-16,0-2 4 16,2-2 5-16,-2 0 1 0,0 2 1 15,-3 0 0-15,4 0 7 16,-4 0-7-16,1 0 0 16,-1-1-1-16,-3 3 1 15,-1-1 6-15,0-3-6 16,2-2 1-16,1-1 0 15,-3 2 1-15,0-1-2 16,0-1 1-16,-2 6-1 16,-2-2-1-16,4 3 0 15,3-1 0-15,3 2 0 0,4-1 1 16,-6 0 1 0,3 0-1-16,-5-1 0 0,-1-1 0 15,-8 0 0-15,3 0-1 16,-2-1 1-16,-4 2 0 15,2-2 1-15,0-1 1 16,3 3 11-16,1-3-7 16,5 2-5-16,1-2 0 15,0 0-1-15,-4 1 2 16,0 2-1-16,0 1 6 16,-5-5-6-16,5 5 0 15,-2 0 8-15,-2 0-9 16,1 0 10-16,-3 0-10 15,3-1 16-15,1-2-16 16,-3-1 12-16,5 3-3 16,-2-2 9-16,0 2-11 15,2 1-7-15,-2 0 7 0,-1 1-7 16,-1 2 0-16,-3-2 0 16,-1-1 2-16,-4 0-1 15,-5 0 6-15,1 0-6 16,-7 0 20-16,1 0-3 15,-2 0-1-15,-3 0 5 16,2 0-2-16,7 0-19 16,-2 0 13-16,5 0-2 15,6-1-6-15,-3 1-5 0,2 0 0 16,1 0 1 0,-7 0-1-16,2 0 8 0,-8 0-8 15,-2 0 14 1,-3 0 7-16,0 0-5 0,2 0-1 15,3 0 8-15,1 1-12 16,4-1-1-16,-1 0-10 16,-1 3 0-16,-2-3 1 15,5 0 5-15,-3 0-6 16,-4 0-1-16,1 0 0 16,-1 1 1-16,3-1 0 15,0 3 0-15,0-2 0 16,4 4 1-16,1-4-2 15,-3 2 2-15,-2-2-1 0,-2-1 5 16,-3 0-5 0,-2-1 5-16,-2 1 2 15,-2 0 1-15,2 0-9 0,0 0 13 16,-2 0-13-16,-2-3-36 16,-7 2-144-16,-7-4-170 15,-96-26-628-15</inkml:trace>
  <inkml:trace contextRef="#ctx0" brushRef="#br0" timeOffset="116353.09">20019 8374 1214 0,'0'0'276'0,"0"0"-126"0,0-2-43 0,-2 2-17 0,4-2-12 0,-2 4-17 0,0-2-10 0,0 0 6 0,0 0 9 0,0 0-6 0,0-2 24 0,6 2-40 16,-2 0-10-16,3-2 4 16,3-1-7-16,4 2-10 15,6-3-21-15,0-2 1 16,3 3 10-16,-6-1-11 15,6 0-1-15,-7 1 1 16,-6-5 0-16,3 1 0 16,-5 2 0-16,-6 0 0 15,0 1 5-15,-4-1-5 16,0 2-18-16,-6 1 0 0,-5 1 7 16,-1-2 11-1,-1 3 0-15,-5 3 0 0,1-2 0 16,-6 4 7-16,0 4-6 15,-4 0 8-15,0 5 6 16,0-1-9-16,2 6 5 16,6 1 2-16,0 4-7 15,5 0 2-15,3 4 7 16,7 4 1-16,1 4-7 16,5 2-1-16,5-2-2 15,3 2 1-15,3-2-5 16,-1 0 5-16,1-5-7 15,-3-7 0-15,4-6 0 16,-3-10 0-16,-3-4 0 16,4 0 0-16,-2 0 1 0,5-4 0 15,3 2 14-15,-3-2-14 16,8-2-1-16,-4 2-5 16,3-4 5-16,3 2 6 15,2 0-6-15,-2-2 0 16,2 2-1-16,0-2 1 15,-12 0 1-15,-2-2-1 16,-4 4 1-16,-7 2 14 16,0 0-14-16,0 0 1 15,-2-2 4-15,2 2-6 16,0 0-1-16,-2 0-30 0,-1 0-77 16,-1 0-113-1,2 0-13-15,0-3-417 0</inkml:trace>
  <inkml:trace contextRef="#ctx0" brushRef="#br0" timeOffset="117514.96">20539 8354 735 0,'0'-3'787'0,"0"3"-560"0,0-1-71 0,0 1-44 0,0-3-13 0,0 3 8 0,0-1-16 0,0 1-1 0,0 0 29 0,0-3-7 0,0 3-25 15,0 0-30-15,0 3-19 16,0-3-17-16,0 0 1 0,0 0-22 16,0 0 0-16,0 1-7 15,0 3-7-15,0 10 14 16,2 9 7-16,-2 7 13 16,3 8-8-16,-2 2-3 15,5 2-8 1,-2-2-1-16,5-5 1 0,2-3-1 15,-4-13 1-15,-1 2 0 16,1-7 5-16,1-6-5 16,2 2-1-16,5-2 1 15,-1-2 8-15,3-1-9 16,-3 4-1-16,-1-3 1 0,-1-2 0 16,-1-2 1-1,-5-1 0-15,3-2-1 16,3-3 12-16,0 0-11 15,-2-9-1-15,5 3-1 0,0-3-12 16,-3 0-1-16,-1-2 7 16,-5 1 5-16,2-3 2 15,0-1 0-15,-5 4-11 16,-3-4 2-16,0-2 8 16,-3 0-6-16,1-2 5 15,0-2 1-15,-5-2-32 16,4 2 7-16,1 0 10 15,0 4-5-15,2 4 12 16,0 2-14-16,-2 2 22 16,0 2-6-16,0 3 7 0,-3 2 0 15,3-4-5-15,-2 4 4 16,0-1 0-16,-2-2 1 16,4 1 5-1,-2 0-5-15,2 0 0 0,2-1 1 16,0 5-1-16,-3 0 0 15,3 2 1-15,0 1 8 16,-2 0 1-16,2 0-1 16,0-3 0-16,0 2-7 15,-2-2 15-15,2 2-17 16,-2 1-2-16,0-5 2 16,2 5 0-16,0-1-2 15,-2 1 2-15,2 0-11 0,0 0-20 16,-6 0-76-16,2 0-74 15,-2 1-79-15,-15 12-347 16</inkml:trace>
  <inkml:trace contextRef="#ctx0" brushRef="#br0" timeOffset="117848.15">21105 8347 1697 0,'0'-1'371'0,"3"1"-172"0,1 1-140 0,0 12-41 0,0 3 54 0,5 9 9 0,-4 10-30 0,2-3-8 0,-1 4 2 0,1-4-18 0,-3-2-12 0,6-4-13 15,-4-4-1-15,-1-4-1 16,-3-1-18-16,-2-3-129 16,-2-1-206-16,-17 0-552 15</inkml:trace>
  <inkml:trace contextRef="#ctx0" brushRef="#br0" timeOffset="118363.62">21141 8351 1522 0,'2'-4'309'0,"0"-1"-169"0,7-5-76 0,-3 2-2 16,4 2-14-1,1-5 33-15,3 4-15 0,3-1-23 16,1-1 16 0,3 4-20-16,2 1-14 0,2 1 10 15,0 6-16-15,2-2-13 16,-8 3 11-16,1 6-11 15,-5 2 6-15,-3 7-12 16,3 3 17-16,-8 6-16 16,0 10 5-16,-7 2-6 15,-4 6 0-15,-4-2 0 16,0-2 0-16,-3-9 1 16,1-8 1-16,2-9-1 15,1-2 12-15,-3-7-12 16,-7-4 13-16,1 4-13 0,-3 1 10 15,3-5-10 1,1 4 0-16,-3-6 6 16,7 2-7-16,2-2 0 0,1-1 0 15,2 3 1-15,4-3-1 16,0 0-11-16,-2 0-25 16,-1 0-105-16,-1 0-51 15,-4 0-132-15,-5-8-796 16</inkml:trace>
  <inkml:trace contextRef="#ctx0" brushRef="#br0" timeOffset="119024.8">21749 8338 1704 0,'0'2'276'0,"0"0"-207"0,0 3-55 0,0 9 10 0,0 7 52 0,0 9-1 0,0 2-30 15,3 4-9 1,-1-4 5-16,4-6-31 16,-4-4-10-16,0-8 3 0,-2-6-3 15,3-6 0-15,-3 0 1 16,-3-2 0-16,3-2 12 16,-2-2 2-16,0-2-15 15,-4-8-7-15,4-6-7 16,-1-6 1-16,6-6-1 15,-1-6 13-15,8-6 1 16,-1-2-21-16,5-1 9 16,1 7 12-16,1 6 0 15,-1 6 1-15,6 6-1 16,-1 8-2-16,6 0 1 16,-1 6 1-16,2 0 1 15,-5 6 8-15,-2 6 19 0,-9 6-8 16,0 8-10-16,-4 4 26 15,-2 4 11-15,1 6 4 16,-1-2-29-16,-1 2-11 16,2-3-5-16,2-4 0 15,-2 0-6-15,-1-3 7 16,1-4-6-16,-4-2-1 16,0 0 1-16,1-4 1 15,-6 4 3-15,-1-2-5 16,0-4 0-16,-3 2-48 15,3-2-59-15,-2-4-85 0,-2 2-21 16,-9-2-279-16</inkml:trace>
  <inkml:trace contextRef="#ctx0" brushRef="#br0" timeOffset="119321.96">21760 8372 1587 0,'0'0'296'0,"0"0"-181"0,2-2-65 0,3 2-11 16,4-5 28-16,9 4-8 0,11-7 22 0,4 2-33 0,2 2-29 0,4 0-11 0,-10 2-8 0,2 2-6 16,-3 0-3-16,-7 0-72 15,-3 0-132-15,-3-11-447 16</inkml:trace>
  <inkml:trace contextRef="#ctx0" brushRef="#br0" timeOffset="123108.15">19632 9061 1095 0,'0'0'494'0,"0"-1"-328"0,3-3-76 0,-1 1-39 0,0 0 9 0,2-1-12 0,-2 0 9 16,4-3 29-16,-5 4-8 15,2-1 10-15,-3-5-11 16,2 5 5-16,0 0-46 16,0-1 3-16,3-4-1 15,-1 1-5-15,0 0-9 16,2-4 1-16,5 0 13 15,-5-2-10-15,0-2-4 16,-1 4-9-16,-3-2-4 16,-1 0-2-16,-1-2 0 15,-1-4-9-15,-3-2-5 0,-1-2 5 16,1-5 1 0,-2 2-1-16,1-4 0 15,-1-5 0-15,5 0 11 0,-1-8-10 16,2 2-1-16,-3 0 8 15,-1 2-8-15,4 2-13 16,0 4 13-16,0 4 0 16,2 8 1-16,0 6-1 15,1 0-2-15,-1 1 2 16,7 1 1-16,-6 0-1 16,3 0 1-16,-2-4 1 15,3-2-2-15,-1-2 1 16,0 2 0-16,2 0-1 0,-1 8 0 15,-3 4 0 1,-2 2 1-16,-2 4-1 0,0 0-3 16,0 2-3-16,1 0 6 15,-1-2-1-15,7-4 1 16,-5 0-1-16,2-6 1 16,0 2 9-16,3-2-9 15,-1 4 0-15,0 2 5 16,-4 0-5-16,-2 4-5 15,2 0 5-15,-2 2 0 16,0-2-4-16,2 0 3 16,-2 0 1-16,2-4 0 15,-2 0-1-15,2 0 1 16,-2 2-6-16,0 0 5 0,-2 2-16 16,2-1 7-1,-2 2-16-15,2-3 4 0,0 4 8 16,0-2 14-16,0 2 0 15,0-2 0-15,0 2-11 16,0 0-8-16,2 0-14 16,3 0 0-16,1 0 4 15,6 0 17-15,1 0 12 16,2 0 0-16,5-2 0 16,-2 2 0-16,9-2 7 15,1 0-7-15,9-1 1 16,5 0-1-16,2 1 0 15,5-6-7-15,9 3 7 0,-2 0 0 16,2-1 2 0,3-2-2-16,-6 4-24 0,-2 2 0 15,-1 2-30 1,-8 0 3-16,1 3-28 0,-5 1-4 16,-3-1 17-16,-3-3 33 15,4 4 17-15,-2-8 8 16,-3 0 7-16,-2 0 0 15,-2 0 0-15,0-2 0 16,3-2 1-16,-6 2-1 16,4-1 1-16,-5 2 0 15,2-4 0-15,2 4 0 16,2-4 1-16,3 0 5 16,-3-2-6-16,4 1 0 15,4 4 1-15,-1-2-1 0,2 4 0 16,5-6-1-1,-6 5 1-15,1 2 5 0,-2-1-5 16,1 0 0-16,-4-2 7 16,3 2-6-16,2 0 0 15,0 0 5-15,-2 0-6 16,2-2 1-16,3 2 0 16,-3-2 5-16,4 0 18 15,-1-2-15-15,-4 2-9 16,-1 2-1-16,-2 0 1 0,-6 0 0 15,-2-2 5 1,-4 4-5-16,-3-2-1 0,-3 2 1 16,1 2 0-1,4-2 0-15,-4 0 0 0,6 2 0 16,2-2 0-16,2 0 0 16,2-4 0-16,-2 4 1 15,4-2 0-15,1 2-1 16,1 0 0-16,-1 0 1 15,-1 2 0-15,0 0-1 16,4 2 1-16,-2 0 0 16,1-2-1-16,1 2 1 15,-3 0 5-15,-3-2 6 16,-6 0 11-16,-9-2 5 16,-3 0 2-16,0 2 3 15,-4-2-1-15,2 0-7 16,0 2-1-16,3-2 3 0,-3 0-9 15,2 2-12-15,3 0-6 16,-5-2 0-16,0 4 1 16,-4-2 0-16,0 0-1 15,-3 2 8-15,1-2 8 16,-1-2 5-16,-2 4 3 16,2-2-3-16,-1 0-6 15,1 0-7-15,1 2-7 16,2-2 12-16,6 4-13 15,-5-2 0-15,4 4 0 16,1 2 12-16,-2 0-1 16,3 0-4-16,-1 4 11 0,5-4-10 15,-4 0-8-15,1-2 13 16,-2-2-13-16,3 0 7 16,-1 0 14-16,-3 0-1 15,-1 0-20-15,-5-2-2 16,-3 0 2-16,0 0 6 15,5 0-6-15,-6 3-1 16,2 2 1-16,3-1 1 16,-1 0 14-16,4 2-5 15,-4 1-10-15,3-2 1 16,-1 1-1-16,-2 4 0 16,0 6 13-16,1 5-13 15,5 3 0-15,-4 6 1 16,3 5 8-16,2 6-9 0,7 5-1 15,-3 4 1 1,2-1 1-16,1-1 0 0,1-5-1 16,-6 1 0-16,-1-1 1 15,1-1-1-15,-3 8 0 16,1-4 0-16,2 2 0 16,-1 0 0-16,-4 0 0 15,1-7 0-15,1-7 0 16,-6-4 0-16,3-8 0 15,-2 2 0-15,-2-2 0 0,-1 0 0 16,3 4 0 0,-5 0 1-16,0 4-2 0,-4 6 1 15,-3 5 0 1,-8 5 1-16,0 4 0 0,-3 2 1 16,3-2-2-1,6-10 1-15,9-8 8 0,3-12-8 16,0-5 0-16,6-2 0 15,-7 2-1-15,0-2 1 16,1 6-7-16,-5 1 11 16,2 2-5-16,-4 4 0 15,2 0-2-15,0 4 2 16,-3 2 6-16,3 0-6 16,0-2 0-16,0-4-10 15,0-4 9-15,3-2 0 0,-1-1 1 16,0-3 0-1,2-3 1-15,-2 2 0 16,1-2-1-16,-3 0-1 0,0 3-5 16,-5 4 6-16,1 4 0 15,2 0 0-15,0 0 0 16,2-4 1-16,4-2-1 16,-2-4 0-16,0-6 0 15,3-2-1-15,-2-2-1 16,-3-2-4-16,0-2 6 15,0 2-6-15,-3 2 5 16,-2 4-6-16,1 2 7 16,-3 2 1-16,3-2-1 0,2 1 0 15,0-6 0-15,2-3-1 16,0 3 0 0,0-3 1-16,0-4 0 0,0 1 1 15,0 1 8-15,-2 1-9 16,-1 1 1-16,-2 0-11 15,2 1 10-15,3 0 0 16,-1-1 0-16,1-4 0 16,0 1 1-16,0-1-1 15,0 0 9-15,0 0-8 16,0 0 1-16,0 0-1 16,0 0 6-16,0 0-6 0,-2 3-2 15,0-3-22 1,-3 1 21-16,-3 3 2 15,-2 5 15-15,-1-5-6 16,7-3-4-16,2-1-5 16,2 0-2-16,-2-1 1 0,-3 2-4 15,-2-1 5-15,0 3 17 16,-3-3-16 0,-1 0 13-16,3 0-4 0,2 0-10 15,4-3 1-15,-1 3 12 16,1 0-1-16,2 0-1 15,0 0-2-15,0 0 1 16,0 0 1-16,0 0 8 16,0 0 2-16,2-1 9 15,-2 2-19-15,0-2 4 16,0 1-12-16,-2 0-3 16,-2-3-1-16,0-1-51 0,-8-2-103 15,-3 2-194-15,-43-8-210 16</inkml:trace>
  <inkml:trace contextRef="#ctx0" brushRef="#br0" timeOffset="125848.74">23656 7830 1412 0,'5'-2'336'0,"1"-2"-228"0,3-2-61 0,5 2-8 0,5-4-6 0,0 4-6 16,8 0 1-16,-4 0-11 15,6 2-11-15,5 0 9 16,-5 0 0-16,2 2 21 16,0 0 16-16,-6 2-8 15,-1 0-17-15,-5 0 0 16,-2 4-11-16,-5 0 8 15,-4 6-16-15,5 4 17 0,-6 8-14 16,2 6 34-16,-2 4-18 16,-1 9-2-16,-1-1-11 15,-1 2-13-15,-4 2 8 16,-9 4 1-16,1 2-2 16,-8 9 14-16,-8 4-11 15,-3 6-2-15,-4 5-8 16,-3 2 8-16,1 0-8 15,-1-2 0-15,8-5 1 16,-1-3 6-16,9-10-8 16,9 0 0-16,9-6 0 15,7-2 23-15,11-3-10 0,6-1 41 16,5-4-10-16,4-2 5 16,1 0-5-16,-6-2-10 15,-1-6-32-15,-2 0 19 16,-7-2-11-16,2-6 2 15,-4-7 6-15,-3-1 20 16,5-6-11-16,-5-2 10 16,5-2-28-16,-5-2 6 15,1-3-9-15,-1 2 3 16,-7-6 5-16,2 3-14 16,0-1 6-16,1-2-6 15,5-1 1-15,-1 1 5 16,-2 1-6-16,-2-4 0 0,-2 3 0 15,-5 3 2-15,-2 0-2 16,-2 0-2-16,2 0-4 16,-5 0-1-16,5 0 6 15,-2 0 1-15,0 0-14 16,-2 0 2-16,-4 0 5 16,0 0 6-16,-5 7 0 15,-3-1 0-15,3 2 1 16,1 6-13-16,-3 4 13 15,3 6 0-15,6 8 1 16,-1 8 11-16,5 2-12 16,0 6-5-16,2 4 5 0,0 3 1 15,6 1 0 1,8 8 1-16,10 2 13 16,7 4-9-16,10 2 4 15,-1 3-2-15,-5-5-2 16,-8-6-5-16,-12-4 0 15,-5-8 7-15,-8-2-8 0,-8 1 0 16,-8-1 0-16,-9 1 0 16,-5 2 0-16,-6 1 7 15,-2 2-6-15,1 2 9 16,4 1-8-16,8-1-1 16,8-4 0-16,3 0 5 15,8 4-6-15,2-6 51 16,-1-2-35-16,-1-7-15 15,0-7 5-15,-3 2-6 0,0-7 0 16,-4 6 0-16,3-5 1 16,-1 6-1-16,-1-2 1 15,2-2 11-15,3-4-11 16,-1-4 5-16,-4-6-5 16,-1 2 0-16,-1 1 1 15,-5 0-1-15,7-2-1 16,-4-3 0-16,3-4 0 15,2-6-9-15,2-1 8 16,-2-2 1-16,-4-1-2 16,-1-2-4-16,-3 4 6 15,-5 0 10-15,-5-2-4 16,4 0-6-16,-2-2 1 16,4-2-1-16,-2 0 13 0,5-4-13 15,1 2 2-15,6-2-2 16,4-2 2-16,0 2 17 15,5 2-11-15,2 2-2 16,0 0-6-16,2 0 0 16,0 0 2-16,-2 0 3 15,0 0-4-15,0 0 7 16,0 0-8-16,0 0 1 16,0 0 0-16,0 0-2 15,-2 0 1-15,2 0 0 16,0 0 0-16,0 0 1 0,0 0-1 15,0 0 1-15,8-2-2 16,-5 2 1-16,-3 0 0 16,0 0 5-1,3 2-5-15,-6-4 0 0,3 2-15 16,0-4-24-16,0-1-123 16,0-4-121-16,-11-23-416 15</inkml:trace>
  <inkml:trace contextRef="#ctx0" brushRef="#br0" timeOffset="133312.72">22643 13054 815 0,'0'-2'727'0,"0"2"-555"0,0 0-113 0,0-2-7 0,2 2-51 0,-2 0 37 0,4 0 11 15,-2 0 16-15,-2-4 5 16,5 2-10-16,-3 0 0 16,-2 0 14-16,0 2-17 15,0 2-36-15,2 2 4 16,-2 8 23-16,2 4-9 15,3 4-12-15,-3 4-13 16,3 2-14-16,-3-6-29 16,0 2-143-16,-22-1-364 15</inkml:trace>
  <inkml:trace contextRef="#ctx0" brushRef="#br0" timeOffset="169316.05">1801 13437 1151 0,'0'0'258'0,"0"0"-181"0,0 0-14 0,0 0-6 0,0 0 18 0,0 0-5 0,2 0-32 16,-2 0 41-1,0 0-32-15,3 0 22 16,-3 2-33-16,2 0 10 0,2 0 8 16,0 0-15-16,6-2-10 15,-1-2 16-15,6-2-26 16,3-4 8-16,0-6-9 16,2-2 0-16,-7 4-9 15,-2-4-9-15,-2 6 1 16,-7 0 5-16,-2 2-5 15,-2 2 4-15,-5-2-5 16,-1 4-7-16,-6 4 5 16,-8 4-4-16,-2 8 6 15,-8 8 1-15,1 4 10 16,-2 4-10-16,2 2 10 16,4 4-2-16,2 0 3 15,14-1-12-15,9 3-1 0,11-4 0 16,13-5-7-1,7-4 1-15,5-5 5 0,1-4-5 16,1-8-8-16,-3 0 13 16,-6-5 2-16,-5 6 0 15,-9-5 0-15,-2 2 0 16,-1 0 17-16,-6 2 5 16,-2 4-8-16,-2 0-8 15,-6 10 19-15,-10 6-7 16,-4 4 11-16,-11 6-19 15,-5-4 2-15,-2-4-12 16,-4 5 1-16,-1-6 27 0,10-4-16 16,2-4-11-16,13-11 5 15,12-5-6-15,6-3-73 16,37-26-272 0</inkml:trace>
  <inkml:trace contextRef="#ctx0" brushRef="#br0" timeOffset="170100.51">2186 13600 1342 0,'0'0'354'0,"0"0"-193"0,-2 0-25 0,2 1 7 0,-2-1-50 0,2 0-5 0,0 3-20 0,0 2 4 16,4 9-38-16,4 10 2 15,5 9-18-15,5 3-4 16,1-4-4-16,-3-4-2 16,-1-4-7-16,-1-4 0 0,-5-8 0 15,-7-2 0-15,0-4-1 16,-2-4 1-16,0-2 7 16,0-2 16-16,-2-4-24 15,-2-6-21-15,-5-2-12 16,-5-12 6-16,8 2-14 15,-1-10 26-15,3 4 14 16,4 1-10-16,4 2-14 16,3 4 17-16,4 1 2 15,7 3-13-15,-2 6 13 16,1 1 1-16,1 8 5 16,0 10 7-16,6 10 10 15,1 13 34-15,-6 8-9 16,4 4-23-16,-5-3-5 0,-5-8 1 15,-2-6-3-15,-6-10-2 16,-3-8-2-16,-2-4 4 16,3-2 27-16,-6-8 25 15,1-8-13-15,0-8-50 16,-1-8 0-16,-1-8-1 16,4-3-9-16,4 3-12 15,3 0-15-15,4 8 9 16,5 6 25-16,4 12-7 15,0 8-16-15,3 10 10 16,-4 8 7-16,4 8 8 16,-3 4 1-16,-1 6 5 0,-3 2-5 15,-3-2 0 1,-1-2 14-16,-5-3-15 0,-5-3-15 16,0-6-142-1,0-4-130-15,10-8-338 0</inkml:trace>
  <inkml:trace contextRef="#ctx0" brushRef="#br0" timeOffset="170997.9">2967 13399 1150 0,'-8'0'807'15,"6"-2"-591"-15,-4 0-66 0,-1 2-24 0,3 2-56 0,-6 8-28 0,-7 4 59 0,0 14-23 0,-4 12-12 0,3 6-8 0,5 1-25 0,9-3-13 16,4-8-11-16,8-4-9 16,5-8-1-16,1-8 1 15,1-6 0-15,1-10 1 16,4-12 9-16,-2-4-10 15,5-13-21-15,-6-3-6 16,-5 3-6-16,-2 0 9 16,-7 11 24-16,-3 8 0 15,0 5 0-15,0 6-10 0,2 9-34 16,2 4 28-16,3 11 16 16,6 2-1-16,5 4-17 15,0-9-21-15,2-8-27 16,-7-4 45-16,-2-10 10 15,1-6-2-15,-4-4 5 16,1-8 7-16,-4-7 0 16,-5-5 0-16,-3-2-13 15,-3-6 14-15,-5-2-16 16,-3 0 16-16,-1-6-18 16,-5-4-17-16,4 1-32 15,-4-1-8-15,5 9 34 16,1 5 31-16,1 11 9 15,9 11-4-15,2 8 4 16,6 12-37-16,5 8 19 16,1 12 19-16,6 13 21 15,5 5 3-15,0 6-9 16,6 0 16-16,2 0-19 16,0-4-10-16,0-4 11 15,-2-12-7-15,-4-7-6 0,-4-8 23 16,-5-8 13-16,-3-6 12 15,-5-5-6-15,6-6 31 16,-3-6-2-16,-1-8-11 16,-3-8-23-16,-3-4-22 15,-4-6-6-15,-5-4-9 16,-1-6-14-16,-8 0-19 16,3 1 20-16,-3 9 13 15,0 16 13-15,8 10 44 16,3 13-22-16,0 10-35 0,3 15 1 15,2 17 21-15,4 12 14 16,8 6-19-16,10-1-8 16,5-6 6-16,6-6-14 15,6-6 10-15,-4-6-10 16,1-12 0-16,-7-6 5 16,0-8-5-16,-5-4-1 15,-2-6-95-15,-2-6-122 0,-5-6-265 16,20-48-1007-1</inkml:trace>
  <inkml:trace contextRef="#ctx0" brushRef="#br0" timeOffset="172482.52">4388 13431 1186 0,'-4'0'473'0,"-2"0"-332"0,-2 0 10 0,-1 0-25 0,-2 2-40 0,0 0-26 0,-7 4-12 0,-2 4 4 0,0 4-11 0,-7 6-28 0,3 6 23 0,1 4-12 16,1 6 14 0,7 1-38-16,1-4-9 15,7-4 9-15,7-7-8 16,2-8 7-16,1-4 0 0,-1-6-25 15,0-4-8-15,0-6-13 16,6-10 47-16,-2-6 0 16,5-10 7-16,-3-9-6 15,0 1-1-15,-8-10 0 16,-2 0 1-16,-6-2 5 16,-2-4-5-16,-3 0 8 15,-1 8-9-15,-4 3-2 16,7 13 2-16,0 6 7 15,-3 8-5-15,7 6 5 16,3 6 19-16,2 4-26 16,4 8-8-16,2 8 8 0,6 14 8 15,5 16 35-15,3 13 4 16,8 1 8-16,9 6-10 16,4-4-21-16,6 2-12 15,-3-6-1-15,0-6-11 16,-4-10 1-16,-7-9-1 15,-6-12 7-15,-7-8-7 16,-3-9 0-16,-1-8 1 16,1-8 9-16,1-11-10 15,0-11-12-15,-3-8-36 16,-2 0 6-16,-4-2 20 0,-3 8 16 16,-1 10 6-16,-6 10 1 15,1 10 18 1,0 4 14-16,0 4-33 0,-1 4-9 15,-3 6-1 1,-1 12 9-16,0 6 1 16,5 6 0-16,2-2 21 15,2-4-21-15,8-2-1 16,-2-3 1-16,3-10-8 0,-1-4-1 16,-2-8 9-16,5-2 0 15,-1-9 29-15,1-11-5 16,3-5-18-16,-5-4-6 15,-3-4 0-15,-3 6-29 16,0 6 14-16,-3 6 5 16,0 10 4-16,0 6-11 15,7 4-19-15,2 8 36 0,5 4-1 16,7 2 1-16,-4 0-1 16,3-4 1-16,1-8 0 15,2-6 1-15,1-10 0 16,-4-6 19-16,1-6-5 15,-7-10 0-15,-3 0-14 16,0-4 0-16,-10-4 5 16,0 0 33-16,-7-2-9 15,-9 2-14-15,-5-5-7 16,-6-1-8-16,1 2-1 16,-1 8 13-16,3 4-12 15,2 10 7-15,8 12 19 0,6 8-23 16,5 4-4-16,2 10-29 15,1 12 29-15,10 14 26 16,5 10-4-16,10 2 8 16,8 0-10-16,5 0-20 15,1-1 7-15,-4-3-4 16,-2-4-1-16,-8-6-2 16,-8-8-1-16,-6-8-126 15,-5-10-173-15,-24-18-295 16</inkml:trace>
  <inkml:trace contextRef="#ctx0" brushRef="#br0" timeOffset="172648.9">4876 13236 1795 0,'7'-6'294'0,"3"1"-190"0,15-12-2 0,11 3-29 0,-1-4-38 0,6 4-23 0,1 5-12 0,-1 0-55 0,1 3-185 0,41-4-497 0</inkml:trace>
  <inkml:trace contextRef="#ctx0" brushRef="#br0" timeOffset="172931.65">5259 13284 1809 0,'-4'13'303'0,"-1"-5"-144"15,-1 12-81-15,4-2-10 16,2-8-13-16,2-2-7 16,4-6 48-16,1-4 21 15,3-6-3-15,7-4-49 16,3-6-38-16,-3-4-17 16,4 1-1-16,-13 7-1 15,-1 6-8-15,-5 7-1 16,0 10-11-16,3 8 12 15,8 12 15-15,6 8-15 16,4-1 0-16,4-2 0 16,2-8-2-16,0-6-73 15,0-12-190-15,46-42-236 0</inkml:trace>
  <inkml:trace contextRef="#ctx0" brushRef="#br0" timeOffset="173965.98">7197 13347 1316 0,'-4'-4'318'0,"2"2"-141"0,-2-5-27 0,-1 2-5 0,2 3 47 0,2 0-67 16,1 2-13-16,1 0-41 15,2 2-34-15,2 5-2 16,5 6 74-16,6 9-59 15,2 8 28-15,2 4-53 16,-3 0-24-16,2 2-1 16,-6-6-80-16,-4-2-176 15,-9-3-212-15,-25-4-435 0</inkml:trace>
  <inkml:trace contextRef="#ctx0" brushRef="#br0" timeOffset="174414.41">7139 13116 1022 0,'2'-4'908'0,"5"2"-759"16,11-6-91-16,5 6 65 0,8 0-30 15,4 4-18-15,3 2-12 16,1 2-34-16,-4 6-5 15,-7 0-2-15,-5 4-11 16,-7 6-11-16,-12 9 0 16,-8 2 15-16,-8 3-15 15,-7-1-12-15,3-8-12 16,5-8 9-16,4-5-69 16,7-10-15-16,7-4-66 15,8-4 93-15,12-8-31 16,9-4-43-16,8-4 89 15,4 2 57-15,-2 8 0 16,-6 8 50-16,-9 7 47 0,-11 10-14 16,-5 7 11-16,-5 0 2 15,-12 2 3-15,-10 2-16 16,-5-2-1-16,-12 4-41 16,-8-8-2-16,0 0 36 15,-1-4-5-15,-2-6 5 16,7-4-28-16,6-8-17 15,7-4-8-15,5-2-22 16,5 0-34-16,10-4-106 16,10-4-124-16,61-38-284 15</inkml:trace>
  <inkml:trace contextRef="#ctx0" brushRef="#br0" timeOffset="174693.55">7989 13116 2063 0,'0'0'468'0,"0"0"-380"0,0 0 2 0,0 0-37 0,2 8-40 16,4 6 46-16,5 8 7 0,5 11-44 0,7-1-13 0,-4-3-3 0,4 0-12 0,-8-5-69 16,-3-4-100-16,-10-4-139 0,-21 8-155 15</inkml:trace>
  <inkml:trace contextRef="#ctx0" brushRef="#br0" timeOffset="174881.47">7893 13136 1918 0,'0'0'549'0,"0"0"-444"16,0 0-12-1,-2 0-33-15,4 2-60 16,2 6-21-16,5 0-121 15,7 2-208-15,28-12-1508 0</inkml:trace>
  <inkml:trace contextRef="#ctx0" brushRef="#br0" timeOffset="175447.95">8446 13153 1837 0,'0'0'281'0,"-4"-3"-203"0,4 3-47 16,0-2 43-16,0 2 2 15,-1-2 25-15,1 0-29 16,0-2 27-16,0 4-8 15,0 0-2-15,-3 0-38 16,1 6-29-16,-5 4-5 16,-3 10 2-16,-2 8-9 15,1 2-10-15,3 2-1 16,5-5 1-16,3-1-1 16,5-6 1-16,1-4 1 15,3-2-1-15,5-4-8 0,-1-2 8 16,3 2-1-16,3 6-5 15,4 6 5-15,4 10-1 16,-3 10-4-16,0 13 5 16,-6 10 1-16,-2 10 1 15,-7 3-1-15,-7-4-10 16,-8-8-31-16,-13-16-5 16,-7-7-10-16,-10-11 20 15,-4-10 32-15,-2-12 4 16,4-18 21-16,4-11 6 15,14-18-5-15,5-14 1 16,13-9 1-16,6-4 12 0,12 2-6 16,1 6-24-1,12 3-6-15,2 6-1 0,1 4-165 16,3 5-337 0,39-36-1077-16</inkml:trace>
  <inkml:trace contextRef="#ctx0" brushRef="#br0" timeOffset="175751.1">8793 12978 2184 0,'0'2'541'0,"0"-2"-475"0,6 6-30 0,4 12 27 0,7 6 12 0,6 12-33 0,-4 8-20 15,4 4-22-15,-3-4-12 0,1-4-76 0,-4-9-97 0,-6-9-73 0,-9-8-225 16,-29-5-1211-16</inkml:trace>
  <inkml:trace contextRef="#ctx0" brushRef="#br0" timeOffset="176070.5">8693 13002 1874 0,'6'-8'335'0,"5"2"-224"0,14-8 24 16,6 6-15-16,0 1-9 16,7 7 6-16,3 7-23 15,5 7-16-15,3 2-3 16,0 8-36-16,-4 0-15 16,-12 2-4-16,-4 4-11 15,-9-6-8-15,-11 5-1 16,-11-4 0-16,-8 1-9 15,-14 4-24-15,-7 1-63 0,-11-7 49 16,-8-4 20-16,0-6-7 16,0-3-19-16,10-8-16 15,9-6-10 1,14-6-133-16,30-40-253 0</inkml:trace>
  <inkml:trace contextRef="#ctx0" brushRef="#br0" timeOffset="176731.1">9588 12894 1584 0,'-4'-3'901'0,"1"3"-697"16,-1-1-109-16,2 2-64 15,-3 5-10-15,-6 9 5 16,-5 10 10-16,-6 16 4 16,2 1-25-16,4 4-7 15,6-6-8-15,7-6-6 16,6-10-2-16,1-6-35 16,5-7-20-16,-2-11 36 15,-3-9 7-15,5-1-4 16,-3-10-1-16,1-4 4 15,2 0 3-15,-9 2-15 0,0 8 33 16,0 6 0 0,0 6-17-16,0 6 0 0,3 8 0 15,-1 4 17-15,4 6 9 16,3-2-4-16,3-4-4 16,3-6 6-16,-1-6 0 15,6-6 13-15,-3-7 4 16,10-14-12-16,-2-5-12 15,1-10 1 1,-6-4 6-16,-2-2-6 0,-9-6 10 16,-5-2 8-16,-4-5-5 15,-6 3 7-15,-3 6 39 16,-7 8-11-16,5 12-10 16,2 10-15-16,2 8-16 0,3 4-8 15,4 4-6 1,0 2-11-16,2 10-14 0,-2 6 31 15,2 14 20-15,5 8-14 16,2 6 6-16,6 1-10 16,10-5-2-16,4-4 0 15,0-8 6-15,2-6-5 16,-4-7-1-16,-10-4-1 16,2-1-114-16,-11-6-124 15,-3 0-214-15,-18-8-225 16</inkml:trace>
  <inkml:trace contextRef="#ctx0" brushRef="#br0" timeOffset="176897.62">9715 12855 1743 0,'11'-8'558'0,"5"-2"-391"0,15-13-91 0,11 0 35 0,10 1-34 0,-4 0-26 0,0 4-34 0,-6 0-17 0,1 2-197 0,42-8-351 0</inkml:trace>
  <inkml:trace contextRef="#ctx0" brushRef="#br0" timeOffset="177217.13">10324 12803 2485 0,'-10'11'325'16,"4"3"-218"-16,-7 9-22 16,-5 5 8-16,7-3-21 15,3-7-22-15,4-6-31 16,4-6-13-16,0-6-4 16,2 0 8-16,0-3-8 15,0 0 7-15,6-8-9 16,1-4-22-16,7-6 16 15,-6 3 1-15,-1 4 4 16,-7 13 1-16,2 6-23 16,8 5 22-16,-1 8 1 0,9 4-1 15,5-3-1 1,3 1 2-16,3-9-69 16,6-6-119-16,1-10-166 0,51-42-292 15</inkml:trace>
  <inkml:trace contextRef="#ctx0" brushRef="#br0" timeOffset="178133.51">7451 14137 1256 0,'0'-2'809'0,"0"0"-613"0,3-4-59 0,12-2-71 0,6-6-9 0,10-2-9 0,9-4-21 16,2-5-12-16,5 2-5 15,1-1-10-15,2 2-31 16,-6 4-196-16,32-15-228 0</inkml:trace>
  <inkml:trace contextRef="#ctx0" brushRef="#br0" timeOffset="178332.45">7445 14271 1916 0,'2'0'308'0,"10"-2"-217"16,9-6-52-16,20-6 26 16,21-8-8-16,14-8-9 15,13-6-33-15,0 0-15 16,0-4-94-16,89-39-213 16</inkml:trace>
  <inkml:trace contextRef="#ctx0" brushRef="#br0" timeOffset="179276.8">1997 14301 1430 0,'0'0'289'0,"0"-2"-158"0,0 2 16 0,0-2-6 0,0 2-3 0,2 0-21 0,-2 0-9 15,0 0 19-15,2-4-25 16,-2 4-16-16,5-2-26 16,2 2-15-16,2-2-27 15,4 2-5-15,5 0-13 16,0 2-5-16,6 4-112 15,-2-2-212-15,-3 10-205 16,4 12-1078-16</inkml:trace>
  <inkml:trace contextRef="#ctx0" brushRef="#br0" timeOffset="179431.63">1978 14534 1316 0,'-10'2'647'0,"6"0"-423"15,-5 0-11-15,9-4-32 16,11-2-76-16,13-14-36 15,12-4-33-15,16-4-15 16,3-2-12-16,2 2-9 16,2 2-179-16,-6 2-283 15,48-41-394-15</inkml:trace>
  <inkml:trace contextRef="#ctx0" brushRef="#br0" timeOffset="181932.7">4205 13391 1309 0,'-2'0'246'0,"2"0"-138"0,-2 2 12 0,2-2-8 0,0-2-25 0,0 2-1 0,2 0-17 0,-2 0 19 15,0-2-11-15,0 4-1 16,-2-4-5-16,0 2 13 16,0 2-12-16,-4-4-9 15,-2 2-33-15,1-2 1 16,-1 2-8-16,-4-2 1 16,-1 2-4-16,1 0-19 15,-3 0-2-15,-5 2 1 16,0 2-1-16,-5 4 1 15,1 4 0-15,-7 4-1 0,-1 6 1 16,-1 4 6-16,2 6 3 16,4 0-7-16,2 2 8 15,10 0-10-15,3 0 1 16,6 1 1-16,6-6-2 16,6 0-14-16,6-7 13 15,8-4 0-15,-2-4 0 16,7-6-7-16,-3-6 8 15,2-2 6-15,-2-4 12 16,1-2-9-16,0-4-1 16,-4 0-1-16,-1 0 0 15,-5 2-7-15,1 0 0 0,-1-4 1 16,-3-2-1-16,7-4-6 16,-6-3-12-16,3-1-2 15,1 0 1-15,-1-2 1 16,-1 4 1-16,-3 4-38 15,-4 4-52-15,-2 8 25 16,-4 4-5-16,0 0 15 16,0 2-42-16,0 3-38 15,2 4-107-15,-6 9-1117 16</inkml:trace>
  <inkml:trace contextRef="#ctx0" brushRef="#br0" timeOffset="-198713.05">10449 13415 1552 0,'-4'0'468'0,"4"0"-290"0,0 0-110 0,4 0 8 0,-4 0-11 0,2 0-2 0,0-2 3 0,-2 2-12 0,4 0 0 15,0 4-14-15,5 4 8 16,3 10 35-16,5 4-26 16,1 4-17-16,2 2-28 15,7-4 6-15,6-2-4 16,6-4-5-16,9-4 6 16,12-7-3-16,9-7 28 15,10-11-19-15,5-3-15 0,4-8-6 16,0-2 0-16,2-4 1 15,2 2 0-15,-4-4 8 16,-6 4-8-16,-6 4-1 16,-4 0 0-16,-10 2 12 15,-4 0-12-15,-3 0 1 16,-6-1 0-16,1-1-1 16,-2 0 1-16,4-2 0 15,2 2 0-15,3-4 0 16,8 0 0-16,-3 0 5 15,-7 2-6-15,-7 6-1 16,-15 4 1-16,-6 2 0 0,-12 4 1 16,-1 4-1-1,-10 0 1-15,-2 2 0 16,-2 2-1-16,0-2 1 0,2 0 2 16,5-2-2-16,3-2 0 15,0-2 0-15,-3 4-1 16,-3 0-10-16,-2 4 10 15,0 0 2-15,-2-2-2 16,-2 4 0-16,0-2 2 16,2 0-2-16,-4-4-19 15,-5-2-55-15,-5-4 10 16,-3-2 2-16,-1-2 20 16,1 2 11-16,-2-3 19 15,2 6 6-15,1-5 6 16,-2 4 0-16,7-1 6 0,0 4 0 15,2 3 2 1,-2 1 7-16,6 3 6 0,1 0 4 16,4 0-4-16,2 3-7 15,0-3-13-15,3-3 3 16,3 6-4-16,6 1 0 16,6 0 35-16,11-1-23 15,5 1 7-15,2 3-19 16,2-1 10-16,-7-1-9 15,-4 4 9-15,-2 4 8 0,-7 5-6 16,-4 7 26-16,-5 1 5 16,-9 6 5-16,-7 6-10 15,-1-4-7-15,-7 2 2 16,1-8-16-16,1-3 7 16,-2-3 0-16,-3-3-9 15,3-5-5-15,-1 4-4 16,-3-3-6-16,3-5 0 15,1-2 0-15,1-1-23 16,6 0-65-16,-1-5-119 16,-22 0-364-16</inkml:trace>
  <inkml:trace contextRef="#ctx0" brushRef="#br0" timeOffset="-194929.49">16061 12450 1717 0,'0'0'504'0,"0"0"-377"0,0 0-37 0,0 0 3 16,2-2-24-16,0 2-24 0,-2 0 3 0,2 6 0 0,3-2 14 0,0 6 91 15,8 8-68-15,0 8-5 16,1 5-17-16,1 5-26 16,-1-2-14-16,1 2-16 15,5-4 1-15,-3-2-7 16,6-4 0-16,-7 0 5 16,-1-10-6-16,1-2 0 0,-7-4 0 15,-3-6 0-15,-3 3 1 16,-1-6-1-1,-2-2 1-15,2 1 8 0,-2-3-1 16,-2-1 1-16,2-4-9 16,0-12 1-16,2-8-1 15,0-12 0-15,0-6-1 16,-2-2 2-16,5-3-2 16,-5 0-4-16,3 2 5 15,1 7 0-15,-2 6-8 0,0 10 8 16,-2 6 1-1,2 10-1-15,-2 6 0 16,0 2-6-16,0 4-30 16,0-2-16-16,0 2-61 0,0 4-143 15,0 2-343 1,9 34-456-16</inkml:trace>
  <inkml:trace contextRef="#ctx0" brushRef="#br0" timeOffset="-194349.3">16631 12515 1559 0,'-2'0'333'0,"2"0"-196"0,0-3-89 0,0 3-3 0,2 0 55 0,-4-1-11 0,2 2-14 0,0-1 10 0,0 0 23 0,-3 3-46 16,1 1-28-16,-2 7-2 15,-5 10 53-15,2 7-8 16,-2 4-26-16,3-2-30 16,4 0-14-16,4-6-7 15,0-8 0-15,4 0-6 16,1-8 5-16,0-6 1 0,4-2 6 16,7-4 1-16,2-4-7 15,7-8-19-15,-3-4-13 16,1 0 31-16,-5-4 1 15,-4-4 0-15,-6 8 7 16,-8 0-1-16,-4 0 3 16,-4 6-9-16,-3 1 1 15,-7-1 5-15,-1 6-6 0,-6-2 0 16,3 6 0 0,-5 0-12-16,6 4-15 15,-2 0-90-15,6 4-123 16,6 5-129-16,-9 3-823 15</inkml:trace>
  <inkml:trace contextRef="#ctx0" brushRef="#br0" timeOffset="-193744.37">16925 12202 700 0,'-2'-2'1188'0,"2"2"-903"0,0 0-175 0,0 0-52 0,0 0-11 0,4 8-13 0,-1 12 100 0,3 8 44 0,0 14-25 0,4 8-54 16,3 0-45-16,5 2-28 0,2 1-10 16,2-12-15-16,-1 0 5 15,-2-11-6-15,-5-6 0 16,-3-4-44 0,-5-6-120-16,2-4-184 0,-4 10-254 15</inkml:trace>
  <inkml:trace contextRef="#ctx0" brushRef="#br0" timeOffset="-192261.75">17284 12414 1820 0,'-3'0'488'15,"3"-2"-297"-15,-3 2-157 16,3 0 1-16,0 0-4 16,0 0 19-16,0 2 17 15,0 5-7-15,-3 8 27 16,1 7 17-16,-3 9-55 15,5 1-26-15,7 0-11 16,4-4-12-16,-2-4 6 16,5-2-5-16,3-8 7 15,-6 0-7-15,5-6 4 16,-1-6-4-16,1-2-2 0,1-4-8 16,2-4-6-1,-1-8-17-15,1 0 7 0,-2-6 8 16,-2-8-4-16,-1 0-1 15,-1-2-14-15,-1-3 27 16,0 9 9-16,-7 6 0 16,-3 10 24-16,0 4 2 15,-4 4-10-15,2 2-5 16,-2 2-4-16,-1-2-7 16,1 0 0-16,2 0 0 15,0 2-1-15,0-2-6 16,2 4-7-16,-2 4 4 15,0 8 3-15,5 8 7 0,1 2 0 16,10 0 0-16,-1 1-6 16,6-4-6-16,1-2-5 15,-2-5 4-15,0-6 11 16,-7-6-3-16,3 0 4 16,-5-8 1-16,1-4-6 15,-2-2 12-15,7-8-5 16,-7-2 0-16,-1-4 0 15,0-5 8-15,0 4-1 16,-7-1-1-16,-2 4 5 0,0 3 17 16,-2 6-10-1,0 4-10-15,-2-1-3 0,1-2-5 16,3 4-1-16,-3-2 1 16,3 4-1-16,3 4 1 15,0 2-1-15,1-2-2 16,-4 2-10-16,4 2-10 15,1 2 1-15,5 8 20 16,2 2-7-16,3 6 7 16,1 5 1-16,-3 0 0 15,3 0 1-15,-3-3 7 16,-4-4-7 0,1-3 6-16,0-2-1 0,-5-1-5 15,-3-6 0 1,0-2 1-16,-2-3-1 0,-2-1 13 15,2 0 7-15,-2-1-5 16,0-1-1-16,-3-6-9 0,-3-6-6 16,2-4-26-16,2-4 11 15,4-3-9-15,7 3-13 16,4 7 4-16,-2-2-17 16,3 9 16-16,-2 1 28 15,4 4-14-15,-5 6 19 16,2 4 0-16,0 4 1 15,0 3 20-15,0 1-20 16,-2 3 15-16,0 0-5 16,0-1-9-16,-3-5-1 15,-3-1 6-15,-1-4-5 16,-2-5 5-16,0 0 0 16,0-2 19-16,0-4 5 15,0-7-28-15,0-4-2 16,4-9-6-16,1-5-11 0,6-3-41 15,2 2-8-15,1 4-21 16,3 4 18-16,6 4 48 16,-3 12 12-16,5 4 8 15,-6 8 1-15,0 8 0 16,-2 2 6-16,1 6 19 16,2 2-11-16,4-3-4 15,1-3 11-15,4-7-15 16,2-3 12-16,2-8 5 15,-1-8 4-15,0-2 28 16,2-6-19-16,-5 0 2 0,-2-4-25 16,-2-2-1-1,-7 0 8-15,-9 2-7 0,-3 2 4 16,-10 6-8-16,-5 6 18 16,-7 2-26-16,-9 10 0 15,-4 6 12-15,-5 10-7 16,3 4 11-16,6 2-1 15,11 4-5-15,12-2 7 16,6-4-13-16,17 1-4 16,1-8-1-16,16-2 6 15,8-9-5-15,8-6 5 16,4-6-6-16,-2-2-17 0,-10-7-17 16,-5 0-56-16,-8-4-129 15,-9-1-161-15,-12-18-546 16</inkml:trace>
  <inkml:trace contextRef="#ctx0" brushRef="#br0" timeOffset="-187596.6">16259 13212 1834 0,'-2'-1'358'0,"4"1"-226"0,-2 0-97 0,0 0 5 0,0 0 26 0,0 0-3 16,0 0-21-16,0 0-7 15,2 0-10-15,-2 1 4 16,4 5-5-16,4 5 30 16,0 11 63-16,5 7-30 15,1 14-18-15,1 1-32 16,3 4-13-16,1-4-15 15,0-8-3-15,6-4-4 16,-7-6-2-16,1-6 1 0,-5-6 0 16,1-1 0-16,-6-4 7 15,-1 0-7-15,-2-4-1 16,-4-2 0-16,3-2 0 16,-3 1 0-16,-2 1 0 15,0-2 7-15,0-1-6 16,2 3-2-16,-2-3 0 15,0 0 1-15,2 0 5 16,-2-3-5-16,0 2 0 16,4-4 20-16,2-13-14 15,-2-5-6-15,2-12 0 16,1-9-1-16,-1-2 1 16,0-6-2-16,-2 2-14 0,0 0 7 15,1 13 3-15,-1 9-21 16,-2 6-33-16,2 7-36 15,-1 6-138-15,2 7-132 16,19 17-324 0</inkml:trace>
  <inkml:trace contextRef="#ctx0" brushRef="#br0" timeOffset="-187160.57">16852 13425 693 0,'0'0'1556'0,"2"-2"-1261"0,5 0-196 0,4-2-61 0,5 0-38 0,7-6 17 0,-4 2 1 16,1-2-18-16,-5-4 17 15,1-2-10-15,-5 0-1 16,0-2-5-16,-4 0 0 16,-3 6-1-16,-6-3 2 15,-7 5 7-15,-2 2 4 16,-9 4 5-16,0 3-9 16,-2 5 2-16,-3 4 1 15,-1 3 6-15,6 10 1 16,1 5-1-16,11 4 3 15,6 6-15-15,8-4 3 16,12 2-9-16,7-6 0 0,6-6 0 16,5-6 0-16,-3-4 6 15,-2-8-6-15,0-4-15 16,-2-6-126-16,-7-4-111 16,36-22-280-16</inkml:trace>
  <inkml:trace contextRef="#ctx0" brushRef="#br0" timeOffset="-186828.48">17275 12990 1356 0,'0'0'896'0,"0"2"-662"0,0 4-162 15,0 12-27-15,3 10 83 0,3 12-4 0,1 6-74 0,1 0-29 0,2 3-11 0,5-5-9 0,-2-4-1 0,-1-2 0 0,-4-6-124 16,-1 2-142-16,-18 34-348 16</inkml:trace>
  <inkml:trace contextRef="#ctx0" brushRef="#br0" timeOffset="-186430.03">17623 13236 1704 0,'-3'0'653'16,"3"4"-492"-16,-3 4-137 16,-3 10-6-16,-7 10 69 15,1 7-2-15,2 3-32 16,3-8-23-16,9-4-30 15,7-8 13-15,5-4-12 16,5-6 5-16,4-8 4 16,6-6 2-16,2-10-3 15,0-2 8-15,-4-2-16 16,-7 0 0-16,-4-2 11 16,-8 2 14-16,-6 0-4 0,-6 4 13 15,-7 2-8-15,-9 2-3 16,-7 5-3-16,-4 7-20 15,-7 7 2 1,1 7-3-16,1 0-12 0,9 4-13 16,3 0-116-16,7 0-195 15,2 10-364-15</inkml:trace>
  <inkml:trace contextRef="#ctx0" brushRef="#br0" timeOffset="-185647.47">18120 13180 1631 0,'-9'0'337'0,"4"0"-217"0,-8 0-88 0,1 4-19 0,-3 8 44 0,-1 0 5 0,-4 9 19 0,9 3 22 0,0 2 8 0,7 4-54 16,6 0-12-16,4-4-16 15,8-2-7-15,8-2-8 16,7-6-7-16,-2-4 11 15,4-6 9-15,-2-6-21 16,-2 0 14-16,0-6-10 16,-7 0 5-16,2-4-7 0,-6 0-2 15,1-2-5 1,-3 2-1-16,-1-4 7 0,3 4-6 16,-5-2 0-16,-2 2 0 15,0 2-1-15,-1-2 2 16,-3-1-2-16,-1 4 0 15,-2 1 0-15,0 0-11 16,-2 2 1-16,0 0-11 16,0-2 1-16,-2 2-4 15,0-3 23-15,0 1-19 16,0-2 20-16,0 3-2 16,-1 3 2-16,3 2-2 15,0 0-7-15,0 2 8 16,0-1 1-16,0 3 12 15,0 9 33-15,3-1 2 16,-1 6-2-16,4 2-26 0,6-4 1 16,-1 0-14-16,5 0 3 15,-1 0-8 1,1 0-1-16,-3 0-14 0,-2-2-124 16,-4-2-161-16,-16 10-364 15</inkml:trace>
  <inkml:trace contextRef="#ctx0" brushRef="#br0" timeOffset="-185420.32">18320 13126 1185 0,'0'-2'1116'0,"0"2"-756"0,0-2-225 0,2 4-103 0,1 0-11 0,4 0-21 0,-3 2 0 0,2 2-12 0,-1 2-176 0,-3 14-295 0</inkml:trace>
  <inkml:trace contextRef="#ctx0" brushRef="#br0" timeOffset="-185093.41">18587 12901 2089 0,'0'0'573'0,"0"0"-413"0,0 0-155 15,3 3-5-15,1 9 0 16,0 8 46-16,3 10 4 16,0 10-1-16,4 0 5 0,2 4-30 15,1 0-12 1,0-2-11-16,5-6 7 0,-4 0-8 15,1-5-15-15,-9-7-132 16,-3-4-179-16,-13 16-234 16</inkml:trace>
  <inkml:trace contextRef="#ctx0" brushRef="#br0" timeOffset="-184880.17">18641 13140 1885 0,'2'-2'630'15,"0"-2"-404"-15,7-2-146 16,1 0-34-16,9 0 19 0,-1 0-40 16,6 0-23-16,1 0-2 15,2-2-170-15,46-12-427 16</inkml:trace>
  <inkml:trace contextRef="#ctx0" brushRef="#br0" timeOffset="-184376.09">18991 13164 2075 0,'2'0'468'0,"-2"0"-374"0,2 4-62 0,-2-4-4 16,2 3 17-16,0 0-19 15,3 7 47-15,4 6-19 16,2 5-3-16,2 2-25 16,7 4-17-16,-1-1-8 15,0-7-2-15,-1-1 2 16,-3-7 0-16,1-5 5 15,-2-4 5-15,-1-4-11 16,2-4-10 0,1-8-2-16,2-1 0 15,-4-3 0-15,-1 3 11 16,-7 4 1-16,4 5 0 16,-8 5 0-16,4 11 6 0,8 13 18 15,8 24 36-15,5 27 15 0,31 71 31 16,17 33-38-16,-5 44-41 15,-64-193-15-15,-8-10-2 16,-7-1-10-16,-15 13 0 16,-14-15 6-16,-11-13 5 15,-1-18 14-15,6-16-25 16,6-10 1-16,12-13-1 16,7-13-24-16,15-5-46 15,8-6-130-15,8-3-398 16,30-81-685-16</inkml:trace>
  <inkml:trace contextRef="#ctx0" brushRef="#br0" timeOffset="-183276">16354 14355 1505 0,'3'6'619'0,"0"2"-478"0,5 10 44 0,7 9-50 0,6 9-78 0,6 4-2 16,0 4-17 0,2-4-22-16,0-4-4 15,-8-6-4-15,2-6-7 16,-10-4 1-16,-6-8-2 16,0-8 1-16,-7-2 1 0,2-2 7 15,-2 0 12 1,0-2 15-16,0-4 45 0,2-12-29 15,4-8-43-15,1-14-8 16,-2-10 7-16,6-2-8 16,0-8-1-1,7 3 1-15,-1 7-1 0,4 14-20 16,-10 14-45-16,-2 14-159 16,-5 8-235-16,1 22-125 15</inkml:trace>
  <inkml:trace contextRef="#ctx0" brushRef="#br0" timeOffset="-182481.17">17090 14379 2019 0,'-2'0'365'0,"2"0"-245"0,-5 0-80 0,3 0-39 0,-6 8 15 0,-9 5 40 0,-2 6 16 0,-8 12 34 15,2 9-16-15,3 6-36 16,5 2-7-16,7 0-29 15,8-12-17-15,6-6 0 16,4-8-1-16,0-8-20 16,3 0 19-16,1-14 0 15,-1 0 0-15,2-8-13 16,7-6-34-16,-2-4-24 16,-5-8-10-16,3 2 16 15,-5-2 45-15,-7 0 20 16,1 2 1-16,-5 6 6 15,0 8-5-15,0 8 19 0,-3 2-13 16,1 0-7 0,2 10 1-16,0 10-1 0,5 4 6 15,11 8-6-15,3 2-7 16,6-10-12-16,2-4-56 16,2-6-8-16,0-12 34 15,-7-4-41-15,1-10-35 16,-2-4-35-16,0-4-40 15,-8-4 64-15,-1 2 17 16,-8 0 61-16,-4-6 58 16,-4 4 6-16,-4-2 28 15,2 2 50-15,1 2-31 16,1 8 62-16,4 2 14 16,0 6-18-16,6 3-57 15,5 6-10-15,10 1 26 0,3 6-2 16,8 6-23-16,1 2-18 15,4 6-9-15,-1-2-9 16,-3 2 7-16,-2 0-8 16,-14-6-1-16,-7-2-4 15,-10 0 5-15,-6-12 8 16,-1 0-1-16,-4-2 3 16,0-4-3-16,-4-6-13 15,5-8-2-15,2-4-1 16,5-12-9-16,8-6-47 0,3 2-78 15,8 0-57 1,40-27-144-16</inkml:trace>
  <inkml:trace contextRef="#ctx0" brushRef="#br0" timeOffset="-182213.32">17834 14341 1671 0,'0'0'623'0,"2"4"-468"0,5 10-70 0,2 4 94 0,4 13-46 0,3 1-35 15,-3 4-44-15,5-4-27 0,-3-2-15 0,-1-4-12 0,-1-6-9 0,-5-6-141 0,-8-6-162 16,-21-4-255-16</inkml:trace>
  <inkml:trace contextRef="#ctx0" brushRef="#br0" timeOffset="-182029.99">17810 14235 1781 0,'0'0'629'0,"0"0"-403"0,0 0-140 16,4 4-86-16,5-2-48 16,-3 2-210-16,11 4-487 15</inkml:trace>
  <inkml:trace contextRef="#ctx0" brushRef="#br0" timeOffset="-181362.22">18297 14400 1542 0,'0'-3'856'0,"3"3"-697"0,2 0-48 0,8 3-80 0,7-6-13 0,5 1-10 0,-2-3-2 16,0-8-5-16,0 4-1 15,-8-8-20-15,1 3-14 16,-6-2-29-16,-1 0 12 16,-6 8 9-16,-6-6 30 15,-3 6-5-15,-9 2-7 16,-8 6 24-16,-4 6 12 15,0 10 8-15,-4 8 11 0,2 2-5 16,7 6 1 0,9 3 13-16,4-2-13 0,13-2-12 15,14-5-9 1,2-6 9-16,11-4 2 0,5-10-4 16,4-4 2-16,2-8-6 15,-3-4-7-15,-1-4-2 16,-9 0-149-16,-2-2-161 15,8-39-572-15</inkml:trace>
  <inkml:trace contextRef="#ctx0" brushRef="#br0" timeOffset="-181047.45">18654 13954 1668 0,'0'3'609'0,"2"-2"-425"0,3 12-79 0,4 5 38 0,0 9-38 16,2 9-47-16,0 3 10 0,2 3-32 0,2 2-12 0,1-2-12 0,5-2 0 0,-6-2-12 0,3-8 0 16,-7-2-38-16,-7-4-79 15,-6-3-184-15,-33 15-319 16</inkml:trace>
  <inkml:trace contextRef="#ctx0" brushRef="#br0" timeOffset="-180846.42">18605 14207 1991 0,'9'-6'476'0,"6"4"-347"15,10-4-64-15,8-4-32 16,7 4-21-16,-3 0-12 15,0-4-115-15,57-20-396 16</inkml:trace>
  <inkml:trace contextRef="#ctx0" brushRef="#br0" timeOffset="-180360.92">19097 14281 1479 0,'0'2'724'15,"0"6"-587"-15,-2 2-23 16,6 8-71-16,4 0-31 16,2-4-12-16,11-4 14 15,-1-3-4-15,6-7 1 16,1-7-10-16,4-3 14 15,-2-2-9-15,-2-4 3 16,-2 0-8-16,-8 2 1 16,-3 4-1-16,-10 6 10 15,-2 0 20-15,3 8-16 16,1 14-13-16,6 17 71 16,5 23 17-16,2 18-6 0,5 16 107 15,0 6-113-15,3-2-54 16,-2-5-23-16,-12-3 10 15,-16-10 40-15,-14-10-51 16,-16-18-75-16,-21-26 28 16,-8-20 47-16,-5-22 18 15,9-22 9-15,14-20-25 16,15-14 10-16,22-16-11 16,20-3 5-16,23 5-6 15,22 6-15-15,8 8-104 16,13 14-140-16,98-73-319 15</inkml:trace>
  <inkml:trace contextRef="#ctx0" brushRef="#br0" timeOffset="-179077.66">16441 15552 815 0,'0'0'1211'0,"5"5"-1028"0,2 8 15 0,10 15-6 0,6 11-70 0,8 7-52 0,0 6-28 16,3-2-31-16,1 0-10 15,1-8 5-15,-5-6 5 16,-11-12-5-16,-1-7 0 16,-11-8-2-16,-4-9-2 15,-1 5 4-15,-3-10 13 16,0 0 40-16,2-13 31 16,0-9-56-16,2-13-19 15,-1-8-13-15,-1-6 16 0,1-4-6 16,3 4-5-16,-1 2 2 15,1 6-7-15,5 5-2 16,1 11 0-16,3 8-137 16,-1 12-196-16,30 16-318 15</inkml:trace>
  <inkml:trace contextRef="#ctx0" brushRef="#br0" timeOffset="-178629.13">17039 15829 591 0,'2'-4'1507'15,"-2"4"-1226"-15,5 0-130 16,10 0-53-16,3 0 5 15,7 0-31-15,-2-4-37 16,5-2-17-16,0-10-9 0,-1 2 3 16,-2 0-12-1,-10-4 9-15,-3 6-9 0,-8-2 17 16,-6 0-17-16,-5 4-14 16,-4 2-5-16,-9-2-4 15,0 8 4-15,-7 6 19 16,-2 8 8-16,-2 10-2 15,0 6 6-15,8 4-6 16,10 4-6-16,15-2 0 16,9-2-2-16,7-6 2 15,7-4 6-15,0-3-6 16,10-10 2-16,1-5 9 16,1-4-11-16,0-4-192 15,1-1-283-15,39-26-486 16</inkml:trace>
  <inkml:trace contextRef="#ctx0" brushRef="#br0" timeOffset="-178152.27">17532 15659 202 0,'0'0'1673'0,"0"0"-1290"0,0-4-172 0,6 0-142 0,7 4-39 0,7-4 50 0,3 8-19 16,37 18 55-1,-32-8-47-15,3 12-8 16,-6 4-7-16,-9 2-9 16,-5 0-9-16,-5-4-24 15,-6-4-10-15,-4-8 14 0,-7 0-10 16,1-7 6-1,-4-4 6-15,3-9 9 0,1-2-13 16,4-10-14 0,1-4 0-16,5-10-1 0,7-2 1 15,9-8 0-15,9 6-11 16,1 2-38 0,8 2-80-16,-3 7-221 0,40-22-443 15</inkml:trace>
  <inkml:trace contextRef="#ctx0" brushRef="#br0" timeOffset="-177097.59">18218 15611 1360 0,'0'-4'518'15,"-3"4"-382"-15,1-2-4 0,0 2-15 0,-3 0-13 0,-4 2-5 0,-4 6-12 0,-7 10 30 0,-7 4-5 0,1 8-28 0,4 4-30 0,3 0-22 16,17-2-31-16,11-2-1 16,3-6-6-16,5-8-1 15,3-6 6-15,1-6 1 16,2-8-24-16,2-6-29 15,2-4-29-15,-2-8 13 16,-6 0 52-16,-5-8 11 16,-3 6 6-16,-9 8 12 15,-2 2-5-15,-4 10 19 16,-3 8-26-16,1 6-25 16,1 10-1-16,3 8 26 15,6 4-36-15,7 0-79 16,14-6-59-16,2-10 21 0,2-6 52 15,2-10 67-15,-2-14 34 16,0-4 0-16,-5-2 6 16,1-4 7-16,-5-4 8 15,-5 2 3-15,5-4-6 16,-1 2-18-16,-2 2-4 16,-1-2-19-16,1 6-7 15,-1 4 11-15,-7 6 17 16,-3 7-10-16,-1 5 11 15,2 5 0-15,-3-1 1 16,-1 0 13-16,-1 0 7 16,-2-2 7-16,0 2 25 15,0-4 41-15,0 0 8 0,-2 0-20 16,-1 0 3-16,-1 4-29 16,-12 6-8-16,-2 2-17 15,-8 10 16-15,-5 6-43 16,4 4-3-16,2 2-4 15,8-2 2-15,10 0-8 16,7-2 9-16,4-4 0 16,8-8-7-16,5 0 8 15,8-14 7-15,6-2 5 16,0-4-2-16,7-10 2 16,-3-2-11-16,-2-4 1 0,2-4 16 15,-6-4-17-15,-4-2 1 16,2-4 8-16,-8 2-9 15,-8 4 1-15,-5 4 5 16,-4 12 10-16,-8 0 20 16,4 6 44-16,-1 4-18 15,3 0-42-15,-2 10-20 16,2 2-1-16,2 6 0 16,3 4 1-16,6-2 8 15,0-2-9-15,2-2 0 16,3-2 0-16,-5-4-1 15,1-2-167-15,-6 0-308 16,5-22-576-16</inkml:trace>
  <inkml:trace contextRef="#ctx0" brushRef="#br0" timeOffset="-176892.29">18824 15410 2130 0,'0'0'567'0,"0"0"-365"0,0 4-127 0,0-4-75 0,0 0 0 0,2 4-18 0,-2 0 12 0,0 6-136 0,-2 2-209 15,-18 8-899-15</inkml:trace>
  <inkml:trace contextRef="#ctx0" brushRef="#br0" timeOffset="-176077.69">19124 15208 1794 0,'0'0'469'0,"0"0"-274"0,4 5-60 0,4 14-44 0,0 11 79 0,6 14-40 0,-1 14-37 15,2 4-48-15,4 6-30 16,3-10-7-16,-2-5-7 0,4-11-1 15,-3-12-33-15,-4-8-68 16,-8-8-158-16,-15 0-298 16</inkml:trace>
  <inkml:trace contextRef="#ctx0" brushRef="#br0" timeOffset="-175846.58">19194 15534 1900 0,'4'0'494'16,"3"0"-337"0,3 0-1-16,13 0-51 15,2 0-21-15,-3 0-27 0,5-8-30 16,-1 2-27-16,5-6-67 15,2-2-274-15,39-22-607 16</inkml:trace>
  <inkml:trace contextRef="#ctx0" brushRef="#br0" timeOffset="-175163.75">19581 15480 1781 0,'2'0'333'0,"0"0"-192"16,1 0-133-1,4 0-2-15,4 0 58 0,-5 2 5 16,2 0 38-16,-4-2-29 16,-2 0-2-16,0 0-2 15,0 0-22-15,-2 0 1 16,0 0-14-16,0 0-6 15,0-2 1-15,2 0 5 16,3-6-6-16,1 4-9 16,2-2-9-16,-7 6-4 15,2 0 2-15,-3-4 16 16,0 4 2-16,0 0-7 0,0 0-4 16,-3 0 1-16,3 4-12 15,-1-4-6-15,1 6-3 16,1 10-9-16,4 4 9 15,2 10 0-15,6-3 0 16,5-5-7-16,4-4-13 16,3-8-4-16,3-1-9 15,-3-6 5-15,0-6 1 16,-5 2 7-16,1-7 19 16,-4-2-8-16,-4 2 3 15,3-5-3-15,-10 3 9 16,1 5 8-16,-5 5 5 15,4 5-7-15,8 12 17 16,1 21 37-16,6 16 0 16,3 16-18-16,3 16-17 0,2 6-5 15,5 3 10 1,-1-1-15-16,-6-6 4 0,-23-16-19 16,-24-18-22-16,-29-14 16 15,-21-13 6-15,-5-15 12 16,-6-20-11-16,6-14 0 15,11-19-1-15,19-17-1 16,20-10-10-16,24-2 4 16,16-2 1-16,20 6 6 15,19-1-15-15,11 17-3 16,1 4-54-16,1 12-81 16,-11 2-219-16,22-20-456 15</inkml:trace>
  <inkml:trace contextRef="#ctx0" brushRef="#br0" timeOffset="-173858.08">19360 12250 1074 0,'0'0'828'0,"-2"0"-672"0,2-2-75 0,0 2 53 0,2 0-58 0,1 0 26 0,-3-2 6 0,2 2-9 15,0-2-3-15,5 0-39 16,8 0-3-16,8-6-18 16,13 2 9-16,8-2-21 15,9-2-10-15,10 0-14 16,-1-4 0-16,3 3-101 15,-7 2-424-15,37-8-1510 16</inkml:trace>
  <inkml:trace contextRef="#ctx0" brushRef="#br0" timeOffset="-173330.66">19882 13078 1937 0,'0'0'497'0,"0"0"-288"0,2 0-121 0,2 0-73 0,4-2 6 0,9-4-12 0,6 0-8 0,6-2-1 0,0-4-15 0,-4 6-153 0,29-6-355 0</inkml:trace>
  <inkml:trace contextRef="#ctx0" brushRef="#br0" timeOffset="-172627.87">19994 14321 1753 0,'0'0'679'0,"2"0"-395"0,-2-2-179 0,4 2-81 0,5 0-23 0,-1-2 7 0,11 0-1 0,1-6 9 16,4 2-16-1,0 2-2-15,1 0-110 0,2 4-253 16,15 6-620-16</inkml:trace>
  <inkml:trace contextRef="#ctx0" brushRef="#br0" timeOffset="-172002.22">20412 15444 1972 0,'2'0'476'0,"-2"0"-239"0,0 0-121 0,2 0-68 0,-2 0-23 0,5-4-13 0,2 0-4 0,6-6-7 0,5 2 0 0,4-6-1 15,7 6 0-15,6-4-162 16,66-16-339-16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4T03:33:22.755"/>
    </inkml:context>
    <inkml:brush xml:id="br0">
      <inkml:brushProperty name="width" value="0.05292" units="cm"/>
      <inkml:brushProperty name="height" value="0.05292" units="cm"/>
      <inkml:brushProperty name="color" value="#FF0000"/>
    </inkml:brush>
  </inkml:definitions>
  <inkml:trace contextRef="#ctx0" brushRef="#br0">12992 6639 1543 0,'-2'0'311'0,"0"0"-238"0,0 0-47 0,0 0 41 0,2 0 10 16,-2 0-19-16,-1 0 1 0,3 2-26 0,0-4 52 0,0 2-8 0,0 2-26 0,0-2 34 0,0 0-59 0,0 0-8 0,0 0 24 0,0 0-18 0,0 0 22 0,0 0-32 0,3 0-7 0,1 4 37 0,7-2-43 0,7 2 29 0,11 0 35 0,4-2-38 0,7 0 18 0,3-2-38 0,-3 0-6 0,0-2 46 0,3 0-46 0,1-2 0 0,1 2 11 0,-1 0-11 0,-2 0 9 0,-3-2-10 0,-6 4 0 0,-4 4 0 0,-10-4 0 0,-3 0-2 0,-7 0-5 0,-5 0 14 0,-4-4 1 0,0 8-8 0,0-4-42 0,-2 2-3 0,-2-2-59 16,-5 2-122-16,-7 0-32 0,-6 2-210 0,-78 18-162 0</inkml:trace>
  <inkml:trace contextRef="#ctx0" brushRef="#br0" timeOffset="802.95">12961 6575 1456 0,'0'-2'244'0,"0"2"-134"16,0 0-17-16,0 0 13 15,-2 0 22-15,2 0-22 16,0 0-16-16,0 0 26 16,0 0-49-16,0 0 13 15,2 0-5-15,0 0-17 16,8-4-10-16,7 4-28 15,14-2-20-15,17 0 47 16,7 0-47-16,5 0 0 16,-2 2-1-16,4-2 7 15,-6 0 3-15,-2 0-9 16,-3-2 0-16,-9 2 6 0,-8-2-5 16,-10 2-1-1,-8 2-1-15,-5 0 1 0,-9 0 4 16,-2 0 11-1,-2 0-13-15,0 0 67 0,-3 0-29 16,4 0-22-16,1 2 11 16,0-2-29-16,0 0 38 15,0 0-38-15,0 0 0 16,0 0 17-16,0 0-16 16,0 0-1-16,0 0-1 15,0 0 1-15,0 0 15 16,0 0-15-16,0 0-3 15,0 0-6-15,0 0 17 16,0 0-8-16,0 0 0 16,0 0 7-16,0 0-2 0,0 0-5 15,0 0 0 1,0 0 4-16,0 0-4 16,0 0 0-16,0 0 4 0,0 0-3 15,0 0 19-15,0 0-20 16,0 0 0-16,0 0 15 15,0 0-15-15,0 0 0 16,0 0-8-16,0 0-12 16,-10 0 19-16,6 0-163 15,-5 6-175-15,-5-2-200 16,-43 10-811-16</inkml:trace>
  <inkml:trace contextRef="#ctx0" brushRef="#br0" timeOffset="2007.35">17246 6487 1878 0,'0'0'285'0,"0"0"-173"16,0 0 28-16,0 0 2 0,3-2 11 0,-2 2-15 0,2 0-55 0,-1-2-32 0,-2 2-3 0,7 0-24 0,6 0 42 0,5 0-53 0,7 0-5 0,2 0 3 16,6 0-10-16,0-2-2 15,3 4-6-15,-5-2-86 16,-2 0-30-16,-2 2-101 15,-10-2-44-15,1 2 14 16,-11 2-89-16,-41 22-434 16</inkml:trace>
  <inkml:trace contextRef="#ctx0" brushRef="#br0" timeOffset="2188.94">17322 6605 1780 0,'9'0'291'16,"5"0"-162"-16,11-2 67 15,6 4 13-15,-4-2-55 16,2 0-29-16,0 0-65 16,-4 0-60-16,0 0 35 15,-6-2-35-15,0 0-128 0,-9-6-362 16,-18-16-1136 0</inkml:trace>
  <inkml:trace contextRef="#ctx0" brushRef="#br0" timeOffset="3552.55">4405 7525 1846 0,'0'0'264'0,"2"0"-169"0,4 0-53 0,0-4-21 0,7 4 79 0,10-4-4 0,1 0-46 0,10 1 80 0,1-4-50 0,3 1-34 0,0 2-11 16,4-1-19-16,-2 0-5 0,3 1-11 16,-3-1-27-1,-9 2-84-15,-4 6-236 0,-14 12-446 16</inkml:trace>
  <inkml:trace contextRef="#ctx0" brushRef="#br0" timeOffset="3733.24">4517 7664 2005 0,'2'-2'335'15,"11"0"-242"-15,5-4-47 16,9 0 100-16,7-4-47 16,-1 2-17-16,2 0-76 15,4-4 8-15,1 2-28 16,-5-4-172-16,26-34-1058 0</inkml:trace>
  <inkml:trace contextRef="#ctx0" brushRef="#br0" timeOffset="16150.44">7955 12669 1008 0,'0'0'289'0,"0"0"-125"0,-2 0-34 0,2 0 2 0,-3 0 18 0,3 0-43 0,0 0-34 0,0 0-32 0,0 0 25 0,3 0-15 0,-3-4 0 16,0 4 45-16,2 0-35 16,-2 0 11-16,5 0-7 0,-5 0-43 15,2 0 47-15,0-2-46 16,0 2-10-16,7 0 13 16,7-2 10-16,13-2 28 15,13-2-10-15,7-6-37 16,4 0 22-1,5-4-39-15,0-2 0 0,-6 2 1 16,-1 0-1-16,-13-1-45 16,-5 10-300-16,7 0-358 15</inkml:trace>
  <inkml:trace contextRef="#ctx0" brushRef="#br0" timeOffset="16451.03">8080 12769 1540 0,'0'0'340'16,"0"2"-199"-16,6 0-93 15,3 0 11-15,5 1 31 16,10-3 0-16,3 0-23 16,8-5-16-16,4-1 26 15,-2-4-55-15,1 0-10 16,0 0 1-16,-2 0-13 0,-8 0-57 16,2 0-156-16,23-14-391 15</inkml:trace>
  <inkml:trace contextRef="#ctx0" brushRef="#br0" timeOffset="18967.57">10069 10058 1445 0,'-2'-4'353'0,"2"2"-136"0,-2-6-122 0,2 2 14 0,0 2 28 0,0 0 13 0,-2 0 40 0,-1-2-71 0,3 4-25 0,0 0 28 16,0 2-37-16,0 0-29 15,0 0-56-15,3 4-11 16,-3 10 10-16,2 12-26 16,2 16 27-16,4 10 16 15,-6 2-16-15,2-1 11 16,-4-9-11-16,-2-10 0 0,2-12-9 16,-4-12 9-1,-2-4 0-15,6-4 4 0,-2-2 8 16,2-2 20-16,-4-8-29 15,-5-8 10-15,-3-12-4 16,2-14-9-16,-3-10-18 16,8-9-1-16,2-3-32 15,6 2 19-15,4 2-8 16,8 10-58-16,5 3 71 16,7 8-51-16,0 9 36 15,4 5 41-15,-2 13-25 16,-5 8 26-16,1 8-8 15,-5 8 1-15,-1 12-19 16,-5 10 26-16,-1 4-8 0,-10 4 8 16,-10 3 1-16,-4-7-1 15,-5 2-1-15,-8-8 1 16,0-4 13-16,-5-4-13 16,0-4 0-16,2-8 14 15,0 0-8-15,2-6 10 16,8-2-16-16,3-4 0 15,3 0 45-15,9 0-45 16,0 2-12-16,4 0 0 16,0 2-24-16,7 2 18 15,1 5 2-15,5 9 16 16,7 4 18-16,1 2-18 16,2-1 1-16,5-1 10 0,-4-1-11 15,4-5-2 1,-1-3-236-16,44 0-287 0</inkml:trace>
  <inkml:trace contextRef="#ctx0" brushRef="#br0" timeOffset="19368.66">10551 10088 1986 0,'0'2'315'0,"-2"0"-181"16,-5 10-106-16,-7 8 53 0,3 6 38 0,5 5-46 0,6-1-1 0,4-5-58 0,5-3-14 0,2-4 40 0,5-3-32 15,1-7-7-15,3-4 24 16,1-2-13-16,1-6 26 16,-2-3-37-16,0-4-1 15,-7-1 48-15,-3-6-47 0,-6 0 6 16,-4 0 5 0,-7-3-12-16,-2 0 0 15,-10 2-23-15,-4 9-31 16,-6 2 27-16,-7 10-137 0,3 4-68 15,6 4-98-15,-4 12-391 16</inkml:trace>
  <inkml:trace contextRef="#ctx0" brushRef="#br0" timeOffset="19934.95">10872 10144 758 0,'0'0'1333'0,"0"-4"-1054"0,-1 4-195 15,1 0-9-15,-2 4-25 16,0 2-16-16,-2 15 31 15,-1 7 2-15,3 9-5 16,2 6-37-16,2-3-24 16,5-6 51-16,-1-4-51 15,4-12 1-15,-6-6 16 16,3-6-6-16,1-6 28 16,2-4 1-16,7-4-23 15,-3-8 42-15,3-2-60 16,-1-4-1-16,-7 0 1 0,0 10-14 15,-4 2 8-15,-5 8-21 16,4 4-43-16,-2 8 58 16,9 4-15-16,0 6 19 15,5 4 7-15,3-2-6 16,2-4 1-16,-1-8 2 16,0-4 2-16,0-10 2 15,-2-4 8-15,2-4-2 16,-6-6 12-16,-4-2-17 15,-3-4 34-15,2 2-23 16,-9-4-2-16,-5 0 44 16,-1-1-54-16,-1 4-13 15,-4 2-5-15,1 6-45 0,0 6-50 16,1 5-104-16,3 0-268 16,6-2-348-1</inkml:trace>
  <inkml:trace contextRef="#ctx0" brushRef="#br0" timeOffset="20299.95">11509 10088 2032 0,'0'0'558'0,"0"0"-435"0,-2 0-85 0,-3 2 47 0,-9 6-25 0,-7 2-3 0,-4 10 5 0,-4 2-38 15,6 3 27-15,8-4-51 16,8 0 16-16,7-2-16 16,7 2 0-16,11 1 0 15,6 0 11-15,7 0-5 16,3-4 6-16,-7-4-12 15,-3-2 0-15,-11-6 15 16,-1 0-15-16,-12-2-17 16,-10 4-5-16,-11 2 13 15,-20 12-8-15,-15 4-122 0,-10 2-362 16,-97 23-185-16</inkml:trace>
  <inkml:trace contextRef="#ctx0" brushRef="#br0" timeOffset="24656.72">10348 9414 1379 0,'0'-1'777'0,"-3"1"-609"0,3 0-120 0,-2 0 7 0,2 0-1 0,0 0 38 0,0 0 17 0,0 0-58 0,2 1 20 0,-2-1-34 0,3 0 2 0,4 3 20 0,10-2 8 15,10 3 16-15,17 0-31 16,12 2-40-16,9-2 29 15,7-1-41-15,-1-3 0 16,2 0-1-16,-10 0 1 16,-8 0-206-16,-10 0-308 15,26-3-227-15</inkml:trace>
  <inkml:trace contextRef="#ctx0" brushRef="#br0" timeOffset="24968.47">10435 9699 1407 0,'-3'0'913'16,"3"0"-676"-16,-2 0-159 15,4 0 3-15,1 0 68 16,-1 0-5-16,6 0-33 16,11 0-48-16,10 0-6 15,10 2 22-15,9-4-74 16,-6 2 7-16,-1 2-12 0,-4-2 0 16,-4 4-189-1,-1 0-445-15,15 10-241 0</inkml:trace>
  <inkml:trace contextRef="#ctx0" brushRef="#br0" timeOffset="29599.72">4218 13582 1669 0,'0'0'510'0,"-2"-3"-318"0,2 3-35 16,-2-2-91-16,4 2 14 0,-2 0 23 0,0-2-43 0,0 2 12 0,0-2-1 0,2 2-20 0,0-4 9 15,8 0-51-15,9-4-3 16,20-10 30-16,16-10-30 16,21-10-2-16,9-4-4 15,3-4-96-15,6 4-195 16,119-50-194-16</inkml:trace>
  <inkml:trace contextRef="#ctx0" brushRef="#br0" timeOffset="33817.61">4107 14682 1498 0,'3'-2'307'0,"-3"2"-112"16,0-2-103-16,0 2-56 0,2 0-30 0,-2 0 27 0,2 0-33 16,2-2 0-16,0-2 43 15,5 4-19-15,1-8 0 16,3 2 14-16,1-2 2 0,5-4 7 15,10 0-47 1,9-4 7-16,11-8 23 16,11-6-30-16,5-6 0 0,6-2-1 15,-1-3-3-15,1 4 4 16,-5 6-85-16,-10 3-127 16,40-2-1410-16</inkml:trace>
  <inkml:trace contextRef="#ctx0" brushRef="#br0" timeOffset="36451.31">3848 16012 1452 0,'0'0'339'0,"0"0"-153"0,0 0-85 0,0 0-56 0,0 0-5 0,0 0-20 0,0 0-20 0,0 0 39 16,0 0-39-1,0 0 12-15,0 0 17 16,0 0 4-16,0 0 22 16,0 0 5-16,0 0-7 15,0 0 23-15,0 0-59 0,0 0 2 16,0 0-13-16,0 0-5 16,0 0 34-16,0 0-28 15,0 0-7-15,0 0 37 16,0 0-37-16,0 0 0 15,0 0 27-15,14-14-26 16,-3 10 19-16,12-10-5 16,8-7-8-16,17-7 22 15,18-8-29-15,11-8-1 16,12-8-11-16,9 2-53 16,0-4-91-16,-2 4-45 0,-3-2-94 15,106-47-453-15</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2:51:20.944"/>
    </inkml:context>
    <inkml:brush xml:id="br0">
      <inkml:brushProperty name="width" value="0.05292" units="cm"/>
      <inkml:brushProperty name="height" value="0.05292" units="cm"/>
      <inkml:brushProperty name="color" value="#FF0000"/>
    </inkml:brush>
  </inkml:definitions>
  <inkml:trace contextRef="#ctx0" brushRef="#br0">6551 2667 537 0,'-2'-6'1131'0,"2"4"-932"0,0-2-137 0,0 4-7 0,0-2 28 0,0 2 26 0,2 0-10 0,-2-2 2 0,0 0 5 0,0-1-50 0,2 2-23 0,1 1-9 0,-3 0-12 0,0 0-12 0,0 1-11 0,0 8-17 0,-3 11 28 0,-3 20 13 0,-5 18-1 16,-14 16 5-16,-1 4 1 16,-8 0 4-16,3-9-22 15,6-19 0-15,5-14-1 16,7-10 1-16,2-12-1 15,4-8 1-15,7-4 2 16,1-4-2-16,7-2-2 16,5-4-35-16,10-4 26 15,8-6 5-15,2 6 6 16,3 2-1-16,-11 6-1 0,1 4 1 16,-4 0 1-1,-4 0 0-15,3 0 0 0,0-4 0 16,0 0 1-16,5-2-1 15,1-4-12-15,-2 0 12 16,-1-4 0-16,-6 2 0 16,-1 0 0-16,-3 2 9 15,-7-2 8-15,-3 4 23 16,-2 2 41-16,-2-1-13 16,0 6-10-16,-2 1 1 15,0 0-28-15,2 1-22 16,0 3-9-16,0 1-7 15,0 7 7-15,0 8 1 16,2 14 5-16,0 4-5 16,2 4-1-16,2 2-9 0,-12-2-59 15,4-4-187-15,-4-4-103 16,-1 1-425-16</inkml:trace>
  <inkml:trace contextRef="#ctx0" brushRef="#br0" timeOffset="526.22">7135 2783 1710 0,'-2'0'276'0,"2"0"-162"0,0 0 40 0,0 4 35 0,-2-2-102 0,2 2-54 0,2 10-18 0,2 8 33 0,5 12 8 0,5 8-1 0,-1 6-14 0,5 1 1 0,1 1-12 0,2 2-23 0,1-6 7 0,-4-2-5 16,0-12-8 0,-7-10 0-16,-4-8 7 0,-3-10-7 15,-4-4 7-15,0 0 8 16,2-10 5-16,3-4 2 15,9-20-22-15,-1-10 5 16,2-12-5-16,7-8 14 16,1-6-15-16,4 1 1 15,4 1-2-15,-4 10 1 16,1 12-37-16,-6 12-65 0,-10 14-30 16,-8 8-50-1,-8 8-169-15,-39 28-237 0</inkml:trace>
  <inkml:trace contextRef="#ctx0" brushRef="#br0" timeOffset="1259.25">7823 2996 1841 0,'-2'2'294'0,"0"-2"-263"0,-5 4-11 0,-3-3 68 0,-7 3 14 0,2 1-22 16,-1-1-8-16,6 0-11 15,5-3-10 1,3 3-21-16,2 3-28 16,2-1 5-16,0 10-4 0,1 4 8 15,7 6-17-15,4 4 12 16,8 0 0-16,0 4 1 15,5-2-7-15,-2-4-1 16,-10-4 1 0,-6-4 7-16,-9-5-7 0,-7-5-1 15,-10 1 1-15,-8-4-1 16,-10-7-48-16,-6-4-41 16,3-13-77-16,3-7-41 15,-28-66-170-15</inkml:trace>
  <inkml:trace contextRef="#ctx0" brushRef="#br0" timeOffset="3297.56">7950 4554 1535 0,'3'3'364'0,"-1"8"-287"0,7 5-56 0,0 10 19 0,-1 2 25 0,2 2 14 0,1-2-26 0,-3 2-8 0,4 2-23 15,-1 6 2-15,3 4 15 16,-1 9-7-16,-2 1-19 15,0 4-2-15,4 4-10 16,-5-2 5-16,1-2-5 16,-1-11 0-1,-3-12 0-15,3-11 0 0,-4-11 5 16,-2-5-6-16,1-5 6 16,1-6 17-16,6-9 8 15,3-11-23-15,5-9 5 16,1-8-13-16,-4-6 12 15,3-10-6-15,-2-10-4 16,2-6-2-16,0-5 1 16,5 3 0-16,-3 8 0 15,5 8-1-15,-3 14 1 0,-5 14-1 16,-6 11 0-16,-5 14 0 16,-8 5 0-16,0 0-10 15,0 2-35-15,-4 4-57 16,4 3-48-16,0 11-51 15,7 29-706-15</inkml:trace>
  <inkml:trace contextRef="#ctx0" brushRef="#br0" timeOffset="3794.18">8922 4981 1732 0,'0'0'215'0,"0"0"-206"0,0 0 12 0,-2-2 49 0,2 2 17 0,0 0 21 0,-2 0-34 0,-1 2-29 0,-3 2-18 0,-10 12 19 15,-9 10-5 1,-8 12-5-16,-3 10-20 0,7 2 1 16,5-4-17-16,13-3 0 15,7-11 5-15,8-5-5 16,4-10-6-16,6-3 6 15,10-8 8-15,4-4 10 16,6-4-12-16,3-10 8 16,-4-6-2-16,-2-4 1 15,-6-7-5-15,-8-3 2 16,-6-1 7-16,-8-2-11 16,-8-1-6-16,-8 6-5 0,-9 4-19 15,0 4-103 1,-5 4-31-16,0 4-161 0,-22-14-612 15</inkml:trace>
  <inkml:trace contextRef="#ctx0" brushRef="#br0" timeOffset="4243.95">9345 4626 1484 0,'-2'0'474'0,"2"-2"-406"0,0 2-49 0,0 0 113 0,0 2 0 0,0 0-42 16,0 6-81-16,-2 14 12 15,2 16 69-15,-2 16 5 16,-1 12-52-16,1 7-14 0,2-1-17 15,5-2 1 1,1-4-7-16,1-8-5 0,2-6-1 16,-5-7-12-16,-2-9-66 15,1-10-91-15,-6-11-122 16,3 0-355-16</inkml:trace>
  <inkml:trace contextRef="#ctx0" brushRef="#br0" timeOffset="5326.32">9599 5053 1897 0,'-2'8'232'16,"-2"0"-190"-16,-3 14-24 15,-2 4-3-15,4 6-1 16,3 3 10-16,7-2-8 16,6 2-10-16,2-5-5 15,5-8-1-15,-2-4 0 16,0-6 1-16,-1-10 5 15,-1-2 7-15,-1-8 1 16,2-4 7-16,-1-8-14 0,4-5-1 16,-5-3 0-16,1-4-5 15,-3 0 1-15,-3 2 13 16,1 2-6-16,-5 4 0 16,1 4-8-16,0 4 1 15,-3 8 31-15,-2 4-14 16,0 0-19-16,-2 10-12 15,0 4-8-15,-3 10 19 16,-2 6 1-16,2 12 1 16,1-2-1-16,8 3 0 15,4-7 0-15,5-9-6 16,2 0 6-16,3-7-2 16,-1-8 2-16,4-2 1 15,1-6 5-15,1-6 1 0,2-5 8 16,-4-4-6-16,4-7-9 15,-5-3-19-15,0 0 4 16,-8 0 5-16,-4 1 2 16,-6 4-1-16,0 2 9 15,-4 8-1-15,2 0 2 16,0 8-1-16,0 0 0 16,0 4-17-16,2 0-7 15,1 8-8-15,1 8 26 16,6 6 6-16,0 6 0 0,3 2 1 15,-1 1 7 1,-1-8-7-16,-3-3 20 16,-3-8-4-16,-2-1-10 0,-1-7 4 15,-2-4-4-15,0-4 17 16,2 2 9-16,-2-4 27 16,2-11-23-16,5-4-37 15,5-9-1-15,5-5-5 16,8-3-31-16,1 6-8 15,6 6 15-15,1 8 7 16,-12 12 16-16,2 6-1 16,-9 10-4-16,-5 6 5 15,-1 2 7-15,-6 4 15 16,1 0-15-16,-6-3 14 16,1-6-7-16,-2-7 7 0,0 1-8 15,1-8-5 1,1-1 46-16,0-5-8 0,2-4-9 15,0-6-11-15,2-10-19 16,3-1-1-16,3-2-5 16,3-2 4-16,1 4-34 15,-1 4 3-15,5 6 20 16,-6 10-34-16,-1 8 25 16,1 6 10-16,0 8 3 15,-3 6 9-15,-1 0 1 16,2 4 0-16,-2-4 0 15,-1 0 1-15,3-4-1 16,-5-4-1-16,2 0-97 16,-1-6-122-16,15-4-435 0</inkml:trace>
  <inkml:trace contextRef="#ctx0" brushRef="#br0" timeOffset="5742.48">10617 5173 1703 0,'5'2'186'0,"1"2"-159"0,4 2 10 0,3 2 23 0,5-3 6 0,2-4 48 0,6-2-54 0,1-6-21 0,4-5 3 0,-4 2 6 0,-4-4 18 16,-6 2-31-16,-7 0-1 16,-6-2-2-16,-6 6-17 15,0-2-15-15,-5 2 0 16,-7 6-24-16,-6 2 15 16,-7 10 3-16,-2 6 5 15,1 8-11-15,3 6-20 16,14-1 31-16,6-2 1 15,7-3-11-15,8-2 11 16,7-1 13-16,3-7-13 16,12-2 18-16,3-6-9 15,-1-5 9-15,1-4-18 16,-4-8-138-16,-4-2-68 16,27-56-273-16</inkml:trace>
  <inkml:trace contextRef="#ctx0" brushRef="#br0" timeOffset="6859.38">11330 5101 1466 0,'0'0'454'0,"-2"0"-397"0,2 0-33 0,2 0 51 0,0 0 19 0,0 0-19 0,6 4-9 16,5 0 45-16,3 0-25 15,6 4-34-15,0-2-1 16,9-2 11-16,3 0-19 16,5-4-25-16,9-2-18 15,0 0-1-15,4-4-138 16,84-12-332-16</inkml:trace>
  <inkml:trace contextRef="#ctx0" brushRef="#br0" timeOffset="7609.13">12558 4900 1874 0,'0'0'236'0,"0"3"-208"0,2 4 10 0,0 6 14 0,1 3 25 0,1 4-2 15,5 0-23-15,-2 4 5 16,2 2-19-16,2 2-27 15,4 2-10-15,-1 0 0 16,-3-2 9-16,2-4-9 0,-5-8-1 16,-4-2 0-16,0-7 0 15,-4-4 2-15,2-1-1 16,0-4 6-16,1-1 13 16,3-8 25-16,8-9-33 15,1-6 0-15,5-10-8 16,7 0-2-16,2-8 2 15,0 2-4-15,0 0-1 16,-3 7 0-16,-3 7-3 16,-7 6 2-16,-10 7-82 15,-1 4-121-15,-5 1-37 16,-5-6-573-16</inkml:trace>
  <inkml:trace contextRef="#ctx0" brushRef="#br0" timeOffset="8294.64">13055 5057 1783 0,'2'0'267'0,"0"2"-229"0,3 0-10 0,4-2 47 0,6-4 35 0,3 0-11 0,5-6-12 15,-4 0-65-15,2-2-16 0,-8 0 24 0,-2-2-7 16,-6 0-1-16,-3-2 11 16,-6 4-15-16,-3 0-17 15,-3 2 17-15,-2 2-18 16,-9 6-10-16,-6 8-2 15,4 8-7-15,-6 10 5 16,8 6 4-16,5 6-2 16,12-2-5-16,6 0-20 15,10-6-5-15,3-6 42 16,7-2 1-16,7-8 17 16,5-6-18-16,-1-6-2 15,-2-3-76-15,3-10-25 0,-5-5-28 16,-3-4 29-16,-7-2 17 15,-9-2-28-15,-3-2 49 16,-1 2 35-16,-6 0 7 16,0 2 22-1,0 8 85-15,0 4 16 0,3 10-29 16,2 0-45-16,1 6-20 16,7 6 2-16,10 4 21 15,-1 8-18-15,7 8-1 16,-3 0-4-16,-1 2 7 15,-2-4 14-15,-12-6-11 16,-2-4-8-16,-7-12 6 16,-2 0 21-16,0-6 45 15,-4-4 31-15,2-4-29 16,2-4-50-16,0-10-21 0,6-6 12 16,5-4-24-16,9-4-2 15,11-2-74-15,9 0-182 16,79-26-78-16</inkml:trace>
  <inkml:trace contextRef="#ctx0" brushRef="#br0" timeOffset="8838.16">13882 4965 1869 0,'-5'6'199'0,"1"2"-154"0,-6 8-7 0,4 4 13 0,2 2-2 0,4 2-1 15,6-2-25-15,4-2-10 0,9-2-12 0,4-4 17 0,6-4-2 0,4-8-16 16,-2-6-39-16,0-6 21 16,-6 0 18-16,-8-6 9 15,-3 0 4-15,-3 6-12 0,-5-2 14 16,-2 4 24-16,-4 8 8 16,0 2-47-16,0 10-23 15,0 16 15-15,2 22 8 16,-2 22 27-16,4 21-13 15,5 73-2-15,-1-109-5 16,11 48-7-16,-4-12 15 16,-6-31-15-16,-9-18-2 15,-9-20-7-15,-9-16 9 16,-11-12 11-16,-2-18 8 16,-4-12 1-16,1-16 38 15,5-8-28-15,11-5 35 16,7-1-35-16,9 0 6 15,6 8-24-15,7 8-12 16,5 8-22-16,11 6-92 16,4 1-169-16,67-35-557 0</inkml:trace>
  <inkml:trace contextRef="#ctx0" brushRef="#br0" timeOffset="9750.94">14550 4608 1270 0,'0'0'774'0,"0"0"-677"0,0 0-68 0,0 2 91 0,0-2 25 0,0 0-64 0,0 0-19 16,0 6-31-16,2 8-31 15,-2 12 34-15,5 12 2 16,1 10-16-16,1 4-14 16,2 0-6-16,2-3 2 15,-4-3-2-15,4-8-23 16,-4-8-115-16,-3-8-135 16,9 6-70-16</inkml:trace>
  <inkml:trace contextRef="#ctx0" brushRef="#br0" timeOffset="11081.61">15038 4786 870 0,'-16'6'1139'0,"1"4"-1029"15,-14 8-59-15,-2 11-9 16,0-1 18-16,4 4-35 0,9-5 13 16,7 0-25-16,7-7-13 15,8-2-8 1,5-6 8-16,4-4 3 0,9-4 13 16,5-8-16-16,6-4-36 15,1-8-20-15,-3 0 34 16,-9-8 14-16,1 2-4 15,-12 0 12-15,-7 4 8 16,-4 8-7-16,-2 2-1 16,-5 8-42-16,-1 9 35 15,-4 5-8-15,1 9-6 16,5 7-20-16,6-2 2 16,8-2-7-16,13-4 17 0,0-8 10 15,14-4 13 1,-2-8 5-16,5-8-18 0,-3-6-2 15,1-6-20-15,-5 0 23 16,-2-2 11-16,-7-2-1 16,1-2 1-16,-8 2-59 15,-2-5-12-15,1 4-18 16,-6 1-50-16,4 1 11 16,-3 7-1-16,-1 6 55 15,-3 4 61-15,-1 1 20 16,-2 0 122-16,1 1 68 0,-3-2 8 15,-5 2-43 1,1-2-16-16,-7 0-34 0,2 0-49 16,-5 4-25-1,-5 2 7-15,-4 6-1 16,-1 6-14-16,3 6-22 0,2 4 11 16,9 7-12-16,10-3 0 15,8 0-15-15,7-4 13 16,10-4-10-16,6-6 5 15,6-4 7-15,6-4-14 16,-1 4 14-16,0 4 0 16,-6 10 1-16,-2 14 14 15,-8 10 12-15,-6 12 24 16,-6 5-27-16,-5-1-3 16,-7-12 4-16,-6-10-10 0,-7-14-15 15,-7-10 0-15,-3-10 15 16,-5-8 14-16,-1-8-4 15,-4-12 11-15,1-6 26 16,9-6-4-16,7-6-2 16,14-8-40-16,12-7-17 15,10-7 1-15,9 4-32 16,11 2 2-16,9 0-40 16,1 12-11-16,-1 2 45 15,-9 8 24-15,-13 7 1 16,-8 10-10-16,-15 0 14 15,-6 8 4-15,-2 0 2 16,-2 0 1-16,-1 0-12 16,-4 3 12-16,4 2-6 15,1 0 5-15,0 0-7 16,2 0 7-16,-1 2-4 0,3 2 5 16,-2 0-12-16,-2 9 8 15,-6 7 4-15,0 4 1 16,-2 6-1-16,10 0 8 15,2-2-16-15,9-6 8 16,8-2-6-16,2-4 6 16,5-8 20-16,-1-4-14 15,-4-4 2-15,2-4-1 16,-2-6 14-16,-3-4-3 16,-1 0 8-16,-1-9-19 15,-3 0 7-15,-3-5-7 16,0 3-7-16,-4 1 0 15,1 4 0-15,-3 2 8 0,0 8-8 16,0 4 0-16,0 0-6 16,1 8 6-16,-3 0-1 15,3 0 1-15,-6 0-17 16,3 2 10-16,0-2-2 16,0 2 9-16,0-2 0 15,0 4 0-15,0-4 0 16,0 2 6-16,-3-2-6 15,3 0-12-15,-2 0-47 16,-2 4-74-16,-29 4-61 16</inkml:trace>
  <inkml:trace contextRef="#ctx0" brushRef="#br0" timeOffset="12092.72">15257 4836 1573 0,'0'2'231'0,"0"-2"-177"0,0 4 12 0,-5 3 5 0,0 3 17 0,1 4-17 0,2 2-16 0,-3 2-29 16,5-7-4-16,0 2-7 15,0-8-3-15,0 0-4 16,0-3-4-16,0-2-2 16,5-2 2-16,-5 2 11 15,0 0 38-15,2-2 41 16,-2-2 14-16,4-10-30 15,1-7-62-15,4-6-16 0,2-4-46 16,5-1-61-16,-1 0-65 16,7 2-50-16,32-24-107 15</inkml:trace>
  <inkml:trace contextRef="#ctx0" brushRef="#br0" timeOffset="13759.4">16651 4792 1811 0,'-4'2'212'0,"-5"0"-173"0,-11 7 15 0,-9 9 40 0,-5 5-2 0,-5 5-28 0,2 7-19 0,11-5-43 0,10-4-4 0,10-6-2 15,4-4 3-15,6-8 1 0,2-4 12 16,3 0 4 0,5-6-1-16,8-2 6 0,0-10-13 15,3-2-8 1,2-8 0-16,-7-2 6 0,2-9-5 15,-6 3 0-15,-1-8 9 16,-4 2-3 0,-6-4-6-16,-5 2 0 0,-7 6 12 15,-4 2 7-15,0 14 55 16,4 6 0-16,3 6-18 16,4 6-57-16,0 4-39 15,0 12-32-15,-3 12 71 16,1 16-10-16,4 12 10 15,5 6 12-15,8-3-12 16,8-5 0-16,2-6-1 16,2-8 1-16,-2-8 1 15,2-12 1-15,0-6-2 16,4-12 14-16,0-6-5 0,6-8 1 16,-2-4 11-16,-3-8-6 15,-11 0-7-15,-3-4 19 16,-9 2-12-16,-11 4-15 15,-5 4-1-15,-9 6-43 16,-3 8 28-16,-12 5 4 16,-5 14-3-16,5 3-14 15,-1 4 4-15,10 2-32 16,13-4 28-16,4-6-37 16,5-4 46-16,3-6 19 15,2-2 0-15,4-2 1 0,8-4 54 16,3-4-31-1,9-6-7-15,2-4-8 0,-6-2-8 16,-2 4 0-16,-10 2-6 16,-7 8-61-16,-4 3-14 15,-2 3-23-15,0 7 20 16,-2 4 54-16,4 6 29 16,0-1-1-16,8 0-32 15,-1-6 14-15,1-4 12 16,13-4 8-16,2-10 2 15,10-2-1-15,1-8 8 16,-1-6 26-16,-6-1 1 16,-2-2 16-16,-4-4 55 15,-8-5-4-15,-1 0-41 16,-8-6 37-16,-4-2-18 0,-6 2-8 16,-3 4-10-16,-1 8-12 15,0 13 23-15,4 6-40 16,2 8-34-16,2 6-1 15,2 1-34-15,-4 10-37 16,-2 12 57-16,-3 14 15 16,5 10-12-16,4 0-4 15,7 0 10-15,2-2-36 16,0-3-87-16,2-11-77 16,-4-4-92-16,0-8-371 15</inkml:trace>
  <inkml:trace contextRef="#ctx0" brushRef="#br0" timeOffset="13909.6">17154 4712 1701 0,'1'-6'527'0,"8"2"-526"0,4-4 25 0,14 0-8 0,10 2-6 0,8 4-11 0,10 2-1 0,8 6-64 0,-4 4-191 16,81 26-349-16</inkml:trace>
  <inkml:trace contextRef="#ctx0" brushRef="#br0" timeOffset="14185.46">17611 4852 1582 0,'-11'11'502'16,"0"-3"-430"0,-9 10-12-16,-2 0 9 0,7-2 0 15,1-3-21-15,12-2-18 16,2-3-24-16,2-6 0 15,2 0 15-15,6-2 20 16,5-2 17-16,9-2 17 16,5-4-3-16,3-2-39 15,-8-2-7-15,-11 6-7 16,-4 3-11-16,-2 6-8 16,4 5-11-1,4 8 11-15,8 8-6 0,4 0-104 16,4 2-121-16,54 12-287 31</inkml:trace>
  <inkml:trace contextRef="#ctx0" brushRef="#br0" timeOffset="15577.27">11417 5075 1248 0,'0'2'520'0,"0"-2"-454"0,0 2-48 0,2 0 63 0,1-2-3 16,-3 2-27-16,2 0-9 0,-2 0 33 0,6 2-20 0,-3 2 1 0,4-2-1 16,1 0 16-16,9-2 5 15,8 0-25-15,10-2-16 16,5-4-20-16,6-2-8 16,3-2-6-16,-2 0-1 15,-2 4 0-15,-16 0-9 16,-12 4-39-16,-12-2-52 15,-19 8-32-15,-15 4 33 0,-17 10-5 16,-14 6-62-16,-10 2-124 16,-81 25-888-16</inkml:trace>
  <inkml:trace contextRef="#ctx0" brushRef="#br0" timeOffset="18176.21">13129 5947 1220 0,'4'-4'232'0,"1"0"-173"0,3-1-31 0,1-6 53 0,-6 4-55 0,-6-4 5 0,-4 1 34 16,-3 2 37-16,-13 0-63 15,-1 6-26-15,-14 8 31 16,-4 2 4-16,-6 8 21 16,0 6 0-16,-1 4-6 15,13 3-38-15,9 1-16 16,14-2-9-16,8-2 1 16,17 3 8-16,7-2 4 15,10-1-13-15,12 0 2 0,1 0 1 16,3 0-2-16,-1 0-1 15,-6-2-29-15,-5-2 4 16,-13-2 23-16,-4-4-7 16,-11-7 8-16,-7 0-8 15,-8 0 3-15,-7-2 6 16,-8 0 0 0,-4-2 16-16,-6-5-14 0,-3-4-1 15,-3-4 15-15,4-2 5 16,3-5-21-16,12-2-53 15,11-1-61-15,42-32-249 16</inkml:trace>
  <inkml:trace contextRef="#ctx0" brushRef="#br0" timeOffset="18546.45">13345 6170 34 0,'-10'4'1831'0,"2"4"-1621"0,-10 10-149 0,-2 6 13 0,2 4-1 0,7 0-37 16,7-2-7-16,8 2-16 15,5-3-2-15,5-10-10 16,3 0 8-16,3-5 8 0,5-6 11 15,-1-4-10 1,3-4-4-16,-3-4 22 0,-3-6 10 16,-6 1-14-16,1-5 10 15,-10 2 15-15,-6-2-39 16,-6-2-5-16,-8 0-13 16,-3 2-21-16,-8 6-1 15,0 2-77-15,-2 6-89 16,6 2-136-16,-2-6-862 15</inkml:trace>
  <inkml:trace contextRef="#ctx0" brushRef="#br0" timeOffset="18861.18">13835 6168 2028 0,'-5'0'240'0,"-2"2"-183"16,-3 2-12-16,-15 4 23 16,-2 6 7-16,-4 6-8 15,0 0-23-15,10 4-26 16,8-2-17-16,7 0-2 15,8-2 1-15,2-2 0 16,15-1 1-16,-2-8 11 16,8-3 1-16,4-3-13 15,2-3-60-15,0-5-177 0,50-26-263 16</inkml:trace>
  <inkml:trace contextRef="#ctx0" brushRef="#br0" timeOffset="19233.98">14209 6162 1069 0,'0'0'693'0,"0"0"-609"16,0 0-54-16,0 0 81 15,0 0 9-15,0 0 30 16,0 0-9-16,0 0-48 16,-2 0-10-16,2 0-14 15,2 0-27-15,-6 14-42 16,4 4 41-16,0 10 22 0,4 4-45 15,3 5-12 1,2-6-5-16,-1-1-1 0,2-4-79 16,-2-5-93-1,-5-7-130-15,-1-10-34 0,-13-25-1277 16</inkml:trace>
  <inkml:trace contextRef="#ctx0" brushRef="#br0" timeOffset="19443.93">14140 6050 1806 0,'0'0'518'16,"-5"-4"-458"-16,5 4-42 0,0 0 51 15,0 4-9 1,0-2-35-16,5 2-23 0,-2 6-2 15,3 3-72-15,5 5-243 16,38 1-1320-16</inkml:trace>
  <inkml:trace contextRef="#ctx0" brushRef="#br0" timeOffset="20030.93">14523 6162 1683 0,'-8'2'622'15,"1"6"-583"-15,-7 0-21 16,-6 8 28-16,5 0 14 16,2 0-19-16,5 0-16 15,2-4-7-15,6 0-7 16,4-2-2-16,1 0-8 15,1-2 10-15,6 0-10 16,-1 4 9-16,7-4-1 16,-5 4-4-16,1-3-5 15,-1-4 0-15,-5 4 6 16,4-8-6-16,-1-1-23 16,7-6-26-16,-3-2 5 15,3-4 4-15,0 0-11 0,-2-4 13 16,3 2 5-1,-1-6 14-15,1-2 8 0,-2-4-2 16,1-6-34 0,-5-6 8-16,1-4 36 0,-1 0 3 15,-9 4 1-15,-2 1 0 16,-2 9 64-16,-4 6-7 16,-2 11 32-16,-1 2-12 15,3 5 6-15,-1 4-60 16,0 8-24-16,-6 10 0 15,-1 16 18-15,2 13 8 0,6 9-8 16,8 4-8-16,12-8-10 16,-1-6 0-16,3-12 0 15,2-8 0-15,-6-6 1 16,-1-8-1-16,-2-5-63 16,-4-7-84-1,1-5-118-15,19-31-633 0</inkml:trace>
  <inkml:trace contextRef="#ctx0" brushRef="#br0" timeOffset="21565.47">15141 6122 1652 0,'0'0'500'0,"0"2"-450"0,2-2-17 0,2 4 84 0,5 2-21 0,0 4-48 0,2 4 3 0,5 6 9 0,1 4-33 0,-1 2-15 0,4 0-3 16,-6-2-3-16,-1 0-6 16,-7-6 1-16,4-8-1 15,-10-4-15-15,0-4 6 16,-2-2 8-16,2-2-2 0,-3 0 3 16,3-5 6-16,-5-2-6 15,5-9-50-15,5-4 11 16,4-6-16-16,4 2-22 15,3 4 49-15,7 6-7 16,-6 6 14-16,3 6 3 16,-5 6 0-16,2 6-1 15,-5 8 18-15,-5 6 1 16,3 2 10-16,-6 2 11 16,2-4-21-16,-4-4 19 0,1-8 2 15,-3-3-15-15,2-6 9 16,-2-1 26-16,0-1 49 15,0-8-2-15,0-3-51 16,2-3-37-16,2-10 0 16,6-1-6-16,1-2-21 15,9 4 0-15,-1 4-25 16,2 8 13-16,-3 6 21 16,-3 8-5-16,-1 6 13 15,-3 4 2-15,2 4 8 16,1 2 0-16,-1-2 1 15,3-2 2-15,6-4-2 16,2-4-1-16,-1-8 0 16,3 0 1-16,-5-4 11 15,5-6-6-15,-6 2 5 0,3-4 10 16,-10 0 25-16,-7 0-5 16,-6 0 16-16,-4 0-42 15,-5 4-15-15,-6 2-17 16,-7 6-2-16,-1 6 4 15,0 8 3-15,6 4 10 16,1 8-28-16,12 0-6 16,4 2-6-16,7-2 33 15,15-2-4-15,0-4 13 16,10-4 0-16,1-6 0 16,0-6-1-16,1-2-4 15,1-6 5-15,2-6 7 16,0-2-7-16,-3-2 0 0,-8-4 0 15,-4 0-47-15,-6 2-36 16,-1-4-34-16,-3 0 65 16,-6 0 16-1,3 6-21-15,-5 6 33 0,1 6 15 16,-5 2 9-16,0 2 6 16,0 0 6-16,-5 0 22 15,3 0 5-15,0 0 3 16,0 0 18-16,-2 0-9 15,-5 2 11-15,-5 2 16 16,-5 4-42-16,-2 8-9 16,-4 4 6-16,8 6-26 15,1-2-5-15,7 0-2 0,5-2-8 16,6-8 8-16,3 0 1 16,3-6 1-16,6 0-2 15,-1-6 18-15,2-4 17 16,8-8 13-16,4-2-15 15,-5-8-6-15,3-2-3 16,-6-6 19-16,0-2 25 16,-6-2-43-16,-4-2 25 15,-2-4-14-15,-5-4-14 16,-4 2-5-16,-1-5-1 16,-1 5-2-16,-2 8-7 15,5 6 7-15,-1 10-13 16,2 8-1-16,-3 4-12 15,1 14-37-15,-2 12 28 0,-7 12 13 16,3 14 8 0,2 10 0-16,6-4-6 0,6-1 6 15,9-7 0-15,-2-6-2 16,5-12-4-16,1-8 6 16,2-10 0-16,3-4 2 15,-1-8 7-15,4-6 3 16,-4-8 10-16,0-6-14 15,-3-2 7-15,-9 0-14 16,-4 4 9-16,-7 4-9 16,0 4-1-16,-3 10-15 15,3 2-3-15,0 10-46 16,0 6 32-16,0 8 23 0,5 8 8 16,2-4-19-1,2-4-46-15,2-6-55 16,3-4-46-16,-1-8-97 15,28-26-355-15</inkml:trace>
  <inkml:trace contextRef="#ctx0" brushRef="#br0" timeOffset="21745.67">16545 5984 2501 0,'0'-3'325'16,"0"3"-239"-16,0 0 22 0,0 0-3 0,0 0-33 0,2 0-36 0,0 3-36 0,2-3-26 0,-2 1-114 16,5 6-182-1,9 3-174-15,55 20-279 0</inkml:trace>
  <inkml:trace contextRef="#ctx0" brushRef="#br0" timeOffset="22012.9">16756 6114 2018 0,'-14'10'211'15,"4"-2"-143"-15,-11 10-11 16,5 0-32-16,10-2-8 16,4-2-17-16,4-2 0 0,7 0 8 15,2-2-1-15,6-2 14 16,-1-6 47-16,-2-4 23 15,4-8 4-15,-5 0-28 16,-4-2-29-16,-4 6 11 16,-5 2-9-16,0 4-40 15,2 2-21-15,2 4-22 16,0 10 32-16,5 4-13 16,1 4-106-16,2-2-109 15,44 2-380-15</inkml:trace>
  <inkml:trace contextRef="#ctx0" brushRef="#br0" timeOffset="22783.93">17993 5709 2056 0,'-5'0'233'0,"5"2"-169"0,0 4 7 0,0 2-16 0,0 10 59 0,0 10-9 0,5 8-51 0,-1 10-15 0,3 2-3 0,1 0-15 16,1-4-19-16,-2-3-2 16,4-14-121-16,-7-4-107 15,1-15-75-15,-3-3-27 16,0-27-594-16</inkml:trace>
  <inkml:trace contextRef="#ctx0" brushRef="#br0" timeOffset="22993.93">17859 5739 1893 0,'8'-4'204'16,"6"2"-156"-16,15-4 36 15,11 2 0-15,9-1-13 16,4 5-19-16,1 3-12 16,-5 3-40-16,-7-2-58 15,-8 6-178-15,-3 8-361 16</inkml:trace>
  <inkml:trace contextRef="#ctx0" brushRef="#br0" timeOffset="23142.02">18026 5929 1878 0,'15'2'220'15,"1"-2"-152"1,16 3 46-16,1-2-9 0,0-1-62 16,3-1-43-16,1-4-88 15,73-23-245-15</inkml:trace>
  <inkml:trace contextRef="#ctx0" brushRef="#br0" timeOffset="23527.31">18503 5679 2102 0,'-3'2'252'0,"3"2"-212"0,-4 10 8 16,2 5 23-16,0 8 16 16,6 9 13-16,5 6-38 15,5 2-14-15,1 5-32 16,7-4 7-16,-1-3-11 16,-2-7-3-16,-3-9-9 15,-5-6 4-15,-1-8-10 16,-2-6-22-16,-1-2-13 15,-1-4-23-15,3-2-22 16,2-5 17-16,0-4 29 0,-2-7 26 16,-5-4-40-16,2-4 34 15,-6 1 20 1,-3 4 8-16,3 4-8 0,-5 3-20 16,-1 8-80-16,-3 3 20 15,-14 3 14-15,1 3-81 16,-51 9-169-16</inkml:trace>
  <inkml:trace contextRef="#ctx0" brushRef="#br0" timeOffset="23791.59">19015 6146 1916 0,'0'4'215'0,"0"4"-152"0,0 6 30 0,0 0 3 16,-2 0-35-16,-2-2-41 0,-8 0-2 0,-1-2-18 0,-14 2-68 0,0-6-178 0,-44-6-41 0</inkml:trace>
  <inkml:trace contextRef="#ctx0" brushRef="#br0" timeOffset="24342.62">19256 5873 328 0,'0'-2'1463'0,"0"2"-1269"0,0 0-86 0,-3 0 90 0,3 0-45 0,0 0-32 0,0 0-13 0,0 2-52 0,0-2-4 0,0 4-35 0,0 8-4 15,5 4 19-15,2 8-11 16,1 6-7-16,-1 3-13 15,2 0 12-15,-2-2-8 16,-3-8-5-16,1-5-121 16,-5-7-157-16,-7-9-208 15,-22-20-755-15</inkml:trace>
  <inkml:trace contextRef="#ctx0" brushRef="#br0" timeOffset="24579.41">19084 5773 1841 0,'2'0'228'0,"-2"2"-162"0,7-2 52 15,5 2 34-15,3 0-20 16,14-2-36-16,8 2-18 0,8 0-48 15,4 2-30 1,-2-4-41-16,0-4-236 0,42-6-408 16</inkml:trace>
  <inkml:trace contextRef="#ctx0" brushRef="#br0" timeOffset="24809.48">19287 6096 1827 0,'0'4'244'15,"0"0"-182"-15,2 4 8 16,1-4 68-16,-1 2-25 16,0-4 1-16,0-2-35 0,7 0-19 15,0-2-16 1,6-4-44-16,8-2-6 0,-1-8-153 15,4-1-165-15,39-38-39 16</inkml:trace>
  <inkml:trace contextRef="#ctx0" brushRef="#br0" timeOffset="25458.33">19755 5997 1962 0,'-2'9'193'16,"2"-4"-133"-16,0 12-39 0,2-2 5 16,2 3-13-1,7-1 17-15,-1-3-13 0,1 0-1 16,-3-4-5-16,-1-2-2 16,-4-6 13-16,1-4-5 15,-2-2 101-15,3-6-26 16,3-3-71-16,4-6-3 15,-1-3-18-15,3-2-23 16,3-1-29-16,0 2 26 16,1 2-58-16,1 3-19 15,0 7 61-15,-3 0 7 16,4 7-7-16,-4 4-13 16,-4 2 28-16,2 6-29 15,-7 0 28-15,-3 0 17 0,-2 2 11 16,1-2 0-16,-2-1 0 15,2-3 7-15,0-1-1 16,-1-1-6-16,-2-4 9 16,0 2 9-16,0-3 24 15,0-1 27-15,0-3-55 16,-2-1 10-16,-1-2-24 16,0 6 0-16,2 2 1 15,1 2 4-15,0 0-5 16,4 4-17-16,1 6 16 15,8 4 1-15,3 7 0 16,10 1-2-16,5 0-13 16,6 2-22-16,0-5 25 15,-5 2 12-15,-13-9 13 0,-7 0-13 16,-10-6 35-16,-13 2-5 16,-5-2 60-16,-9 6-65 15,-4-6-11-15,-2 0-4 16,2-2-9-16,10-8-2 15,-2 0-55-15,13-2-37 16,8-8-25-16,10-2-139 16,57-44-345-16</inkml:trace>
  <inkml:trace contextRef="#ctx0" brushRef="#br0" timeOffset="25692.65">20468 5689 997 0,'0'-4'1127'0,"0"0"-1004"16,2-4-42-16,0-1 104 0,-2 8-10 0,2 2-53 0,-4-1-47 0,2 7-75 0,2 3-23 16,3 9 23-16,1 12 2 15,8 9 16-15,-5 0-2 16,2-2-16-16,-4-2-9 15,-5-5-124-15,-4-6-118 16,-7-5-97-16,-36 3-630 0</inkml:trace>
  <inkml:trace contextRef="#ctx0" brushRef="#br0" timeOffset="25833.36">20428 5789 1521 0,'9'-6'885'0,"4"4"-813"15,11-4-71-15,8 2 6 16,6 0-5 0,0 2-2-16,4 0-93 0,74-6-267 15</inkml:trace>
  <inkml:trace contextRef="#ctx0" brushRef="#br0" timeOffset="26179.14">20822 5897 1713 0,'-9'12'273'0,"0"0"-202"16,-7 10 8-16,-1 2 5 16,7-3-30-16,7-3-7 15,2-8-28-15,5-1-4 16,0-5-9-16,2-4 44 15,3-1 37-15,9-10-29 16,-3 0-10-16,5-6 8 16,-7 5 4-16,-6 2-6 15,-2 4-8-15,-3 6-46 0,-2 2 0 16,5 2-46 0,3 8 22-16,3 1 23 0,7 6-22 15,3-1-34-15,-2-5-52 16,4-3-86-16,1-6-41 15,59-25-406-15</inkml:trace>
  <inkml:trace contextRef="#ctx0" brushRef="#br0" timeOffset="27442.28">21437 6017 1844 0,'2'0'204'0,"-2"0"-142"0,0 3 86 0,0-3-1 0,0 1-52 0,-2-1 1 0,2 4-33 0,-3-4-27 0,1 4-30 0,0 2-5 0,-2 5-1 16,-9 7-70-16,-3 0-187 15,-51 14-261-15</inkml:trace>
  <inkml:trace contextRef="#ctx0" brushRef="#br0" timeOffset="28626.23">21876 5679 1696 0,'0'2'490'0,"0"-2"-433"15,-2 1-23-15,2 3-7 16,-2 9-16-16,-6 11 28 16,2 10 64-16,-3 12-16 15,7 2-61-15,7-4 2 16,1-5-19-16,8-12 9 0,1-7-6 16,-2-8 3-16,5-3-7 15,7-8 2-15,4-2-10 16,2-9 15-16,2-1-15 15,1-4-1-15,-12-2 1 16,-2 3 0-16,-11-2 14 16,-6 6-14-16,-6 2 9 15,1 4 0-15,-1 2-9 16,3 4-9-16,3-2-1 16,-1 2-23-16,5 0-33 15,1 2 10-15,6 0 38 16,2 0-25-16,4-1-13 15,-3-6 7-15,-3 1 22 16,-3-2 13-16,-7-4 14 16,0 0 3-16,-4-4 3 0,0-2-12 15,-4-4-3-15,0 2-20 16,-7 2-13-16,-1 0 17 16,-1 4 19-16,-5 4-2 15,3-2-8-15,-1 4-7 16,1 0 14-16,8 2-4 15,5 2 13-15,2 0 10 16,2 0-10-16,3 2-10 0,1 0 1 16,6 0 9-1,10 2 22-15,7-4-5 16,4 0 4-16,0-6-8 0,4 0-7 16,-3-4-5-16,1-2 5 15,-6 0-6-15,-8-3 7 16,0 1 1-16,-13-1 14 15,-2-1 32-15,-3-3-43 16,-3 1 38-16,-3 5-7 16,-1-1-34-16,0 5 14 15,0 1 1-15,2 7-17 16,2 1 12-16,2 0-18 16,-2 1-6-16,2 3-23 15,0 0-35-15,0 6 59 16,0 8 4-16,2 7 2 15,-1 1 10-15,2 4-10 16,-1 2 0-16,3 0 18 16,1 0-17-16,2 6 38 0,-1-6-14 15,-1-2-10-15,1-10-15 16,1-2 5-16,-8-6-5 16,0-6 0-16,0-1 0 15,-2-4-1-15,-2-1 8 16,2 0-1-16,0-1 4 15,-2-2 5-15,2 1 1 16,0-2-5-16,2-6-12 16,2-2-18-16,3-7-1 15,1-2 1-15,8-5-75 16,3 2 13-16,7-2-67 16,0 2-22-16,53-14-190 0</inkml:trace>
  <inkml:trace contextRef="#ctx0" brushRef="#br0" timeOffset="29475.96">23001 5823 298 0,'-2'-2'1406'0,"-3"0"-1228"0,1 0-94 0,-4-2 20 0,0 2-5 0,-1-4-12 0,-1 4-2 0,-9 2-34 0,-1 8-13 0,-9 4-1 0,-2 8-4 0,5 4-18 0,3 2-4 0,13-2-11 15,5-2-8-15,5-4 7 16,7-5 2-16,4-6 8 16,9 0 6-16,4-7 13 15,7-7-8-15,3-4-12 16,-1-6-7-16,-3 5 7 15,-4-2-6-15,-8 4-1 16,-5 4-1-16,-6 4-8 16,-5 2-14-16,0 6-2 15,-2 4 6-15,2 6 16 16,1 2-8-16,1-2-14 0,0 1 15 16,6-10-12-16,1 0-14 15,2-7 35-15,9-9 0 16,1 0 1-1,-2-8 20-15,0-3 3 0,-3-4 14 16,-9-4-7-16,-1-2 5 16,2-4-6-16,-6 0-28 15,-2-6 7-15,0-2 7 16,-2-2-7-16,7 1-7 16,-5 14 14-16,2 4 17 15,4 11 8-15,-6 8-11 16,0 2-5-16,0 4-16 15,-2 2-9-15,0 5-46 16,0 8 17-16,2 11 23 16,1 10 2-16,3 9 4 0,5-1 12 15,1 0-11 1,-2-8 1-16,4-2-2 0,-1-10 1 16,-4-8 6-16,-2-4-7 15,0-6 6-15,-5-4 7 16,7-6 0-16,-2-4-13 15,4-8-20-15,0-6-26 16,-3-4 31-16,0 2 15 16,-6 4 0-16,-2 6 7 15,2 2-7-15,0 10-23 16,-2 2 12-16,7 4-32 16,1 8 19-16,6 2 7 15,1 8 16-15,-3 2 2 0,-3-2 0 16,-5 0 0-16,2-4-1 15,-10-2-1-15,2-5-14 16,-7-4-18-16,-1-1-21 16,-13-1-135-16,-4-8-92 15,-73-23-547-15</inkml:trace>
  <inkml:trace contextRef="#ctx0" brushRef="#br0" timeOffset="29610.96">23242 5617 1977 0,'27'-4'233'0,"6"1"-167"0,29-1 15 0,7 2-14 0,5-2-41 0,-5-4-26 0,-2 2-147 0,49-20-564 0</inkml:trace>
  <inkml:trace contextRef="#ctx0" brushRef="#br0" timeOffset="30590.47">23870 5859 1193 0,'2'0'602'15,"3"0"-510"-15,-3-6 26 16,-2 6 91-16,-2-2-56 16,-3 2-17-16,-2-2-14 15,-6 4-77-15,-11 6-24 16,-5 2-8-16,-3 8-13 15,3 0-16-15,14-2 15 16,6 0-1-16,7-4-10 16,4-2 12-16,2-3 8 15,4-6-8-15,4-1 14 0,11-4 5 16,0-6-19 0,6-2 0-16,-4-6 0 15,-6 6-10-15,-6 0 9 0,-2 4-17 16,-6 4 6-16,-3 2-42 15,-2 2-33-15,2 2-2 16,5 4 28-16,2 2 41 16,8 4-4-16,4-2 15 15,8 1-7-15,-2-8-10 16,2-3 14-16,2-3 12 16,-3-8 2-16,-3 1 4 15,-1-6 19-15,-5-2 7 0,-9 0 14 16,-1 0 41-1,-6 0-28-15,-6 6-23 16,-3 2-21-16,3 4-15 16,-1 6-17-16,0 4-11 15,-3 10 14-15,-2 12 7 16,-2 10 7-16,2 16 1 0,6 0 5 16,6 2-6-16,2-1-42 15,3-7-18-15,1-4 37 16,-2-8 23-16,0-10 6 15,-3-6-6-15,0-10 1 16,-6-2 11-16,0-8 0 16,0-8 1-16,0-4-6 0,-3-10-6 15,-2-4 25 1,-2-6 19-16,3-4-22 16,-6-3-2-16,8 0 10 0,4-1-11 15,9 7-4-15,6 3-16 16,6 12 0-16,4 2-7 15,-1 8-8-15,0 6 14 16,-4 4-14-16,-2 4 4 16,-4 6-10-16,-6 2 15 15,1 2 6-15,-2 4 5 16,-2-4-5-16,-5 2 0 16,0-6 0-16,-3 0 0 15,-1-6 7-15,-3-1-7 16,-4-2-22-16,2-2-13 15,-2-2-31-15,4-1-16 16,5-6-76-16,6-2-47 16,8-4-65-16,50-28-378 15</inkml:trace>
  <inkml:trace contextRef="#ctx0" brushRef="#br0" timeOffset="30941.9">24427 5875 22 0,'0'4'1518'0,"-5"2"-1320"0,-1 8-30 0,1 8-24 0,-1 6-50 0,0 7-43 0,2-3-39 16,4 4 23-16,4-6-25 16,0-6-10-16,0-6-1 15,0-8 1-15,-4-6 1 16,0-6 28-16,3-2 13 16,-3-6-12-16,2-8-15 15,2-7-5-15,-2-2 7 0,8-5 11 16,-4 0-10-16,7-3-15 15,6 1-3 1,-3 4-13-16,-3 8 7 0,-1 6-5 16,-5 10 11-16,-7 6 0 15,0 4-11-15,-4 8 11 16,-5 4 0-16,0 4 1 16,0 4 9-16,-2-4-10 15,-2-4 6-15,1-6 31 16,-3 0-2-16,-5-8-10 15,-9-2-25-15,-9-5-4 0,-91-26-310 16</inkml:trace>
  <inkml:trace contextRef="#ctx0" brushRef="#br0" timeOffset="34092.68">12353 6372 1209 0,'0'0'637'0,"-1"0"-533"0,1 0-58 0,0 0 40 0,0 0 41 0,0 0-7 0,0 0-30 15,0 0 14-15,0 0-25 16,1 0-23-16,-1 0-16 16,3 0-17-16,5 2-22 15,8 6 7-15,15 1 1 16,10-1 1-16,9 0-8 15,2-5-2-15,-1 0-77 16,-4-3-88-16,-4-4-69 16,-8-2-60-16,16-19-222 0</inkml:trace>
  <inkml:trace contextRef="#ctx0" brushRef="#br0" timeOffset="34342.51">12594 6294 1605 0,'-3'0'301'0,"3"0"-217"16,0-2-4-16,3 2 49 16,-1 2-92-16,5 0-28 15,8 4 3-15,3 4 41 16,6 5-34-16,-1 0 8 16,-1 2 33-16,-9-4-16 15,-3 1-8-15,-6-1-2 16,-4 1-1-16,-2 0 3 15,-10 4-4-15,-5 0-23 0,-14 2-9 16,-8 0-152 0,-67 22-298-16</inkml:trace>
  <inkml:trace contextRef="#ctx0" brushRef="#br0" timeOffset="35358.71">12462 7325 1556 0,'0'0'457'0,"-2"0"-393"0,2 0-29 0,0 0 58 0,0 0 16 0,2 0 8 0,0 0-52 0,7 0-34 0,9 2 4 0,5-2 22 15,10 2-5-15,5 0-17 16,0-2-7-16,-1 0-18 16,-2-2-10-16,-2 0-1 15,-4-4 1-15,-10 4-63 0,2-2-39 16,-6-4-53-16,-6 2-23 16,0 0 38-16,-7-6 40 15,-4 4-47-15,-7-4 85 16,-2 0 36-16,-4 4 26 15,-6-2 18-15,4 4 49 16,-1 1 10-16,2 5-10 16,3-1-5-16,6 1-1 15,1 0 16-15,6 1 19 16,4-1-23-16,-2 3-53 16,7 1 4-16,5 2 21 0,7 6-21 15,4-2 12-15,4 2-14 16,-2-2-1-1,-8 2 8-15,-5-2-1 0,-5 4-11 16,-7 0-5-16,-8 4 4 16,-5 0 14-16,-10 4-30 15,-10-2-84-15,-2-2-198 16,-30 2-516-16</inkml:trace>
  <inkml:trace contextRef="#ctx0" brushRef="#br0" timeOffset="36429.71">13427 7082 1477 0,'0'-2'458'0,"-2"2"-375"0,2 0-4 0,0 0 55 0,0 2 5 0,2-2-38 0,1 2 5 16,-2 10-74-16,7 6 16 16,0 18-6-16,1 13-14 15,5 5-25-15,-8 4-3 16,1-4-1-16,0-6-94 15,0-12-218-15,-21-2-706 0</inkml:trace>
  <inkml:trace contextRef="#ctx0" brushRef="#br0" timeOffset="37046.05">13490 7203 1937 0,'-1'-3'269'16,"-1"3"-197"-16,0-1 75 15,0 1-9-15,0-2-20 16,2 2-22-16,2-2-13 0,0 0-35 15,6-6-20-15,13 0-27 16,8-1-1-16,9-2-3 16,9 8 1-16,0 8-4 15,-1 4 5-15,-6 1 0 16,-7 7 1-16,-4-1-28 16,-8 4-31-16,-10 2-31 15,-13 0 27-15,-11 2 8 0,-6 0 22 16,-12-6-5-1,-4 0 8-15,1-10 30 0,3-4-77 16,6-4 74 0,10 0 3-16,6 0 8 0,4 0-8 15,8 0-27-15,5 2-77 16,4 0 34-16,11 6 64 16,2 0 6-16,10 4 10 15,-2 6-9-15,0 4-1 16,-11 0-3-16,-4-4 3 15,-7-4 2-15,-9-4 7 16,-2-2 16-16,-4-3 23 16,-7 0 17-16,-9 2 26 15,-9-1-28-15,-5-1-30 16,-3 2 5-16,1-7-13 0,3-4-8 16,8 0-17-1,6-3-10-15,9-3-77 0,10-5-174 16,52-52-224-16</inkml:trace>
  <inkml:trace contextRef="#ctx0" brushRef="#br0" timeOffset="37409.92">14162 7275 1606 0,'-6'6'506'0,"-5"6"-432"0,-9 10-29 0,-1 6 52 0,0 2-11 0,7 0-2 0,9 0-39 16,10-6-17-16,9-4-26 15,5-4 16-15,6-6-11 16,8-6 19-16,2-8-26 15,3-7 11-15,1-4-5 16,-8-5-5-16,-4 0 25 16,-12-2 29-16,-4-2 4 15,-13 2-4-15,-11 2-13 16,-14 6-36-16,-11 4-5 16,-13 8-1-16,-8 8-1 0,9 8-179 15,9 2-191-15,10 10-530 16</inkml:trace>
  <inkml:trace contextRef="#ctx0" brushRef="#br0" timeOffset="38021.37">14536 7363 1643 0,'1'0'529'0,"6"2"-490"0,1 2-20 0,10 0 41 0,2 0 8 15,9-2-13-15,2-6 13 0,-2 0-53 0,2-4-5 0,-2-2-1 0,-8 0-7 0,-4-2-1 16,-8 4 5-16,-6-4 2 16,-6 0-8-16,-2 0 0 15,-7 0 0-15,-2 4-8 16,-6-1 8-16,-2 9 11 16,-1 7-10-16,-4 1-1 15,8 6 0-15,3 4 0 16,7 8 1-16,7 2-1 15,6 2-9-15,10-4 9 0,6-2 5 16,2-6-5 0,5-5 6-16,2-2-5 0,0-9-1 15,-2-2-133 1,1-4-47-16,-1-4-60 16,37-24-575-16</inkml:trace>
  <inkml:trace contextRef="#ctx0" brushRef="#br0" timeOffset="38543.1">15101 7247 2084 0,'-2'8'240'0,"-2"4"-196"0,2 8-29 16,2 0 36-1,8 2-3-15,0 0-3 0,11-2-5 16,-2-2-11-16,5-8-13 16,1 0 7-16,-4-8-13 15,2-4 13-15,-4-6-12 16,-3-2-10-16,-1-6 8 16,1 0-9-16,-8-4-4 15,3-4 3-15,1 2-6 16,-2-2-8-16,5 6-1 15,-1 2 15-15,-6 8 1 16,1 3-1-16,-5 5-5 16,7 5-9-16,-2 8 15 15,2 4-1-15,-1 7 2 16,4 0-1-16,-3-2 0 0,-3-4 1 16,-2-8 12-1,-1-4 10-15,-3-4 7 0,0-2 34 16,0-4 31-16,2-6-8 15,2-4-65-15,4-6-5 16,4-4-17-16,2-2 0 16,1 4-1-16,4 1-3 15,0 10-4-15,2 7-17 16,1 8 4-16,-2 6-2 16,0 4 17-16,0 6-45 15,-5 2-117-15,-3-4-58 16,-8-2-50-16,-17-8-398 15</inkml:trace>
  <inkml:trace contextRef="#ctx0" brushRef="#br0" timeOffset="38743.01">15047 7014 2028 0,'-2'-4'597'0,"2"2"-502"15,-2-4-44-15,2 6 39 0,2 2-42 0,-2-2-48 0,6 6-32 0,7 6 26 0,12 6-19 0,14 4-325 16,92 20-380-16</inkml:trace>
  <inkml:trace contextRef="#ctx0" brushRef="#br0" timeOffset="39194.05">15845 7157 2086 0,'-2'7'297'16,"-3"6"-234"-16,-4 9-44 15,2 4 10-15,5 2-20 16,4 0-3-16,9-4 7 0,7-2-12 15,9-2 5 1,6-6-6-16,7-10-17 0,3-4-16 16,-3-4-1-16,-5-4-16 15,-6 0 25-15,-8 0 13 16,-6 2 12-16,-5 4 0 16,-6 10-7-16,0 10 7 15,3 20 27-15,-1 22-6 16,8 22-20-16,-3 16 93 15,16 75-50-15,6 40-28 16,-21-153 163-16,-9-22-130 16,2 44-49-16,-18-48-28 15,-19-22 28-15,-7-22 36 0,-7-16-8 16,7-14-4 0,7-16-9-16,12-8 14 0,7-14 2 15,11-3-19-15,6-5-12 16,7 6-6-16,7 8-46 15,7 8-154-15,4 11-270 16,80-59-1358-16</inkml:trace>
  <inkml:trace contextRef="#ctx0" brushRef="#br0" timeOffset="42059.68">16732 7074 1309 0,'0'0'560'0,"0"0"-463"0,0 0-56 0,0 0 58 16,0-2 12-16,-2 2 3 0,2 0-2 0,0 0-28 0,-4 0-22 0,0 6-7 0,-7 8-10 15,3 11-13 1,-4 11-31-16,5 0 8 0,5 2 3 16,4-7-12-16,3-2 0 15,4-9 12-15,0-4-12 16,9-8-23-16,2-2 6 16,7-8-19-16,2-4 5 15,4-2-2-15,-2-6 22 16,0 0-7-16,-6-2 13 15,-5 2 5-15,-7 2 1 16,-6 4 17-16,-7 0 64 16,-2 8-23-16,-1-2-8 15,-1 4-17-15,-2 8-34 16,-6 8-12-16,-3 10 12 16,1 6 9-16,1 8 0 15,4-2-9-15,5-6-5 0,-1-4 3 16,0-8-65-16,1-4-95 15,2-8-143-15,4-2-241 16</inkml:trace>
  <inkml:trace contextRef="#ctx0" brushRef="#br0" timeOffset="42409.81">17168 7218 1540 0,'-4'3'572'0,"-5"7"-507"0,0 10-26 0,-6 6 76 0,1 8-58 0,9-6-15 0,5-2 11 0,7-2 5 0,9-4-28 0,4-6-4 0,6-6-5 16,3-6 0-16,7-6 7 15,-5-8 2-15,-4-4 14 16,0-2-4-16,-9-2 23 16,-3-2-13-16,-11 0 5 15,-6-2-8-15,-13-2-37 16,-3 4-10-16,-9 2-1 16,-1 6-10-16,-1 8-11 15,-1 6-59-15,10 2-141 0,4 2-108 16,21 8-211-16</inkml:trace>
  <inkml:trace contextRef="#ctx0" brushRef="#br0" timeOffset="42760.45">17589 7178 1535 0,'-7'15'558'0,"3"-4"-501"0,-5 16-19 15,3 9 13-15,8-6 34 16,9-2-8-16,7-2 4 16,8-6-30-16,3-4-9 15,2-10-2-15,0-4 16 16,-2-6 8-16,-6-4 32 15,-3-6-7-15,-11 0-16 16,-5-2-23-16,-6-4-13 16,-9 0-26-16,-9-2-11 15,-5 0-9-15,-6 6-53 16,-2 2-92-16,1 6-217 16,-14-2-264-16</inkml:trace>
  <inkml:trace contextRef="#ctx0" brushRef="#br0" timeOffset="43476.9">18394 7048 1585 0,'-8'0'490'0,"0"4"-451"0,-10 0-6 0,-6 6 44 0,-7 6 7 0,-1 1-54 0,8-2 1 0,6 3-17 0,11-1-14 16,14-6-8-16,11 4 2 15,11-4 2-15,8 2 3 16,11-5 2-16,-2 2 6 16,-4-5-7-16,-6 4 6 15,-4 0-5-15,-9 0 8 0,-9-1-8 16,-7 2 0 0,-9-2 18-16,-9 6-11 15,-12-2 23-15,-8 6-14 0,-7-6 4 16,-13 2-15-16,0-6 3 15,6-6-9-15,5-2-15 16,11-4-18-16,13-4-56 16,10-6-88-16,12 0-132 15,68-34-522-15</inkml:trace>
  <inkml:trace contextRef="#ctx0" brushRef="#br0" timeOffset="44410.71">18632 7253 1893 0,'7'0'258'0,"4"-2"-193"16,11 0 1-16,7-2 9 15,5-6 24-15,3 4 16 0,-3-2-19 16,-5-2-49-16,-2-1-1 16,-8 4-16-16,-7-5 24 15,-8 3-7-15,-4 0-4 16,-4 3-6-16,-6-2-37 15,-3-1-7-15,-5 9 5 16,-6 5-8-16,-5 7 9 0,-2 12-17 16,4 8-17-1,7 6-20-15,7 2-43 16,11-4 4-16,10-2 49 16,5-8 22-16,3-6 4 0,5-8 19 15,-4-8 0 1,3-4 0-16,3-8 15 0,1-8 16 15,3-4-30-15,4-6 19 16,2-2-20-16,-2 0 0 16,-6 0 8-16,4-1-7 15,-9 2-1-15,0 7 0 16,-4 5 0-16,-10 9-18 16,1 6-18-16,-1 9 27 15,2 7-17-15,-2 5 20 16,3 6 6-16,-5-3 9 15,1 0-8-15,2-10-1 16,-5-2 0-16,0-6 1 0,-2-4 28 16,-2-2-4-16,2-2 64 15,0-4-4-15,0-8-43 16,4-2-22-16,1-10-20 16,4-4-15-16,6 4-21 15,3 0-60-15,2 5 25 16,0 10 40-16,-4 1-43 15,2 10 8-15,-5 7-22 16,1 4 22-16,3 3-9 16,-1 1 43-16,2 2 14 15,2-7 11-15,0-2 6 0,-1-8 1 16,-2-3 23 0,3-4-14-16,-1-4 9 0,0-3 13 15,-4 0 22-15,-4-4-26 16,-4-1 10-16,-7 1 13 15,-4 1-38-15,-5 3 16 16,-3 5-17-16,1-4 22 16,3 9-17-16,2 0-16 15,6 4 0-15,6 4-60 16,-5 4 29-16,9 8 31 16,0 4 0-16,11 4-4 15,3 2-11-15,-2-2 6 16,3-2 0-16,-3-1 9 15,-9-3 1-15,-1-6 0 16,-8-5-1-16,-4 0 1 0,-2-3 21 16,-10-4 26-16,-9 2 7 15,-6-2-47-15,-9 0-2 16,2-4-5-16,3 0-2 16,14-6-88-16,6 0-142 15,42-29-292 1</inkml:trace>
  <inkml:trace contextRef="#ctx0" brushRef="#br0" timeOffset="44696.07">19751 7100 1850 0,'-2'2'528'0,"-5"6"-495"0,0 4-32 0,0 2 20 0,1 3-19 0,8-2 11 0,9-1 20 0,9 3-4 0,7-5-5 16,6-2-18-16,-2-9-5 16,1-1 17-16,-8-4 27 15,-6-5 50-15,-8-1-13 16,-4-4-11-16,-9-3-1 16,-6-1-70-16,-6-4-13 15,-10 3 2-15,-2 2-5 16,-2 7-79-16,2 2-85 15,10 2-102-15,5 6-1 16,28-6-466-16</inkml:trace>
  <inkml:trace contextRef="#ctx0" brushRef="#br0" timeOffset="45137.03">19965 6996 1633 0,'2'0'674'0,"0"6"-589"0,4-2-67 16,5 4 51-16,5 8-1 15,7 4-8-15,1 2 1 16,5 5 1-16,-3-6-17 16,1-2-35-16,-6-5-8 15,-10-8-1-15,-7-2 14 16,-2-3-7-16,-4-2 11 16,0-3-19-16,0-6-30 15,2-8-18-15,4-7-7 0,4-4-29 16,6-4 0-16,9 1-6 15,1 2 57-15,-2 6 3 16,-1 6 30-16,-13 10 19 16,-3 2 25-16,-5 6 1 15,-3 0-45-15,1 4 0 16,-2 2-9-16,2 6 9 16,2 10 18-16,4 2 10 15,7 4-14-15,7 2-7 16,7-5-6-16,4-3 19 15,-7-4-2-15,0 0 58 16,-8-3 7-16,-8-2-1 0,-8-5-14 16,-12-2-11-1,-12-1 7-15,-17-1-37 0,-10-1-27 16,-12-3-21-16,1-3-108 16,1 2-223-16,-64-7-709 15</inkml:trace>
  <inkml:trace contextRef="#ctx0" brushRef="#br0" timeOffset="52476.54">12506 8911 1587 0,'-2'-2'574'0,"2"2"-407"0,0 0-55 0,0 2 14 0,2-2 6 0,-2 0-18 0,4 0-30 0,-4 2 0 0,2-2-13 0,2 0-22 0,0 0-13 0,9 0-3 15,8 2-9-15,12-2-9 16,11 2-9-16,8-2-6 16,1 2-49-16,6-2-233 15,78-8-484-15</inkml:trace>
  <inkml:trace contextRef="#ctx0" brushRef="#br0" timeOffset="53042.59">12968 8795 1241 0,'-2'-2'817'0,"2"2"-595"0,-3 0-100 16,3 0-13-16,3 0-1 0,-3 0-39 0,2 2-37 0,5 2-17 0,0 2 19 0,8 6 11 0,3 0-22 0,2 4-10 15,6 0-11-15,1-2 7 16,-7 2-8-16,1 0-1 16,-8-2 0-16,-7 2 0 15,-6 2 0-15,-4 0 0 0,-7 4 10 16,-9 2-2-16,-1-4-2 16,-4 1 13-16,0-3-19 15,0-6-12-15,5-1-117 16,7-2-228-16,11-8-584 15</inkml:trace>
  <inkml:trace contextRef="#ctx0" brushRef="#br0" timeOffset="53943.42">13763 8624 1636 0,'0'0'299'0,"0"2"-164"0,0-4-11 0,0 4-2 0,-2 3-37 0,-6 10 4 0,1 11 31 0,-3 13-26 0,2 7-53 0,3 0-5 0,3 0-12 15,2-6-14-15,5-6-4 16,-3-8 2-16,0-6-8 15,0-8 0-15,-4-8 9 16,2-4-8-16,0 0-1 16,0 0 15-16,-2-2-15 0,2-2 0 15,0-10-4 1,0-8-46-16,0-6 44 0,4-8 0 16,-2-2 5-1,3-8 2-15,2-2-1 0,6-3 0 16,1 4 0-1,3 4 1-15,1 9-1 0,0 8 7 16,-7 12-7-16,0 4 2 16,-4 14-1-16,-1 6 10 15,4 12 1-15,-2 10 21 16,3 13-6-16,1 2-12 16,-1 0-8-16,-1-3-6 15,4-4 0-15,-3-8 8 16,-1-2-9-16,-4-4-34 15,-4-6-110-15,-4-2-122 0,-4-8-98 16,-33 4-377-16</inkml:trace>
  <inkml:trace contextRef="#ctx0" brushRef="#br0" timeOffset="54130.4">13726 8871 1603 0,'2'-4'493'0,"0"2"-335"0,10-2-67 0,5-2 94 15,6 4 26-15,8 2-73 0,2-2-73 0,0 4-17 0,5 0-36 16,0-2-12-16,0 0-26 16,2 0-230-16,58-8-296 0</inkml:trace>
  <inkml:trace contextRef="#ctx0" brushRef="#br0" timeOffset="54460.34">14166 8700 684 0,'5'-1'1043'0,"0"-3"-816"0,12-2-133 16,4-2 44-16,10-1 20 15,2 1-49-15,5 1-56 16,0 0-29-16,-2 2-24 15,-3-4 0-15,-1 5-111 16,-9 0-206-16,2-4-644 16</inkml:trace>
  <inkml:trace contextRef="#ctx0" brushRef="#br0" timeOffset="54644.7">14380 8740 1741 0,'0'18'308'0,"-2"3"-89"16,2 17-41-1,-2 0-20-15,2 4-26 0,0-2-48 16,2-4-47-16,0-2-25 16,3-6-12-16,0-3-150 15,6-10-189-15,18-11-326 16</inkml:trace>
  <inkml:trace contextRef="#ctx0" brushRef="#br0" timeOffset="55242.99">14621 8793 1904 0,'-4'20'363'0,"2"-2"-207"16,0 20-75-16,4 0 25 16,2-6 8-16,3-4-46 15,-1-6-34-15,1-8-17 16,-4-6-1-16,-1-4-14 16,-2-4 8-16,0 0 5 15,0-2 18-15,0-5-10 0,0-10-23 16,4-7-9-16,-2-6 9 15,5-8 0-15,-1-6-29 16,6-2-4-16,4-4 13 16,3 4-4-16,0 10-25 15,2 11-1-15,-5 11 2 16,-1 14 32-16,-3 13 7 16,-5 10 9-16,-1 13 48 15,-4 7-11-15,-2 1-22 16,0-10-4-16,-2-2 14 15,2-10-2-15,0-10-7 0,0-6-1 16,0-4-3 0,0-2 18-16,0-4 18 0,4-6-12 15,3-8-26 1,3-6-10-16,2-4 0 0,5-4 0 16,2-4 0-16,1 6 0 15,1 4 0-15,-6 12 0 16,-1 9-8-1,-1 18-8-15,-1 15 16 0,0 8 31 16,1 10-22-16,1 0 0 16,-3-2-8-16,2-8-1 15,-3-2-45-15,-2-10-110 16,-3-6-197-16,-12 2-446 16</inkml:trace>
  <inkml:trace contextRef="#ctx0" brushRef="#br0" timeOffset="55611.89">13828 9392 1680 0,'2'2'268'0,"-2"-2"-182"0,0 0-1 0,0 0 83 0,0 0 30 0,2 0-31 0,3 0-29 16,11-2-12-16,6 0-17 15,14-2-28-15,8-4-48 16,5 0-4-16,7 1-19 15,-2-8-10-15,-2 3-4 16,-6-2-92-16,-9 4-123 16,-10 0-135-16,-18 8-27 15,-38 16-374-15</inkml:trace>
  <inkml:trace contextRef="#ctx0" brushRef="#br0" timeOffset="55792.45">13765 9541 1676 0,'0'0'567'0,"2"0"-411"16,1 2-88-16,9 4 34 15,12-4 60-15,5 0-30 16,18-4-39-16,8-8-46 16,1 0-47-16,2-6-95 15,-1-5-166-15,51-34-315 16</inkml:trace>
  <inkml:trace contextRef="#ctx0" brushRef="#br0" timeOffset="56829.43">15421 8907 1708 0,'-2'0'504'0,"2"0"-411"0,0 0-50 0,0 0 80 0,0 0 0 0,0 0-30 16,4 0-31-16,10 0-16 15,12-4 16-15,15 0-5 16,7-2-20-1,10 0-17-15,7-4 1 0,-3 0-21 16,3 2 13-16,-4-2-13 16,-6 4-6-16,-10 0-28 15,-14-2-142-15,-11 2-128 16,-13 0 35-16,-11-4 53 16,-10 4 57-16,-11 0 80 15,-6-2 61-15,-2 0 18 0,4 4 12 16,-3 0 25-16,5 2 34 15,6 0-8-15,3 2 22 16,9 0-5-16,7 0 10 16,4 0-27-16,2 2-20 15,5 0-20-15,0 2 11 16,7 4 38-16,4 4-9 16,-3 4 9-16,2 0-16 15,-6 4 31-15,-6 2 19 16,-4-2-35-16,-6-2 4 0,0 0-17 15,-8 0-28 1,-11 0-30-16,-10-2-19 0,1-1-226 16,-7 4-287-16</inkml:trace>
  <inkml:trace contextRef="#ctx0" brushRef="#br0" timeOffset="57537.97">16439 8731 1720 0,'0'2'564'0,"0"-2"-489"0,0 7-35 0,5 4 74 0,1 7 81 0,6 6-70 0,5 4-46 0,-1 2-31 15,5 2-15-15,-6-4-18 16,-1-6-14-16,-4-6 0 15,-1-4 1-15,-5-4 4 0,1-6-6 16,-5-2 8-16,3-2 1 16,3-4 3-16,9-10 0 15,1-6-3-15,9-6 2 16,-5-4-11-16,-2-2-1 16,-1 0-35-16,-3-5-19 15,-5 10-52-15,0 4-106 16,-8 14-118-16,5-4-380 15</inkml:trace>
  <inkml:trace contextRef="#ctx0" brushRef="#br0" timeOffset="57896.28">16950 8721 1918 0,'-8'10'279'16,"0"6"-180"-16,-9 10 21 15,-4 8 18-15,4 2-44 16,10-2-46-16,7-2-40 16,8-6 11-16,13-6-18 15,-1-6 11-15,7-4 0 0,2-8 3 16,0-6-14-16,-1-8 6 15,-1 0 4-15,-7-6-1 16,-5-2 14-16,-3 0 5 16,-10-2 34-16,-8 0-18 15,-15 0-45-15,-6 0 0 16,-2 4-56-16,-6 2-77 16,2 12-166-16,-28 4-273 15</inkml:trace>
  <inkml:trace contextRef="#ctx0" brushRef="#br0" timeOffset="58192.25">17250 8396 1974 0,'-1'0'372'0,"1"2"-251"15,1 10-46-15,-1 8 150 16,3 14-66-16,-1 12-48 16,3 8-48-16,1 4-33 15,6-2-15-15,5-3-14 16,-3-8-1-16,1-6-30 0,-6-9-152 15,-7-4-154-15,-15 16-187 16</inkml:trace>
  <inkml:trace contextRef="#ctx0" brushRef="#br0" timeOffset="59309.63">17495 8703 2040 0,'0'1'380'0,"-2"6"-289"16,0 11-34-16,0 2 35 0,2 6-16 15,4 0-41-15,8-2-34 16,5-2 7-16,8-4 5 15,2-6 5-15,-3-4-17 16,3-6 14-16,-5-6-1 16,0-6-13-16,-1 0 11 15,-2-10 4-15,-3 0-5 16,-1-2-10-16,-3-4 24 16,-6 2-5-16,-3 4 10 15,-3 6-12-15,-3 4-18 16,1 7 0-16,-2 3-21 15,-2 14-9-15,-2 3 18 16,2 6 10-16,3 6-32 0,8-3-19 16,9-8-8-1,3-2 17-15,6-8 44 0,1-2 0 16,3-6 18-16,1-10-9 16,-3 0-3-1,0-8-6-15,-5-4 18 0,-3 0-12 16,-5-4 4-16,-3-2-4 15,-5 2 0 1,2-1-5-16,2 9-1 0,-6 9 0 16,4 2-19-16,3 9-8 15,2 11 6-15,5 6-6 16,2 9 27-16,-3 5 0 0,6 3 0 16,-6-6 6-16,-6-6 0 15,2-4 17-15,-9-4 19 16,0-10 7-16,-4-4-7 15,2-2 18-15,-4-2-4 16,0-4-5-16,-5-4-27 16,2-2-14-16,2-8 1 15,5 0-11-15,7-2-21 16,2-2-15-16,6-2-24 16,4 4-16-16,0 8 8 15,-3 10 25-15,-1 12 26 16,-1 3-16-16,-3 11 9 15,-4 3 23-15,-3-1 2 0,-1-2 1 16,-6-4-1 0,3-6 14-16,-1-2 5 0,1-6 5 15,0-4 5-15,0-4 14 16,0-6-16-16,1-2-20 16,6-8-8-16,2-4 0 15,5-4-8-15,1-2-41 16,7-1-2-16,0 7-6 15,3 4-2-15,-5 10 32 16,0 10 15-16,-4 7 0 16,-1 11 0-16,-1 1 12 15,-1 5-1-15,3 1 0 16,-1-10 1-16,1 0 11 16,0-9-10-16,3-8-1 15,0-6 12-15,-4-6 23 0,3-6-2 16,1 0-5-16,-5-2-4 15,-1 1 9 1,-11-1 2-16,-4 4 4 16,-6 4-20-16,-6 4-19 15,1 8 0-15,-2 8-9 0,3 10 8 16,5 6-11-16,7 7 12 16,7-1 1-16,7 0 5 15,7-5-4-15,6-4-2 16,0-5-8-16,6-8-95 15,3-6-130-15,45-22-220 16</inkml:trace>
  <inkml:trace contextRef="#ctx0" brushRef="#br0" timeOffset="81577.6">12915 3820 1183 0,'0'0'268'0,"0"0"-152"0,0-2-14 0,0 2 4 0,0-2-29 0,0 2-34 0,0 0 2 0,0 0-1 0,2-2-7 15,-4 2 4-15,2-2 14 16,0 2-5-16,0 0 4 15,0-2-11-15,0 2-10 0,0 2-15 16,0-2-10 0,0 0-8-16,0 0 0 0,2 2-27 15,5 0 3 1,3 2 15-16,13 4 9 0,12 4 0 16,17-4 0-16,8 2-5 15,13-6 5-15,6-2 0 16,5-2-18-16,1 0-44 15,4 0 28-15,4-2 4 16,1-2 6-16,6-4 7 16,-3 2-11-16,-2 0 12 15,-9-2 16-15,-5 2 0 0,-12 2 2 16,-15 0-1 0,-14 4 8-16,-16 0-9 15,-4 0 11-15,-11 0 2 0,-5 0-5 16,3 0 20-16,5 0-1 15,-2 0-6-15,4 0-3 16,6 0-10 0,-4 0-7-16,3 0 0 0,-3 2 0 15,-1-2-2-15,4 2 7 16,-3 0-11-16,-5 0 11 16,-3-1-12-16,-1-1 12 15,-4 0-1-15,-3 0 2 16,0 0-5-16,-3 3-2 0,0-3 27 15,1 0-27 1,0 0-55-16,-4 0-30 0,-1-3 7 16,-7 3-11-16,-1-1-28 15,-5-3-156-15,-3-2-37 16,2-4 113-16,0-1 85 16,1-2 112-16,3 3 220 15,-2-4 49-15,6 4-119 16,2-2-14-16,-2 3-13 15,6 4-63-15,1 1 15 16,4 0-6-16,4 1-10 16,0 3-14-16,2 0-45 15,3 0-24-15,6 3 24 16,5 2 9-16,13-1-9 16,10 2-9-16,5-2-20 0,3 0 8 15,2 3 11-15,-1-6 1 16,-8-1 8-16,-9 3 1 15,-8-1 7-15,-17-1-6 16,-6 2 17-16,-2-3 15 16,-6 0-3-16,-1 4-9 15,-11 0 18-15,-3 10-5 16,-13 4 4-16,-1 4-25 16,-2 2 25-16,8 0-31 15,-2 0 2-15,5-2-3 16,-1 4-6-16,-2-2-1 15,0-2-70-15,0 0-43 16,0-4-180-16,-20 6-1249 16</inkml:trace>
  <inkml:trace contextRef="#ctx0" brushRef="#br0" timeOffset="82894.05">15500 3425 1542 0,'-3'0'250'0,"3"0"-181"0,-3 0 29 0,3 4 19 0,-6-2-44 0,-1 6-55 0,-9 10-4 0,-7 4 22 16,-2 4-2-16,-2-6 7 0,4-2 26 15,6-6-11-15,1-6-20 0,7-2-5 16,1-2-13 0,6-2-17-16,0 0 1 0,4 0 11 15,-2 0 1-15,4-2-14 16,2 0-9-16,1-6-11 15,2-10-11-15,4-4 1 16,5-2 30-16,2-4 0 16,1 4 1-16,-4 2 0 15,1 0 7-15,2 4-8 16,-5 1 1-16,2 6 13 16,-7 3-7-16,-5 4 17 15,-5 4-12-15,0 1-3 0,-2-1-3 16,-1 3-3-16,3 2 9 15,0 9-12-15,0 13 18 16,0 7-16-16,3 12 10 16,1 2 7-1,0-2-2-15,0-2-2 0,2-4-6 16,0-4-8-16,-6-1 12 16,0-5-7-16,0-1 2 15,-4 0-16-15,2-5-2 16,0-4-32-16,-2-8-11 15,3-4-10-15,-4-2-22 16,3-4 7-16,-2 0 7 16,-3 2-5-16,-5-2 55 15,-3 2 6-15,-3-2 8 0,-1 2 7 16,0-2 13 0,2 0-2-16,5-2 32 0,4 0 26 15,3 0-4-15,3 0 8 16,2 2-20-16,0-4-7 15,2 4 4-15,0-2 7 16,3 0-20-16,1 0-14 16,13 0-23-16,7 0 15 15,10 2 9-15,10-2 1 16,4 0-8-16,3 0-17 16,-2 0-107-16,-4 0-259 15,18-12-637-15</inkml:trace>
  <inkml:trace contextRef="#ctx0" brushRef="#br0" timeOffset="83543.7">14908 3539 1489 0,'0'0'242'0,"-2"0"-196"0,2 0 59 16,0 2-3-16,0-2-48 0,4 2-31 0,2-2-8 0,-2 6 25 0,5-2 14 0,2-2-12 15,5 2 0 1,-1 2 6-16,1 2-16 0,-1 0-19 16,3 2 14-16,3 2-10 15,-2 0 16-15,6 0-20 16,-7-4-12-16,-1 0 1 15,-3 0 8-15,-5 0-10 16,-5 6-1-16,-4 4 1 16,-6 7 14-16,-7 7-2 15,-12 8 15-15,-2 0 1 16,-4 0-26-16,2-2-1 16,4-10 1-16,5-2-2 15,7-4-29-15,2-2-67 0,1-2-115 16,10-1-59-1,29 5-698-15</inkml:trace>
  <inkml:trace contextRef="#ctx0" brushRef="#br0" timeOffset="84681.63">16061 3529 1615 0,'-2'-2'263'15,"2"2"-179"-15,-5-6 88 0,3 4-2 0,2 2-74 0,-3 0-60 0,3 0-6 0,0 0-29 0,0 0 9 0,3 0 11 0,-3 0-10 16,0 0 13-16,0 0 28 16,0 0-25-16,0 0 5 15,0 0-10-15,0 0 4 16,0 0-19-16,0 0 8 15,0 0-15-15,0 0 0 16,0 0 0-16,0 0-12 16,0 0 3-16,-12 6-16 15,-1 8 25-15,-9 10 0 16,-5 6 0-16,0 6-12 16,8-6-2-16,7-1 8 0,3-5-7 15,7-2 5-15,4-7-4 16,5 0-3-1,5-5 15-15,5-4 2 0,8 2-1 16,6-8 17-16,0-4-12 16,0-2-6-16,-4-2-5 15,-4-5 5-15,-4-2 17 16,-7-6 1-16,-1-1-18 16,-7-4 0-16,-4 1-19 15,-7 0-8-15,-1 5 8 0,-6 2-25 16,-7 6 5-16,4 0-52 15,-5 8-115-15,-25 14-137 16</inkml:trace>
  <inkml:trace contextRef="#ctx0" brushRef="#br0" timeOffset="84980.2">16450 3511 1755 0,'0'2'197'0,"0"0"-151"0,3 4 55 0,-3 6 35 0,5 4-59 0,-3 2-35 0,2 6-17 0,2-2-2 15,-3 2-7-15,-1 1-11 16,0-3-5-16,0-3-162 16,0-1-105-16,-13 4-783 15</inkml:trace>
  <inkml:trace contextRef="#ctx0" brushRef="#br0" timeOffset="85347.93">16270 3407 1575 0,'0'0'238'0,"0"0"-106"0,0 0 74 0,3-4-46 15,-3 4-71-15,2 0-38 16,4 0 0-16,7 4-15 15,10-4 19-15,10 2-14 16,8 2-40-16,3 2-1 16,2 0-71-16,4 1-218 15,70-2-396-15</inkml:trace>
  <inkml:trace contextRef="#ctx0" brushRef="#br0" timeOffset="85959.43">16863 3507 1771 0,'0'18'189'15,"2"0"-74"-15,0 22 43 16,3 0-32-16,3-1-74 15,4-2-28-15,-1-6-6 16,-4-5-18-16,0-7 0 16,-5-6-14-16,0-8-61 15,-2-2-15-15,0-7 35 0,0-8-79 16,2-4 32-16,-4-13 86 16,0 1 2-16,-6-4 7 15,2-4 2-15,-1-2 5 16,5-2 12-16,2 4 6 15,5 0-12-15,5 10 33 16,4 2-17-16,3 8 19 16,2 7-10-16,1 4 11 15,-7 7-30-15,1 4-12 16,-3 6-15-16,-7 2 4 16,-2 8 11-16,-6 0 6 15,-3 0 3-15,-1-2-8 16,-2-8 5-16,2 4-6 15,-3-6 19-15,1 0-1 0,6-4-18 16,2-2-2 0,4 6 2-16,4 0 9 0,10 8-8 15,5 0 14-15,10 1-14 16,7 0 6-16,-3 2 4 16,-6-3-10-16,-6-4 4 15,-17 0-4-15,-12-2-1 16,-17-1 11-16,-20 2-10 15,-14-1-1-15,-19-6-8 16,-8-2-91-16,-1 0-48 16,-98-16-577-16</inkml:trace>
  <inkml:trace contextRef="#ctx0" brushRef="#br0" timeOffset="88355.03">17908 3724 1050 0,'-4'-3'514'0,"4"3"-338"0,0 0-13 0,0 0 13 0,0 0-14 0,4 0-29 0,0 0-38 0,-2 0-17 0,1 0-26 0,1-1 29 16,-2 1-43-16,12-4-5 15,13-3-3-15,19 1-11 16,24-4-7-16,18-3-4 16,13 0-8-16,70-5-129 15,22 6-144-15,0-2-206 0,-84-4-1098 16</inkml:trace>
  <inkml:trace contextRef="#ctx0" brushRef="#br0" timeOffset="90543.92">19497 3264 861 0,'0'0'854'0,"0"0"-733"0,0 0-38 0,0 0-1 0,0 0-14 0,1 0 34 16,-1 0-6-16,0 0-23 15,0 0-41-15,3 2 2 16,-1 6-34-16,3 12 48 0,-1 13 10 16,7 9-34-16,-5 3 6 15,2 4-29-15,0-3 5 16,1 0-5 0,5-2 5-16,-5-10-6 0,-1-5-37 15,2-7-101-15,-4-8-105 16,-4-6-47-16,1-12-599 15</inkml:trace>
  <inkml:trace contextRef="#ctx0" brushRef="#br0" timeOffset="90884.78">19521 3244 1536 0,'0'-4'303'0,"2"-4"-204"15,0-2 17-15,-1 0-46 16,10 4-49-16,0-2-19 16,9 2 13-16,0-2 0 15,13 4 7-15,-2 4-11 16,-3 0-4-16,3 6 1 16,-1 4-2-16,-7 4 6 15,-3 6-12-15,-7 2 33 16,-7 6-27-16,-6-2-6 15,-6 5-1-15,-9-5 0 16,-8-2 1-16,-1-4 14 16,-8-4 14-16,1 0-4 0,-2-6-3 15,2 0-15 1,6-4-6-16,10-2-7 0,7-2-74 16,12-4-81-16,40-20-121 15</inkml:trace>
  <inkml:trace contextRef="#ctx0" brushRef="#br0" timeOffset="91576.97">20013 3238 1456 0,'0'2'486'15,"0"4"-441"-15,0 6-15 16,0 17 96-16,2 4-46 16,8 11-26-16,-2 5 6 15,1 3-11-15,2-2-29 16,-1-4-7-16,-2-8-5 16,-4-14-8-16,-1-10-8 15,-3-2-82-15,-3-10-69 16,-1-2 33-16,-4-2-28 15,-2-8-173-15,1-8-8 16,-2-12 98-16,-3-8 174 16,4-8 63-16,1-6 26 15,5-3 119-15,4 5 76 16,4 5-107-16,7 4-35 0,9 7 65 16,2 10-43-1,7 4-49-15,4 10 11 0,4 4-10 16,-4 8-10-16,-2 8-17 15,-2 8-11-15,-11 4-8 16,-7 4-1-16,-4-1 17 16,-9-2-23-16,-8-3 0 15,-1-5 0-15,-4-1 0 16,-5-7 37-16,1 1-17 16,2-4-10-16,9-1 2 15,4-1-12-15,8-2-1 0,2 2-31 16,11 1 22-16,8 1 10 15,11 7 8-15,4 3-7 16,0 6 0-16,-4 6-1 16,-7 6-1-16,-9 0 1 15,-7-4 0-15,-11-2-2 16,-8-4-2-16,-8-2 4 16,-10-6 0-16,-7-2 13 15,-10-2-1-15,-3-6-10 16,-3 0 13-16,7-4 0 15,4-2-15-15,9-1-28 16,12-2-32-16,6-7-76 16,25-28-953-16</inkml:trace>
  <inkml:trace contextRef="#ctx0" brushRef="#br0" timeOffset="91963.84">20956 3577 1804 0,'0'0'306'0,"0"-2"-229"0,2 0 55 0,9-2-27 0,11 2-80 0,14 2-25 0,13 0-5 0,12-2-169 0,85-8-121 0</inkml:trace>
  <inkml:trace contextRef="#ctx0" brushRef="#br0" timeOffset="92879.39">21931 3220 145 0,'-1'-2'1369'0,"1"2"-1186"0,0-2-32 0,0 2-8 0,0-4-53 0,1 4-24 0,-1 0-15 16,3-2-14-16,2 0-10 16,1-2-9-16,3 0-10 15,2-2 1-15,5 0-3 16,0 2 4-16,3 2 1 15,-1-2 14-15,5 4-11 16,-4 0-5-16,0 2-2 16,-2 2-7-16,-5 6-9 15,-6 4-2-15,-8 16 11 16,-7 10 13-16,-15 20-7 16,-10 9-5-16,-13 1 14 15,-8-10-1-15,8-12-13 0,7-12 8 16,8-12 3-16,12-12 11 15,5-2 4-15,8-8-21 16,7 0 9 0,7-2-15-16,8 2 1 0,14-2 12 15,16 2 2-15,13-2 1 16,8-2-16-16,4 2-1 16,-1-4-125-16,102-17-224 15</inkml:trace>
  <inkml:trace contextRef="#ctx0" brushRef="#br0" timeOffset="93277.6">22500 3471 1617 0,'-2'6'214'0,"0"-4"-134"0,-1 2 40 0,3 2-74 0,0-2-23 0,3 4-7 0,1-2 2 0,4 0 12 0,9-2 27 0,-2 0 18 0,5 0-12 0,5-8 12 16,-1-2-34-16,-4 0-8 16,0-8-2-16,-9 4 7 15,-4-4-11-15,-7 0-27 16,-9-2-15-16,-6 0-110 16,-10 5 14-16,-10 4-81 15,-59 3-150-15</inkml:trace>
  <inkml:trace contextRef="#ctx0" brushRef="#br0" timeOffset="93542.59">22963 3096 1701 0,'0'0'509'16,"-2"2"-482"-16,0 2 21 0,2 2 53 16,-2 6-64-1,2 2 5-15,2 6-26 0,4 0-16 16,-1 2-132-16,2 6-643 15</inkml:trace>
  <inkml:trace contextRef="#ctx0" brushRef="#br0" timeOffset="98860.67">7617 4399 1717 0,'0'0'192'0,"0"0"-134"0,0 0 1 0,0-1 46 0,4 1-17 0,-4-3-10 15,2 3-27-15,-2 0 3 16,0 0-18-16,0 3-10 16,0-2-11-16,0 1-15 15,0 10 0-15,0 12 5 16,2 19 41-16,3 16 4 15,-1 18-14-15,2 13-20 16,-2 9-5-16,0 63-10 16,0 14 10-16,-2-121-4 15,3-8 2-15,1 50-8 16,-2-13-1-16,2-8 1 0,-2-14 3 16,0-6-4-1,3-12 0-15,-3-8-9 0,2-9 9 16,4-5 0-16,-1-6 0 15,-3-4-9-15,0 0 9 16,2-6-9-16,1 0 9 16,-3-2-15-16,-4-4 9 15,3 2 1-15,-3-2-7 16,-2-2 11-16,2 2 0 16,1 0-5-16,-1 2 6 15,3-2 12-15,3 4-5 16,1-4 2-16,3 0-9 15,1 0 0-15,7-4 5 0,7 0 7 16,4 0-12 0,5-2 2-16,3-4 4 15,3 8-6-15,1 0 0 16,1 0 1-16,4 4-1 0,3-4 1 16,7 0-1-16,6-4 0 15,12-4 0-15,9-2 0 16,9-4-7-16,10 3 7 15,1-1 0-15,-3 7-15 16,-2 3 15-16,-6 0 6 16,-9 4-6-16,-10 4 0 15,1-4-4-15,-7-4 10 16,3 1-3-16,-3-1-2 0,-2-1-1 16,-1-1 14-16,-1-5 5 15,2 4-18-15,-5 0 19 16,-4 2-7-1,-6 0 11-15,-8 5 6 0,-1 0-9 16,-4-1-9-16,1-2 18 16,3 2 12-16,-1-3-6 15,-2 1-19-15,5-1-7 16,-1 1-8-16,1 0 5 16,-1 2 2-16,2 1-8 15,-4 1 5-15,0-1-5 16,-5 3-1-16,0-3 0 15,0 3 1-15,5-3 6 16,6 3-7-16,2-2-2 16,4-1 2-16,2 3 0 15,-7-6 2-15,0 3-2 0,-4-1 0 16,-1-5 0 0,-2 2 2-16,1 0-1 15,-1-1-1-15,1 1 2 16,-6 3-1-16,-3 1-1 0,-14-3 0 15,-7 3 1-15,-4 0 0 16,-9 0-1-16,0 0 17 16,0 0-1-16,-3 0-2 15,3 0-8-15,0-4 6 16,0 4-11-16,0 4-1 16,3-8 1-16,-3 8 8 0,-3-4 3 15,3-4 12-15,-2-2-11 16,-2-2-13-16,0-6 0 15,-1 0 0 1,1-4 1-16,-6-2-1 0,4-2 0 16,-7-2-8-16,-1-4 7 15,-1-4-14-15,-5-8-18 16,1-12-18-16,0-10 9 16,1-6 4-16,5-5 20 15,-1 7 8-15,5 6 8 16,5 6 2-16,2 5-6 15,0 5 6-15,2 0-1 16,-3 4 1-16,-1 2 0 16,1-2 1-16,-1 2 0 15,1 2-1-15,-1 0 0 0,4 8 0 16,0 4 0 0,0 2 1-16,4 4-1 15,-4 3 0-15,3 1 0 16,-2 3 9-16,2-4 0 0,0 3 0 15,-3-2-8-15,2 4 7 16,0-2 8-16,1 4-2 16,-1 0-4-16,0 2-1 15,-2 2 2-15,2 0-10 16,-2 4 0-16,0-2-1 16,-2 2 0-16,2 0 0 0,0 0 0 15,2 0-8-15,-2 0 8 16,0 0-1-16,0 0 0 15,-2 0 1-15,2 0 1 16,0 0 0-16,0 0 0 16,0 0 0-16,0 0 13 15,0 0-13-15,0 0-1 16,0 0 0-16,-9-2-19 16,0 0-2-16,-9-4-3 15,-4 0-30 1,-9 2 21-16,-5-2 27 0,-1-4 6 15,-6 2-2-15,-2-4-5 16,-8 0-11-16,-14 0-8 16,-4 0-25-16,-14-2-10 15,-6 4-16-15,2-4 11 0,-1 4-9 16,3 2 21-16,2-2 21 16,6 6-16-16,-2 0 20 15,10-1-19-15,0 1 36 16,3 4-6-16,6 0 17 15,5 4 1-15,-3 1-11 16,4-3-1-16,2-2 12 16,-2 2 0-16,4-2 0 15,-2 0 0-15,-2 0-1 16,2 0-36-16,0 0 7 16,4 2 9-16,0 0 13 15,2-1-1-15,1 2 8 0,-2-1 1 16,-2 4-24-1,-1 0-27-15,4 0 1 0,-2-4 16 16,8 0 7 0,7-2 21-16,-2-2 6 0,6 2 0 15,0 2 1 1,3 0 5-16,-3 6 2 16,-4-2-8-16,-2 4-1 0,-3 4-5 15,-2 0-18-15,-3 0-60 16,0-2 33-16,1-2 41 15,0-2 10-15,1 2 0 16,3-2 25-16,0-2 10 16,4 2-20-16,0-2-6 15,9 0-4-15,3-2-4 16,6 2 10-16,3-2 11 0,3-2-5 16,4 0 2-16,1-2-1 15,3 0 50-15,1 2-32 16,1-2 3-16,2 0 10 15,0 0-7-15,-5-2 5 16,5 2 20-16,-2 0-4 16,0 0-7-16,-2 0-17 15,-3 0-20-15,-2-2-2 16,2 2 4-16,1 0-8 16,-3-2 7-16,5 2 17 15,-6 0-8-15,2 0-19 16,1 0-9-16,-5 2 0 15,6 0-1-15,-1-2-9 16,5 2 0-16,0 0-6 0,2 0-24 16,0 4-76-16,0 2-59 15,0 4-65-15,0 12-652 16</inkml:trace>
  <inkml:trace contextRef="#ctx0" brushRef="#br0" timeOffset="102977.45">8049 11039 1321 0,'2'0'515'0,"-2"-2"-379"0,0 2-28 0,2 0 17 15,-2-2-25-15,0 2-13 0,2 0-22 0,-2 0 11 0,0 0-22 0,5 8-33 16,1 14 27-16,8 18 48 16,3 16-34-16,2 14-26 15,3 2-21-15,-3 1 1 16,6-9-10-16,-4-12-5 15,-4-10 0-15,-3-14 7 16,-3-12-7-16,-7-8-1 16,3-6 1-16,-2-6 19 15,3-14 16-15,7-10-8 0,8-14-10 16,-3-10-6-16,2-9-4 16,-4-4-7-16,5-8 0 15,-2 3-1-15,4 6 2 16,-2 10-1-16,-3 14 0 15,-5 9-1-15,1 13-1 16,-7 11-25-16,-1 4-94 16,2 7-114-16,1 9-54 15,24 41-174-15</inkml:trace>
  <inkml:trace contextRef="#ctx0" brushRef="#br0" timeOffset="103410.8">8683 11351 1685 0,'2'0'368'0,"4"-1"-265"0,7-2-23 0,11 2 59 0,3-3-65 0,2-6 11 16,2-1-17-16,-7-3 1 16,-1 0 21-16,-3-4-14 15,-3 0-40-15,-3 2-19 0,-3-2-7 16,-3-2-4-16,-8 4-6 16,-6 2 0-16,-2 0 0 15,-11 8-16-15,-8 6-1 16,-6 8 3-16,-9 14 14 15,-5 12 10-15,5 6-9 16,9 6-1-16,10-2 0 16,14-4-21-16,7-5 20 15,9-7 1-15,5-4 0 16,3-4-2-16,7-4 2 16,7-10 23-16,2-4-23 15,9-4-126-15,4-8-126 16,-1-4-229-16,53-42-1012 0</inkml:trace>
  <inkml:trace contextRef="#ctx0" brushRef="#br0" timeOffset="103694.82">9178 10914 1727 0,'-5'11'323'0,"3"7"-182"0,0 14 4 15,2 14-71 1,2 6 29-16,3-2-17 0,6-2-17 16,-4-2-32-16,-1-3-16 15,-1-7-19-15,1-4 4 16,-4-6-6-16,4-7-156 15,-4 2-173-15,6 4-493 16</inkml:trace>
  <inkml:trace contextRef="#ctx0" brushRef="#br0" timeOffset="104044.64">9458 11221 1776 0,'-6'8'293'16,"-3"10"-193"-16,-9 13 7 0,1 9-37 16,-1 2-28-16,7-6 0 15,7-6 36-15,1-6-21 16,8-6 12-16,3-6-15 15,5-4-16-15,1-6 19 16,4-2-11-16,9-6-10 16,-1-8-7-16,-3-6-4 15,-1 0-2-15,-9-9 5 0,-6 4-11 16,-10-1-8 0,-5-1-9-16,-13 7-23 0,-2 6-50 15,-13 8-41-15,-7 12-93 16,1 5-131-16,-36 25-435 15</inkml:trace>
  <inkml:trace contextRef="#ctx0" brushRef="#br0" timeOffset="104564.86">9853 11185 1599 0,'0'-2'448'0,"0"2"-284"0,0-4-59 16,0 4 39-16,0 0-45 15,0 0 6-15,-2 0 3 16,0 0-30-16,0 2-18 15,-5 0-23-15,-9 12-5 16,-8 8-10-16,-5 8-8 16,0 4-4-16,7 2-10 15,11-4-8-15,6 0 7 16,10-5 0-16,8-1-5 16,7-6 6-16,7-8 0 15,6-2 9-15,5-10-4 16,2-8-5-16,0-2-12 0,0-8 3 15,-2-6-11-15,-7 0 1 16,-2-5 5-16,-8 6 13 16,-13 2 0-16,-3 7 1 15,-8 10 0-15,-3 4-15 16,-6 11-7-16,-3 0 22 16,1 10-1-16,6 2 1 15,1 2-6-15,14-3-16 0,1-4 21 16,4-4-34-1,1-4-106-15,3-8-72 0,30-20-324 16</inkml:trace>
  <inkml:trace contextRef="#ctx0" brushRef="#br0" timeOffset="104747.77">10167 10975 2117 0,'-3'0'569'0,"3"0"-458"0,-1 0-94 0,2 5-17 0,5 8-14 0,1 5-164 0,22 32-339 0</inkml:trace>
  <inkml:trace contextRef="#ctx0" brushRef="#br0" timeOffset="105048.19">10441 10778 2109 0,'0'2'472'0,"0"0"-428"0,0 14-11 16,0 14 112-16,-2 16-28 15,0 12-33-15,0 3-25 16,2 1-29-16,4-6-9 16,2-2-14-16,8-8-1 15,-3-6-6-15,-1-8-14 16,-4-4-128-16,1-11-229 15,-7 9-341-15</inkml:trace>
  <inkml:trace contextRef="#ctx0" brushRef="#br0" timeOffset="105284">10449 11153 1976 0,'4'-2'479'15,"7"-4"-342"-15,7-6-1 16,13 0-17-16,7-2-49 16,4-2-46-16,5 6-24 15,-3-2-168-15,50-13-485 16</inkml:trace>
  <inkml:trace contextRef="#ctx0" brushRef="#br0" timeOffset="105727.99">10923 11213 2128 0,'0'-2'462'0,"0"2"-398"16,0 2 43-16,2-2-28 16,-2 0-67-16,0 8-1 15,0 4-11-15,2 6 24 16,2 6-12-16,4 1-12 16,3-4 1-16,6-3 1 15,3-3-2-15,3-5 6 16,-1-5-6-16,0 4 1 0,0 5-1 15,-1 13 0 1,-4 22 18-16,4 25 68 0,3 77 23 16,-19-96-71-16,3 62-11 15,-4-13-13-15,-8-16-13 16,-7-22-1-16,-5-27 8 16,-8-19-7-16,-4-16 11 15,-9-18-12-15,2-26 0 16,1-24-34-16,17-23 19 15,13-67 15-15,25-15 0 0,0 119-6 16,-3 8 5-16,24-34 0 16,4 22-29-16,4 19-185 15,56 2-567-15</inkml:trace>
  <inkml:trace contextRef="#ctx0" brushRef="#br0" timeOffset="107260.76">7739 10668 1820 0,'0'8'220'0,"5"8"-152"0,3 22 109 0,1 24-38 0,0 20-55 0,4 73-19 0,-6-101 2 16,-1 56-10-16,4-7 2 15,-4-13-7-15,-1-14-14 16,-1-12-7-16,-2-12 7 16,-2-6-17-16,-2 1-14 15,-2 0-7-15,-3 8 6 16,-4 7 3-16,2-4-8 16,-2-2-1-16,9-12 8 15,2-12-8-15,0-16 0 16,4-8 2-16,0-2-2 0,5-4 6 15,-1 2 3 1,4-1 0-16,1-2-1 0,4 2 2 16,-1-2 4-16,1 5-5 15,3-3-2 1,5-2 5-16,6-1 2 0,13-4-5 16,14-2 0-16,7-2 1 15,10 0-8-15,6-2-2 16,6 2 1-16,2 1 6 15,7-6-7-15,6 5 0 16,3-4 0-16,6 2 0 16,-1 0 1-16,-4 0 0 15,2 0 0-15,-8-2-1 16,0 2 1-16,0 0 5 16,-4 2-6-16,-2 2 0 15,-5-2 1-15,-3 0 0 0,1-2-1 16,0 2 1-16,-2 2-1 15,-3 4 0-15,-1 2 5 16,-8 4-5-16,-1 0 0 16,-8 0 6-16,1 0-6 15,-9-4 1-15,-5 2 0 16,2-8 5-16,-6 4-6 16,4-6 1-16,-4 2 0 15,-3-2 0-15,-5 4 9 16,-11 4-9-16,-8-2 5 15,-4 2-5-15,2 0 10 0,-2 0-4 16,3-2 2 0,4-2-1-16,8 0-2 15,11 0 1-15,3-4-5 16,9 6 5-16,-2-2-6 16,-2 4 7-16,-1-2-8 0,-9 4 1 15,-2-2 1-15,-11 0-1 16,-1 0 1-16,-1 2-2 15,-5-2 6-15,-4 0-6 16,-3 2 0-16,-7-2 2 16,-1 0-1-16,-3 0 0 15,-2 0-1-15,0 0 1 16,-2 0-2-16,-3 0-34 0,-17 2-296 16,-112-12-693-16</inkml:trace>
  <inkml:trace contextRef="#ctx0" brushRef="#br0" timeOffset="108477.87">7877 10463 1519 0,'8'4'204'0,"9"0"-62"0,16 4 4 0,18-2-26 0,16-2-3 0,20 0-21 0,11-4-9 0,16-2-20 0,68-8-17 0,27-6-11 0,19-4-20 0,-59 2-8 0,10 12 7 15,6-8-12-15,6 2 4 16,-6 4-9-16,-9 4 1 15,-16-6-2-15,-15 0 0 16,-20 2 0-16,-65 2-1 16,-7 2 1-16,-1 0-1 15,53-8 1-15,-14 4 1 16,-9 0-1-16,-10 0 0 16,-7 2 0-16,-13 1 1 15,-2 0 0-15,-8-1-1 16,-1 4 0-16,-4 0 1 0,-3 2-1 15,-5 4 0 1,-9 0-1-16,-3 2 1 0,-6 0 2 16,5 2-2-16,5 6 0 15,0 2 1-15,10 2 1 16,8 6-1-16,7 10 0 16,4 0 0-16,-2 8 0 15,-7 6-1-15,-10 2 0 16,-14 5 0-16,-3 1 0 15,-9-2 1-15,1-2 5 16,0-2-6-16,-1-4 11 16,-1-2-2-16,-1-2 0 15,-1 2-2-15,-2 1 2 0,0 1 33 16,0 2 9-16,-5 2-30 16,-6 0-7-16,3-1-7 15,-4-3 1 1,1 0-7-16,9-8 5 15,2 0-4-15,2-6 7 0,0-4 0 16,3 0-8-16,2-4 5 16,-5-2-3-1,3-4 3-15,-3 2-1 16,-4 0 8-16,2-2 11 16,-5 3 3-16,3-3-1 0,2 0-8 15,0-4-2-15,2-2-1 0,-2-2-6 16,2-6-8-16,1 0 7 15,-1-3-7-15,-2-1 8 16,0 0 2-16,2-1 4 16,-2-2 4-16,2-6-19 15,0-7-259-15,7-81-527 16</inkml:trace>
  <inkml:trace contextRef="#ctx0" brushRef="#br0" timeOffset="108799.59">12284 11442 1776 0,'0'0'595'0,"0"0"-443"0,2 0 31 0,6-2-42 0,9-2-68 0,14-6 16 16,14 0-10-16,17-2-29 16,5 0-28-16,11-2-16 15,2 4 2-15,-3-3-8 16,-7 5-9-16,-15 3-345 15,26-26-1559-15</inkml:trace>
  <inkml:trace contextRef="#ctx0" brushRef="#br0" timeOffset="109643.93">12726 11067 1925 0,'0'0'343'0,"0"-2"-170"0,0 2-17 0,2 0-48 0,4 2-63 0,5 0 7 0,3 4-5 0,3 2-13 0,6 0 14 0,-1 6-19 0,10 4-5 0,1 0 19 16,7 2-32-16,2-2 12 15,-2 0-23-15,2-4 0 0,-4 0 8 16,-9 2 1-1,-4-4-8-15,-9 2-1 16,-12 0 1-16,-8 5 24 16,-8 0 34-16,-10 8-8 15,-10-1-17-15,-10 2-13 16,-7 4-6-16,-8-2-15 16,-1 2-144-16,2 2-395 0,-42 22-286 15</inkml:trace>
  <inkml:trace contextRef="#ctx0" brushRef="#br0" timeOffset="118444.63">14075 11049 2032 0,'-2'6'352'0,"0"6"-274"0,-5 14-42 0,3 14-9 0,4 8-27 0,2 0 0 0,5-2 0 16,-1-7-54-16,-2-11-1 15,2-6-70-15,-4-10-38 16,-4 4-324-16</inkml:trace>
  <inkml:trace contextRef="#ctx0" brushRef="#br0" timeOffset="118885.57">14051 11017 1463 0,'15'-6'288'0,"-2"2"-156"0,16-6-69 16,6 10-20-16,-4 10-20 15,0 6-5-15,-3 5 7 16,-7 10-4-16,-5-1 11 16,-10 4-23-16,-6 0 7 15,-9-2-4-15,-9-4-1 16,-4-4-2-16,-3-6 7 15,1-4 16-15,4-7-13 16,9-3 8-16,7-3-27 16,10-1-7-16,9-4-40 15,14 3 19-15,14-3-1 16,6 4 11-16,0 4 17 16,-3 7 1-16,-7 10 0 0,-6 5 7 15,-15-1 19 1,-7 4 17-16,-18-3 14 0,-8-2 35 15,-16 0-22-15,-7-2-29 16,-7-6 14-16,-1-4-8 16,-4-8 20-16,6-4 5 15,1-4-34-15,10-6-26 16,8-2-12-16,8-4-141 16,17-4-159-16,62-46-644 15</inkml:trace>
  <inkml:trace contextRef="#ctx0" brushRef="#br0" timeOffset="119244.37">14694 11227 292 0,'-8'4'1824'0,"-1"6"-1568"0,-9 12-133 0,-6 11 6 0,4 8-54 0,-1 0-52 0,13-3 10 15,8-8-21 1,4-8 10-16,3-4 23 16,6-8-22-16,0-4 47 0,8-4-4 15,1-10-24-15,2 0-7 16,-4-8-23-16,-1 0-5 15,-4-6 7-15,-9-2 13 16,-4 0-15-16,-8-1-12 16,-11 3-1-16,-6 6-33 15,-8 8-65-15,-2 8-71 16,4 10-148-16,-14 16-412 16</inkml:trace>
  <inkml:trace contextRef="#ctx0" brushRef="#br0" timeOffset="120194.55">14987 11390 1657 0,'0'0'348'0,"2"0"-136"15,-2 0-64-15,2 0-59 0,-2-3-26 16,2 3-6-16,4 0 19 16,6 0 37-16,1 0-37 15,8-1-28-15,-4-7-22 16,6 2-4-1,-3-2-10-15,3-5 2 0,-6 1-5 16,-1-4 3-16,-5 0-11 16,-7 5-1-16,-4-4-24 15,-4 3-1-15,-5 6 10 16,-7 0-3-16,-7 9 10 16,-10 8 8-16,-5 10 1 15,1 6-1-15,8 8 1 16,8 1-2-16,13-4 1 15,12 4-11-15,8-8 4 16,9-2-5-16,13-6 12 0,1-8-9 16,10-6 18-1,2-10-3-15,-2-6 4 0,-5-6-1 16,-3-2 0-16,0-10-7 16,-4 2 4-16,-6-3 1 15,-8 2-5-15,-7 0-1 16,-3 4 13-1,-7 2-2-15,-4 11-12 0,0 2-1 16,2 8-14-16,0 8-18 16,-7 6 8-16,2 11 23 15,0 3-8-15,5 4 1 16,5-8 1-16,7-2-1 16,0-8 8-16,2-2 0 15,-1-6 1-15,-2-4 6 0,-1-2-4 16,-4-2 14-16,3-4 14 15,5-6-1-15,-6 0-14 16,3-4-14-16,-1-3-1 16,3 4-2-16,-5 1-22 15,4 6-15-15,-1 8-4 16,2 6 10-16,1 10 9 16,-3 8 18-16,2 4 6 15,-4 2 8-15,-2-2 9 16,-1-4-2-16,-1-8 4 15,-3-8-4-15,3-6 9 16,-5-2 12-16,6-10 11 0,3-8-5 16,3-10-32-1,3-12 5-15,3 2-15 0,-1 0-6 16,1 7-3-16,0 8-13 16,4 10-7-16,-3 9 1 15,3 11 5-15,-5 11 10 16,-1 5-10-16,0 5-76 15,-6 7-97-15,-4-5-139 16,-9 18-302-16</inkml:trace>
  <inkml:trace contextRef="#ctx0" brushRef="#br0" timeOffset="120409.96">15377 11081 2212 0,'2'0'378'0,"-2"0"-252"0,2 4-113 0,5 4 14 0,1 6 9 0,9 6-36 0,0 0-9 0,1 4-216 0,22 22-438 16</inkml:trace>
  <inkml:trace contextRef="#ctx0" brushRef="#br0" timeOffset="120944.6">16310 11271 1834 0,'-4'-4'665'15,"2"0"-511"-15,-3-6-95 16,-2 4-17-16,3 4 9 16,-3 0-20-16,-6 2-13 15,-9 6 6-15,-3 8 8 16,-6 4-19-16,2 12-13 0,6-2 0 15,10 1-10-15,9-5-11 16,6-4-15-16,7-9-24 16,-3-2 0-16,8-7 31 15,9-6 19-15,-2-4-13 16,8-2 8-16,-4-1 14 16,0 11 0-16,-6 11 1 15,-1 13 27-15,-5 20 42 16,-1 18-3-16,-1 20-21 15,-7 16-15-15,4 69-21 16,-6-113 9-16,0 49 41 0,-6-21-19 16,-12-26-22-1,-16-22 9-15,-5-20-3 0,-7-16 26 16,1-16 31 0,5-22-20-16,11-21-43 0,11-13 11 15,12-8-16-15,9-4-6 16,17-3-7-16,5 9-30 15,12 8-60-15,11 6-169 16,108-77-564-16</inkml:trace>
  <inkml:trace contextRef="#ctx0" brushRef="#br0" timeOffset="121764.92">17173 10940 1286 0,'-3'-1'671'0,"1"-2"-445"0,-2 2-77 0,2 1-22 0,-6 0-52 0,-7 4-25 0,-5 6-23 16,-9 12 36-16,-7 4 21 15,1 10-30-15,1 0-21 16,8 0-14-16,13-6-19 16,5 0 0-16,11 0 0 15,10-2 0-15,10-4-14 16,8-2-1-16,7-2 0 0,6-8-43 16,1 1 10-16,-1-8 6 15,-9 4 30-15,-5-1 10 16,-12-1 2-16,-12 0 2 15,-1 4-1-15,-16 1 38 16,-2 7 26-16,-12-1-11 16,-8-5-9-16,-6 1-5 15,-3-5-16-15,7-5-13 16,4 0-11-16,12-8 0 16,4-2-105-16,13-8-164 15,46-56-478-15</inkml:trace>
  <inkml:trace contextRef="#ctx0" brushRef="#br0" timeOffset="122715.75">17511 11293 1997 0,'5'-1'273'0,"5"-4"-177"16,9-3-29-16,7-2 10 15,-1-4-14-15,2 2-12 16,-5-4 15-16,-4 0 24 16,-7 4-42-16,-7-4-8 15,-2 2 1-15,-6 2-14 16,-5 0-9-16,-2 2-17 16,-9 10-1-16,-5 6-1 15,-6 12 1-15,0 6-1 0,4 6 0 16,12 6-16-16,11-4 7 15,6 2-2-15,6-6-23 16,7-3-1-16,4-10 14 16,3-4 8-16,1-7 14 15,2-8 0-15,3-4 9 16,3-9-9-16,0-1-1 16,-4-4 0-16,0-2-5 15,-5 0 4-15,-2-2-38 16,0 4-2-16,-4 6 7 0,-1 4-23 15,3 10 17 1,-2 4-1-16,0 12 21 0,3 2 8 16,-3 6 13-16,-1 2-2 15,-3-4 1-15,-3-2 1 16,-5-8 0-16,-2-7 1 16,-2 1 17-16,-2-8 65 15,2 0 53-15,-2-5-32 16,2-7-76-16,2-8-13 15,4-6-15-15,8-6-43 16,4 0-66-16,4-2-20 16,5 6-20-16,4 8-1 15,0 8 69-15,-2 12 41 16,3 16 32-16,-8 6 8 16,-2 12 1-16,3 2 0 0,-1 0 1 15,3-6-2-15,-2-6 1 16,-6-6 15-16,2-10-1 15,-5-4 18-15,-3-8 24 16,5-8-27-16,-5-4-1 16,2-4-1-16,-1-2 8 15,-8-2-1-15,-4 0 1 16,-6 2-36-16,-4 0-5 16,-3 3-7-16,-1 8 6 15,3 7 2-15,5 2-25 16,4 8 17-16,2 10-13 15,5 7 14-15,6 6-14 16,11 1 17-16,10 0 2 0,-1 2 5 16,8 0 1-1,-4-4 0-15,-1 0 9 0,-3-2 42 16,-6-2 7-16,-12-4-14 16,-9-6 2-16,-12 3-5 15,-9-4 35-15,-12 4-31 16,-8-2-27-16,-7 0-12 15,1-10 6-15,6-2-12 16,8-10-26-16,12 0-58 16,10-7-66-16,16-7-99 15,74-51-121-15</inkml:trace>
  <inkml:trace contextRef="#ctx0" brushRef="#br0" timeOffset="123036.27">18855 11089 1867 0,'-10'14'344'0,"4"-4"-191"0,-9 14-87 0,3 4-8 0,8-4-25 0,6-2-6 0,6-4 36 0,7-6 27 0,2-4 5 0,3-4-32 15,3-4-6-15,-4-2-18 16,2-6 15-16,-5-4-5 15,-3-6-4-15,-3 2 14 16,-4-8-7-16,-9 0-34 16,-10 0-18-16,-4 0-12 15,-4 4-45-15,-6 4-52 16,-4 10-34-16,4 4-95 0,4 2-10 16,11 2-79-1,12-2-240-15</inkml:trace>
  <inkml:trace contextRef="#ctx0" brushRef="#br0" timeOffset="123469.43">18968 11023 1318 0,'10'0'514'16,"-2"6"-340"-16,15 4 3 15,1 8-25-15,2 6-83 16,3 4-24-16,3-2 21 16,3 0 9-16,-1-2 43 15,-8-6-32-15,-3-4-52 16,-12-6-33-16,-4-6-1 15,-5-2 0-15,-2-2 1 16,5-12-2-16,-3-2-41 16,4-14 12-16,5-4-27 0,7-4-51 15,9 0 18-15,2-5 1 16,0 3 34-16,0 8 37 16,-2 9 18-16,-12 5 3 15,-8 9 28-15,-3 5 10 16,-5 4 4-16,-2 2-29 15,-2 4-15-15,-1 10 34 16,-1 9 10-16,5 4-32 16,4 6-12-16,7-1 20 0,11-4-6 15,3 0 10 1,9 0 35-16,5-2 2 16,0 0 49-16,-1 2 51 0,-9-4-90 15,-14-1-32-15,-12-7-26 16,-17 1 4-1,-24-1-18-15,-18-1-6 16,-21-3-119-16,-3-9-68 16,4-2-139-16,-91-20-615 0</inkml:trace>
  <inkml:trace contextRef="#ctx0" brushRef="#br0" timeOffset="133643.87">11527 11845 1333 0,'-2'-2'278'0,"-1"0"-124"0,0-4 19 0,1 0-77 0,2 2-9 0,0 2 12 16,0 2-29-16,0-2-8 0,0 2 13 0,0 0-12 0,2 0-14 0,-2 0-4 0,3 0-18 0,2-4-19 16,6-1-7-16,11-4 0 15,9-3 1-15,7-3 7 16,4 4-9-16,-3-3-6 15,-8 7 1-15,-12 3 4 16,-7 0-7-16,-12 8-13 16,-12 3 0-16,-7 3 21 15,-18 8 10-15,-11 4-10 0,-6 0-34 16,-2-2-5-16,6-4-38 16,2 0-34-16,9 0-112 15,-36 0-533-15</inkml:trace>
  <inkml:trace contextRef="#ctx0" brushRef="#br0" timeOffset="135860.26">12905 12191 1850 0,'-4'0'325'0,"2"-4"-146"0,0 4-13 0,2-1-52 0,0 1-51 0,2 0-33 0,-2 0-7 0,2-2 7 16,-2 2 9-1,2 0-6-15,0 0-9 0,-2-2-15 16,10 2-3-16,-1 0 1 16,9-2-2-16,3-5-4 15,0 3 4-15,-4-3-4 16,-5 3-1-16,-8 1-6 15,-4 2 5-15,-4 1-29 16,-5 4-29-16,-16 2 11 16,-15 10 29-16,-11 6 19 15,-13 6 1-15,1 0-1 16,3 2 18-16,6-2 3 16,12-4-3-16,18-4-18 15,5-2-9-15,17-2-9 16,7 0 1-16,13-2 2 0,6 2 8 15,10 5 7-15,3-3 8 16,3 0-8 0,-7 4 0-16,-6-2 0 0,-6 0 0 15,-13-4 0-15,-5-4 5 16,-8 0 40-16,-3-2 15 16,-11 4 18-16,-2-2-5 15,-13 4-32-15,-2-6 5 16,-4 2-10-16,-2-6-3 15,2-4-15-15,2 0-12 16,7-2 0-16,4-2-6 16,12-2-25-16,3 2-79 15,12-4-70-15,16-2-344 16,78-26-119-16</inkml:trace>
  <inkml:trace contextRef="#ctx0" brushRef="#br0" timeOffset="136395.72">13140 12446 2030 0,'-2'-2'457'0,"2"2"-303"0,0 6-98 0,-3 15-55 0,6 12 87 0,-1 14-38 0,2 3-17 16,2-2 10 0,4-2 11-16,-1-6-22 0,-1 0-16 15,-3-4-2-15,-1-10-13 16,-4-9 6-16,-2-3-6 16,-3-9-1-16,3-2 1 15,-2-1-1-15,-7-4 27 16,-1-2-15-16,-3-9-9 15,-3-10 4-15,-1-16-7 16,3-7 1-16,1-8-1 16,7-2-22-16,8 0-13 15,10 6 7-15,9 8 5 16,4 10-13-16,8 6 0 16,0 5 20-16,-2 7 5 15,0 8 4-15,-2 6-1 0,-5 9 1 16,0 6-1-16,-6 7 8 15,-3 4 6-15,-4 5-4 16,-9-2 10-16,-9 0-3 16,-6-5 6-16,-8-2 6 15,-8-2-12-15,-2-4 3 16,-5-4-12-16,2-4 0 16,0-4-25-16,9-4-175 15,6-6-167-15,25-42-514 16</inkml:trace>
  <inkml:trace contextRef="#ctx0" brushRef="#br0" timeOffset="136861.44">13456 12493 1923 0,'0'0'303'0,"2"0"-168"0,-2 0-21 0,10 1 2 0,0 2 16 0,5-2-26 0,8 4-13 0,0-10-3 0,6 0-24 0,0-5-22 0,0-7-8 0,2-3-18 0,-2 4-3 15,-10-2-6-15,-1 4-3 16,-9 6 0-16,-7 4 4 16,-4 2-10-16,-2 0-1 15,-5-2-7-15,-7 4-5 16,-3 4 8-16,-10 6 5 16,-3 10 0-16,1 7 0 15,4 2 1-15,9 0-1 16,5-4-8-16,11 0 8 15,6-6-8-15,9-2 8 16,6-3 5-16,7-4-4 16,3-4-1-16,9 2-12 15,2-4-108-15,1-4-179 16,61-8-357-16</inkml:trace>
  <inkml:trace contextRef="#ctx0" brushRef="#br0" timeOffset="137243.96">13971 12511 2128 0,'2'0'291'0,"4"-3"-212"15,10-1-29-15,11-3-31 16,9-4-4-16,-1-3 8 15,1 0 41-15,-3-4 25 16,-6 4-7-16,-11 0-22 16,-5 5-28-16,-7 4-16 15,-6 3 7-15,0 2-14 16,-7 2 1-16,-5 3-8 16,-10 6-2-16,-5 7-5 15,-7 11 5-15,1 3 12 16,3 1-6-16,15 0-6 15,5-7-5-15,12-4-8 0,12-4 7 16,5-6 6 0,10-4 0-16,9-6-2 0,9-10-112 15,1-2-142-15,6-6-222 16,68-32-632-16</inkml:trace>
  <inkml:trace contextRef="#ctx0" brushRef="#br0" timeOffset="137655.97">14530 12394 975 0,'-9'2'1165'0,"-7"5"-926"16,-8 11-100-16,-7 5-59 15,2 12-35-15,7-6-23 0,3-2-19 16,15-7-3-1,4-6-1-15,9-4 0 16,5-6 1-16,6-6 10 16,7-6 11-16,-1-8-6 15,3-6-9-15,-2-6 3 0,-9-4-8 16,-1-3 14-16,-5-2-3 16,-8 0 3-16,-2 1 10 15,-4 4-1-15,-2 6-1 16,-4 4-4-16,4 6 11 15,0 10 14-15,4 6-44 16,-2 8-24-16,0 16 22 16,-1 14 2-16,1 10 15 15,4 4 0-15,9-4 3 0,1-4-8 16,-1-1-10 0,-3-10 0-16,-1 0-105 15,0-15-188-15,4 2-423 16</inkml:trace>
  <inkml:trace contextRef="#ctx0" brushRef="#br0" timeOffset="140041.41">15444 12274 1615 0,'-12'-4'281'0,"1"2"-131"0,-14-2 24 0,1 4-62 0,-4 4-25 0,-7 4-39 0,4 6 3 0,2 2-3 0,1 6-3 0,10 4-15 0,7 2-7 16,6 0-14-16,12-3 6 15,8-6-9-15,1-5 10 16,8-7-1-16,1-10 20 15,4-7 1-15,2-12-5 16,-2-6-14-16,2-8-7 16,-2-4-10-1,-6-6 15-15,-1 2-13 0,-2-8 10 16,-2-1-3-16,-5 3-8 16,-1 5 20-16,-1 10-1 0,-5 13-4 15,-2 12-16-15,1 14-12 16,2 20-33-16,0 20 44 15,3 20 1-15,-5 21 1 16,-3 7-1-16,-4 6 0 16,-13 65 0-16,-4 11-17 15,9 3-29-15,7-127-8 16,3-14-26-16,7-12-7 16,2 24 45-16,9-28-1 15,11-24 43-15,2-18 37 0,7-12-1 16,-3-6 27-1,-8-6 9-15,-9-3-27 0,-16 3 18 16,-13 2-30-16,-9 10-1 16,-7 4 13-16,0 14 3 15,3 4-11-15,9 6 5 16,8 2 5-16,7 2-31 16,2 2-16-16,5-4-43 15,8 0-76-15,12-2-32 16,14-2-188-16,96-34-631 15</inkml:trace>
  <inkml:trace contextRef="#ctx0" brushRef="#br0" timeOffset="141428.29">16774 12254 1655 0,'-7'0'287'0,"1"0"-139"0,-8 0 28 0,-1 4-47 0,-6 4-26 0,-3 4 8 0,-8 8 2 0,-3 4 1 0,2 4-32 0,6-2-20 16,4-4-40-16,12-2-20 0,9-3-2 15,4-6-1-15,3-3-10 16,3-4 1-16,8-5 10 15,5-10 24-15,5-5-24 16,1-6-2-16,2-4-29 0,-5-8 17 16,-3 2 13-16,-2-4-1 15,-3-2 1 1,-5-2-8-16,-7 0 8 0,1 6-5 16,-7 3 5-16,-1 7 1 15,1 4 9-15,-2 4-2 16,4 10 1-16,-2 3-8 15,2 4-2-15,0 5-25 16,0 19 9-16,0 15 18 16,4 11 29-16,3 10-20 15,9-1 4-15,1-8-7 16,10-4-6-16,-3-6 0 0,8-10-1 16,-3-10 0-16,4-7-11 15,-2-15 4-15,2-8-11 16,3-6-29-1,0-7 6-15,0-5 15 0,-9 0 27 16,-5-2 18-16,-7-2-6 16,-10 6-2-16,-7 6 7 15,-7 4 4-15,-7 8-21 16,-11 8 0-16,-6 12 0 16,-7 8 0-16,2 8 9 15,9 0-8-15,7-6-1 16,13-2-9-16,7-4 8 15,4-5 0-15,2-8-16 16,5 1 17-16,5-6 14 16,3-8 13-16,3 1 3 0,3-11-18 15,1-3 0 1,-4-3-12-16,-6 2-6 0,-1 8-24 16,-7 2 15-16,-1 8-27 15,-5 6-33-15,4 4-61 16,0 6 95-16,6 6 17 15,3 2-34-15,1-4-23 16,-1-2 0-16,7-5 52 16,-3-8 29-16,8-7 17 15,0-4-17-15,2-6 27 16,-2-6 0-16,-4-2 2 0,-1-4 8 16,-1-6 22-1,-4 0-5-15,-2-8 15 16,-4-2-17-16,-6 0-32 15,-3 4-2-15,-5 3 12 16,-2 11 15-16,-2 14-6 0,3 6-27 16,-1 10-12-16,1 6-17 15,-2 14 9-15,2 9 3 16,6 10 4-16,4 1 1 16,6-1-6-16,0-5 6 15,5-2 2-15,0-6-2 16,-3-4-83-16,-5-4-197 0,-4 6-256 15</inkml:trace>
  <inkml:trace contextRef="#ctx0" brushRef="#br0" timeOffset="141586.84">17316 12141 2182 0,'10'-4'381'0,"9"-1"-255"0,18-4-97 0,9 1-29 0,6 4-73 0,4 4-217 0,71-10-433 0</inkml:trace>
  <inkml:trace contextRef="#ctx0" brushRef="#br0" timeOffset="141913.84">17698 12240 2165 0,'-16'6'349'16,"8"2"-185"-16,-12 8-94 16,6 2-34-16,8-6-27 15,4 0-9-15,4-6-6 16,0-4 6-16,4-4 9 15,8-4 33-15,-1-8-2 16,6-2-14-16,-4 0-10 16,-1-2-14-16,-8 6 25 0,-2 6 18 15,-2 4-45-15,7 6-15 16,3 6 1-16,7 2 13 16,6 8-19-16,4-2-44 15,0-6-86-15,0 0-144 16,52-10-89-16</inkml:trace>
  <inkml:trace contextRef="#ctx0" brushRef="#br0" timeOffset="143360.91">18908 12089 1342 0,'0'-3'338'0,"-2"0"-178"0,2-1-50 0,-2 3-23 0,2-2-39 0,-5-3 19 0,1 5 7 0,-5 1 22 16,-5 0-23-16,-3 5-11 16,-5 5 22-16,-3 11-18 15,-6 3-20-15,2 6-4 16,4-1-27-16,8 0-14 16,9-9-1-16,8 0-10 15,10-8-11-15,7-6-26 16,12-6-29-16,7-6-31 15,13-8-74-15,-5 0 17 16,-1-4 46-16,-7 0 73 16,-7 1 45-16,-9 8 61 15,-11 4 7-15,-5 12 5 16,-2 15 89-16,0 18-39 0,3 18-1 16,-1 14-74-16,6 10-17 15,0 5-17-15,-3 3-4 16,-3-10 29-16,-8-10-28 15,-7-19-11-15,-12-18 14 16,-6-15 11-16,-2-14 22 16,-9-15 44-16,3-14-8 15,3-12-25-15,14-18-16 16,9-5-18-16,16-6-16 16,14 6-8-16,15-1-2 15,8 11-4-15,5 6-6 16,4 10 11-16,-6 6-22 15,-5 12-14-15,-9 4-31 0,-6 6-56 16,-3 2-1-16,-2-2-2 16,2-4 43-16,-2-2 27 15,2-6 36-15,-3-4 21 16,1 0 1-16,-7 2 8 16,-2-2-1-16,1 5 8 15,-8 2 5-15,-4 1 8 16,0 6-7-16,-9-1-16 15,2 1-6-15,-6 4-3 16,-3 4 3-16,-6 11 11 0,0 3 8 16,-3 5 10-1,2 10-16-15,8 3 1 0,9 0-13 16,6 2-1-16,6-4 0 16,7-4-5-16,3-10-3 15,2-2 8-15,2-10 0 16,2-6 5-16,7-4-5 15,3-10-27-15,-1-2-10 16,2-6 23-16,1-4 14 16,-3-2 1-16,-2 2 0 15,-2-1 5-15,-10 4-6 16,3 10 0-16,-9 5 0 16,3 16-6-16,1 5-3 15,1 11 8-15,4 2 1 16,-2 0 0-16,2 2 2 0,-5-6 6 15,-5-4-7-15,-1-8-1 16,-5-2 13-16,-6-6 64 16,2 0 44-16,-5-4 20 15,2-4-42-15,0-10-63 16,3-8-28-16,6-4-8 16,1-8-11-16,10-2-11 15,1 4-19-15,7 5-20 16,-3 9 14-16,0 12 14 15,-4 12 21-15,1 15-4 16,-2 6 4-16,0 8-3 16,-5 2-21-16,-1-2-11 15,-5-5-5-15,-1-8-29 16,2-6-128-16,6-2-152 16</inkml:trace>
  <inkml:trace contextRef="#ctx0" brushRef="#br0" timeOffset="144752.34">20002 12164 756 0,'0'-2'1372'0,"5"2"-1164"0,3-7-31 0,8-1-84 16,-1-3-58-16,6-2-22 0,-6 0-7 0,-3-4 5 0,-4 3 5 0,-8-1-1 0,-2 4 2 0,-2-1 22 0,-5 6-39 15,-3 2-6-15,-7 4 5 16,-4 8 1-16,-3 10-11 15,1 7 11-15,2 4 0 16,13 6 1-16,7-3-1 16,10-4-8-16,9-4 0 15,3-4 8-15,8-10 8 16,4-2 10-16,3-8-9 0,4-4 2 16,-2-8-4-16,-5-6 17 15,2-4-7-15,-4-4-8 16,-4-5 4-1,-8-1 11-15,-8-4-23 0,-7 4 16 16,-4 2-17-16,-7 2-2 16,-1 6-8-16,-4 6-5 15,1 4-9-15,2 6-8 16,-3 8-13-16,8 10-4 16,1 4-1-16,5 14 14 15,9 0-22-15,9 3 13 16,6 0 34-16,9-2-4 15,6-4 14-15,3-2-1 16,0-1 2-16,-1-4 0 16,-6-4 0-16,-6-6 0 0,-2-2 1 15,-7 0-1 1,-7-4-58-16,-6-2-98 16,-3-4 51-16,-2-2 63 15,3-6 4-15,2-2 28 0,6-8 10 16,-2-2 6-16,5-4-6 15,2-4 9-15,-5-5 60 16,1 6 6-16,-3 4 3 16,-9 5 11-16,-2 8-8 15,-4 2 0-15,-8 6-30 16,-3 3-44-16,-10 2-7 16,-2 13 35-16,-4 4-1 0,0 8-17 15,6 6-8-15,8-1-9 16,7-5-10-16,8-2-10 15,9-4 14-15,6-6-6 16,6-6-4-16,6-8 10 16,5-4-20-16,4-6-29 15,-1-4-5-15,-2-4 27 16,-11-2 25-16,-6 3 8 16,-8 5 1-16,-6 6 1 15,-4 6-2-15,-3 9-26 16,-4 6 26-16,0 4 11 15,2 6-11-15,9-4-9 16,7-1 0-16,8-8 0 0,7-6 9 16,5-4 12-1,11-10 0-15,4-8 0 0,3-4-5 16,-5-10-1 0,-5-7 18-16,-6 0 8 0,-11-10 20 15,-5 1 34-15,-3-4-13 16,-8-4-35-16,-2-6-20 15,-2-2-18-15,-8 2-2 16,4-5 1-16,-1 7-2 16,3 10 3-16,0 14 17 15,2 16 37-15,-1 8-6 16,3 10-48-16,-7 12-9 16,-6 18 9-16,-3 18 48 15,-3 20-9-15,5 11-19 16,9 3-11-16,8-4-8 0,4-6 9 15,10-4-9 1,2-8 15-16,2-9 19 0,-1-18 8 16,5-8-37-16,-8-17 2 15,6-8 7-15,0-8 1 16,-2-10 5-16,-3-7-9 16,-3-7 3-16,-5-2-14 15,-8 6 5-15,-2 6-5 16,-2 12 7-16,0 6-8 15,2 7-5-15,2 4-22 16,0 11 26-16,3 4-8 16,5 3 8-16,2-2-14 15,5-6-14-15,6-6-82 16,6-4-60-16,4-7-46 16,5-11-142-16,38-39-383 15</inkml:trace>
  <inkml:trace contextRef="#ctx0" brushRef="#br0" timeOffset="144944.24">21156 11653 1195 0,'4'-5'1154'0,"8"-3"-893"0,11-2-137 0,12 2-44 0,5-2-23 0,0 6-30 0,-3 2-27 0,-4-2-8 0,-12 0-212 0,20-12-400 16</inkml:trace>
  <inkml:trace contextRef="#ctx0" brushRef="#br0" timeOffset="145165.78">21279 11863 752 0,'-3'0'1841'16,"3"0"-1527"-16,-2-2-95 16,4 2-144-16,-2 0-75 15,3 0-9-15,-3 0-156 0,2 2-159 16,2-4-189-16,27-12-571 15</inkml:trace>
  <inkml:trace contextRef="#ctx0" brushRef="#br0" timeOffset="145610.5">21642 11855 2177 0,'0'0'379'0,"0"0"-173"16,-2 4-149-16,0 4-57 0,-9 12-15 15,1 8 15-15,-1 4 15 16,3-4-14-16,6-6 19 16,4-8 22-16,2-6 16 15,0-6 1-15,5-2 16 16,5-8 0-16,10-8-27 15,12-8-27-15,8-6-20 16,4-2 7-16,-4 4-8 16,-7 6 0-16,-5 6 0 15,-14 6-8-15,0 6 6 16,-5 10-8-16,-2 0-5 16,-3 6 3-16,2 4 3 0,-6 2 9 15,1 0 9-15,-1-8 1 16,1-2 23-16,2 0 2 15,3-6 17 1,9-2 1-16,8-4-23 0,10-4-15 16,9-2-15-16,6-4-15 15,-6 4-75-15,-3-2-192 16,24-12-495-16</inkml:trace>
  <inkml:trace contextRef="#ctx0" brushRef="#br0" timeOffset="146445.24">22353 11805 1762 0,'-5'-2'314'0,"5"2"-130"0,-2 0-70 0,0 0-46 0,2 2-22 0,-2 0-7 15,0-2-10-15,2 4 22 0,0 0 24 0,2 0 0 0,0 2-12 0,0 8 37 0,5 2-38 16,-3 12-29-16,0 0-15 16,4 2-17-16,-6 0 5 15,-2 2-6-15,-2-6 0 16,-6-4-14-16,-5-4-50 15,-5-4-71-15,-8-4-110 16,-81 2-264-16</inkml:trace>
  <inkml:trace contextRef="#ctx0" brushRef="#br0" timeOffset="150327.62">12429 13379 378 0,'-2'-2'766'15,"0"0"-484"-15,-3 0-121 0,0 2 41 0,5-2-71 0,0 2-32 0,0 0 31 0,0-2 2 0,0 2-9 0,0-2 9 0,0 2-13 0,3 0 1 16,-3 0-20-16,5-2-17 16,10-2-32-16,16-6 6 15,18 2-18-15,18-4-8 16,10 2-11-16,6 1-20 15,0 2-8-15,-12 3-125 0,-11 0-324 16,-15 4-77 0,-3 1-887-16</inkml:trace>
  <inkml:trace contextRef="#ctx0" brushRef="#br0" timeOffset="150562.04">12670 13359 1235 0,'0'-4'709'0,"2"4"-503"0,-2 0-50 16,2 8-75-1,2 6 45-15,1 12 82 0,-3 14-38 16,-2 6-52-16,-4 0-41 16,-1 2-43-1,-1-2-20-15,-2 2-14 0,0 1-60 16,-1-9-224-16,5 0-253 15,-1 0-412-15</inkml:trace>
  <inkml:trace contextRef="#ctx0" brushRef="#br0" timeOffset="151028.99">12876 13726 1759 0,'0'0'747'0,"0"0"-582"15,2-4 29-15,2 4-77 16,4-2-81-16,7 2-21 15,8-4-3-15,6-4-2 16,-2-2 5-16,-3-2 0 16,-6 2-6-16,0-4-1 15,-9 2 1-15,-1-2-3 16,-2-4-6-16,-6 5 0 16,-3-1-2-16,-6 6-28 0,-4 2-10 15,-12 4 23-15,-4 6 14 16,-9 10 3-16,1 11 6 15,0 8-5-15,4 6 0 16,9 7 8-16,10-2-9 16,12 0 0-16,11-8-2 15,11-6 1-15,3-8 1 16,10-8 0-16,3-4 0 16,3-10-3-16,2-6-152 15,-1-6-202-15,51-42-360 16</inkml:trace>
  <inkml:trace contextRef="#ctx0" brushRef="#br0" timeOffset="151577.4">13338 13662 1729 0,'0'0'616'0,"0"0"-471"0,5 10-25 0,1 4 29 0,3 9-35 0,5 10-41 0,-1-5-19 0,-2-2-6 15,-2-6-7-15,-4-6-16 16,-3-4-16-16,0-6-7 0,-2-4 8 16,0 0 7-1,-2 0-4-15,2-2 4 0,-2-4-7 16,2-6-10-1,2-6-54-15,2-12-19 16,10 0-23-16,1 2-41 0,8 4 19 16,-6 10 25-16,3 10 45 15,-5 8 36-15,-3 3 11 16,-3 10 1-16,-1 5 25 16,-6-4 2-16,-2 4 3 15,-2-10 28-15,0 0-16 16,-2-6 0-16,4-6-19 15,0 0 7-15,0 0-5 16,0-8 14-16,4-6-39 16,3-8-69-16,2-4-48 0,2-6-16 15,0 2-61-15,5 7 28 16,-5 11 65 0,-4 6 58-16,2 12 28 0,-1 11 9 15,-1 1 6-15,5 8 0 16,1 0 0-16,5-2-39 15,1-10-105-15,4-8-87 16,2-8-62-16,45-36-190 16</inkml:trace>
  <inkml:trace contextRef="#ctx0" brushRef="#br0" timeOffset="152010.56">13915 13533 1139 0,'-2'-6'487'0,"-3"0"-262"0,-1-2-54 0,-4 6-71 0,-3 12-34 0,3 12 9 0,-6 17 18 0,0 12-42 0,7 16 0 0,4 7-18 0,8 2-10 0,6-4-10 15,6-4-11-15,-2-7 5 16,3-10 1-16,-5-12-8 16,-3-9 0-16,-4-16 7 15,-6-6-7-15,-4-8 18 16,-2-10 27-16,-5-2-16 15,-3-10 5-15,-1-8-16 16,5-9 20-16,3-7-16 16,5-6-22-16,6-8 0 0,9-8-31 15,9 2 1 1,3 4-20-16,6 12-5 16,2 10-13-16,-4 15 23 0,-1 14 15 15,-8 8 29-15,-5 10 1 16,-6 4 0-16,-2 10 12 15,-3 1 15-15,0 6-2 16,-2-2 8-16,-2 2 3 16,-3-8 3-16,-4-2-13 15,-6-2-11-15,-8-2-6 16,-6 2-9-16,-6-2-133 16,-3-6-134-16,-47-10-398 0</inkml:trace>
  <inkml:trace contextRef="#ctx0" brushRef="#br0" timeOffset="152694.99">14106 13636 1015 0,'0'0'1179'0,"2"0"-967"16,2-3 26-16,4 3-53 0,7 0-73 0,10-1-37 0,6-4-42 0,3-4 3 0,-3-4-7 0,-2-3-1 0,-5 2-4 15,-3-6-10-15,-8 0-7 16,0 2-1-16,-8 0-4 16,-5 6 8-16,-2 4-10 15,-10 2-8-15,1 6 7 16,-7 6 2-16,-7 6-2 16,4 8 1-16,0 8-2 15,11 6-8-15,7-2 8 16,10 3-7-16,6-3-6 0,9-8-1 15,3-4 8 1,11-10 8-16,-1-10 0 0,8-10-1 16,1-8-11-16,-2-8 0 15,3-5 6-15,-1-1-3 16,-7 0 8-16,-6 4 1 16,-12 4 9-16,-6 8-8 15,-5 6-1-15,-4 6 0 16,0 4-24-16,3 2 1 15,5 6 8-15,3 0 8 16,-1 6 6-16,-3 2 0 16,-1 0 1-16,-4-6 0 15,-5 0 1-15,-2-6 31 16,-3-1 4-16,4-3 13 16,-2 0-8-16,4-3-4 0,-2-1 10 15,4-10-32-15,2-5-15 16,7-10-30-16,7-3-39 15,7-2-77-15,9 0-307 16,70-36-323-16</inkml:trace>
  <inkml:trace contextRef="#ctx0" brushRef="#br0" timeOffset="153562.6">15101 13379 2124 0,'-8'8'462'0,"-3"0"-342"0,-7 10-43 0,1 8-29 0,6 0-6 0,-1 2-23 0,10-6-11 0,2-8-1 0,2-6 5 15,3-6 2-15,-1-2 17 16,1 0 16-16,4-4 4 15,6-4-6-15,8-6-20 16,-1-6-20-16,1 0-5 16,-8 6-9-16,-1 2-11 15,-8 6 5-15,-6 6-16 16,2 2-25-16,-4 10 7 0,4 4 43 16,1 6-14-1,3 0-16-15,0-2-6 0,6-4 17 16,1-10-19-1,1-4 28-15,1-8 16 0,6-10 16 16,0-8-4 0,6-8 0-16,0-8 0 15,-2-2 12-15,-3 2 26 16,-5-7 2-16,-3 4-10 16,-5 0-18-16,-5-3-10 15,-2 6 13-15,-6 8-9 16,0 10 7-16,0 12 1 15,-3 4-26-15,2 6-11 16,-2 8-15-16,-1 8 25 0,-3 14 0 16,-1 6 1-16,6 7 0 15,10 1-7-15,7-2 0 16,5-4 7-16,-1 0 1 16,5-6-1-16,-4-4 0 15,-1-4-1-15,-1-8 0 0,-5-6-6 16,-3-4-16-16,-1-2-31 15,-5-4-46-15,0 0-70 16,-2 0 46-16,-1-2 35 16,-1-6-35-16,-2 0 13 15,-4-2 18-15,4-2 43 16,-3 0 10-16,7-2 31 16,-2 2 9-16,1-2 37 0,3 4 3 15,-2 0-11-15,4 0 4 16,-2 0-14-16,3 2 5 15,1 0 6-15,-2 0-18 16,4 6 17-16,-1 2-11 16,-3 2-9-16,2 3 31 15,-1 6 22-15,2 5 28 16,-1 6 7-16,2 2-29 16,5-4-40-16,3 2-26 15,-1-2 7-15,8-2 0 16,-8-6-9-16,3 0 0 15,-1-6-24-15,-4-2-125 16,0-4-142-16,-6-12-510 16</inkml:trace>
  <inkml:trace contextRef="#ctx0" brushRef="#br0" timeOffset="153744.56">15490 13218 2271 0,'23'-10'347'0,"3"0"-158"0,26-10-95 0,5 0-62 0,5-2-32 0,-6 0-206 0,45-38-546 0</inkml:trace>
  <inkml:trace contextRef="#ctx0" brushRef="#br0" timeOffset="154761.29">15642 13505 1083 0,'0'0'560'16,"0"0"-326"-16,2 0-54 15,-4 0 15-15,2 0-34 0,0 0 2 16,-3 2 2-16,1 0-48 15,-2 8 12-15,-3 4-12 16,3 4-63-16,-1 0-21 16,5 0-12-16,5-1-20 15,2-7-1-15,1-2 1 16,3-7 7-16,7-1-1 16,3-9-7-16,2-4-6 15,2-5 5-15,2-6-11 16,-7 2-3-16,3 0-3 15,-10 2-8-15,-2 6 17 16,-2 2 8-16,-7 8 1 16,-2 4-12-16,0 4-12 15,0 6-39-15,3 2 50 0,-3 6 13 16,2 0-1-16,0-6 1 16,0 0-2-16,2-8-11 15,1-2 5-15,1-2 4 16,8-4 4-16,-1-8 14 15,3-2-14-15,3-8-18 16,0-4 2-16,1-4-52 16,-7 6 32-16,-1 6 36 15,-6 6 0-15,-4 8-1 16,-2 2-6-16,0 6-26 16,7 6-1-16,-1 8 34 15,6 6 9-15,1 2-9 16,3 0-1-16,-1-2 1 0,-2-6-8 15,5-2 8-15,-5-7 0 16,1-8 7-16,1-1 23 16,4-4 13-16,5-6-10 15,-1-8-10-15,2-2-4 16,1-4-10-16,-10 0 6 16,-8 2-4-16,-3 4-10 15,-10 4 11-15,1 2-12 16,-5 8-16-16,-7 4 7 15,3 8 9-15,-3 8 0 16,3 8 6-16,6 2 4 0,4 0 2 16,11 0-3-1,7-4 2-15,6-4-10 0,10-4-2 16,6-7-5-16,5-10-240 16,64-41-592-16</inkml:trace>
  <inkml:trace contextRef="#ctx0" brushRef="#br0" timeOffset="156495.79">17124 13298 2221 0,'0'-1'472'0,"0"1"-268"0,0 0-16 0,3-3-104 0,1 3-56 0,-4 0-25 0,0 0-3 0,2 0-12 0,-2 0-78 15,4 7-241-15,5 1-217 16,-1 28-1001-16</inkml:trace>
  <inkml:trace contextRef="#ctx0" brushRef="#br0" timeOffset="156663.68">17154 13489 2243 0,'0'2'489'0,"0"-4"-335"16,0 2-38-16,-2 2-49 16,2-2-40-16,0 0-27 15,-2 2-22-15,2-2-63 16,0 2-167-16,-9 10-305 15</inkml:trace>
  <inkml:trace contextRef="#ctx0" brushRef="#br0" timeOffset="160495.07">17943 13110 1963 0,'0'0'354'0,"0"-2"-96"0,3 2-36 0,8-4-121 0,4-2-79 0,10-4-16 0,4 0-5 15,0-2 0-15,0 2 5 16,-12-2 0-16,2 2-6 16,-11 4 6-16,-1-4 2 15,-7 6-2-15,0 0-6 16,-5 0-23-16,-3 2-19 16,-15 0 6-16,-8 6 17 15,-9 6 19-15,-5 8 1 0,1 4-1 16,6 6 8-1,12 0 2-15,7 0-5 16,13 4-5-16,10-6 0 0,9-2 6 16,8-2 5-16,10-1-10 15,7-6 15-15,2-1-9 16,-2-1-6-16,-9-5 7 16,-7-2-8-16,-11-2-1 15,-11-2-10-15,-4 2 4 16,-5 4 7-16,-13 2 22 15,-5 4 13-15,-4-2-16 16,-1-4-7-16,6-4 9 16,7-6 3-16,6 0 8 15,7-4-32-15,2-4-54 16,12-6-281-16,48-46-449 0</inkml:trace>
  <inkml:trace contextRef="#ctx0" brushRef="#br0" timeOffset="160861.74">18376 13272 2214 0,'0'-1'534'0,"0"1"-360"0,2 0-38 0,0-2-82 0,4 2-43 0,6 0 2 0,1-3-1 0,8 2 6 0,1-7-7 0,0-2-2 0,-6-3-8 0,-5 5 6 16,-5-2 10-16,-6 2-1 15,-4 0-2-15,-5 4-9 16,-8-3-5-16,-4 11-1 16,-12 3 1-16,-3 14 8 15,2 5-8-15,11 2-5 16,6 2-7-16,15-1 4 15,7-2-4-15,9-3 12 16,3-8-11-16,12-2-22 16,8-10-69-16,9-6-145 15,9-6-64-15,6-10-58 16,89-34-417-16</inkml:trace>
  <inkml:trace contextRef="#ctx0" brushRef="#br0" timeOffset="161089.37">18899 13193 1491 0,'0'0'546'0,"0"-4"-293"0,-2 4-79 16,0 0 9-16,-5 4-15 15,-11 6-37-15,-9 5-17 16,-6 10-41-16,0-2-20 16,6 2-20-16,12-9-33 15,7 0 8-15,4-2-8 16,4-6-6-16,2 0-3 15,2-2-6-15,8-2-12 16,5-2-108-16,10-4-109 0,12-6-89 16,76-31-241-1</inkml:trace>
  <inkml:trace contextRef="#ctx0" brushRef="#br0" timeOffset="161360.84">19053 13258 1433 0,'-11'7'702'15,"2"-3"-429"-15,-9 7-88 16,-4 7-55-16,4 3-37 16,5-1-27-16,4-6-39 15,7-2-16-15,4-2-4 16,4-2 26-16,5-4-10 16,5-4 19-16,7-4-6 0,1-4-21 15,0-2-2 1,-1-2 8-16,-6-2-1 15,-7-2-14-15,-8 0 13 0,-6-2-19 16,-8 1-24-16,-10 2 1 16,-7 6-37-16,2 5-46 15,0 4-143-15,9 3-261 16,14 3-417-16</inkml:trace>
  <inkml:trace contextRef="#ctx0" brushRef="#br0" timeOffset="162055.76">19167 13221 2082 0,'2'1'312'0,"7"6"-144"16,4 7 32-16,5 1-73 16,7 6-67-16,-6-2-21 15,4-5-15-15,-7-3 8 16,-3-5-8-16,-6-4-9 15,-6-2 3-15,2-6 7 16,4-4 17-16,-1-8-25 16,8-7-8-16,1 0-3 15,1-1 1-15,4-1-7 16,0 7-8-16,2 8 2 16,-2 6-5-16,-2 6 10 15,-5 4-11-15,-3-2 11 0,1 7-1 16,0-4 1-1,-5-1 1-15,4 0-1 16,-6 1 1-16,-2-1 0 0,-2-4 0 16,0-4 6-16,-2 4 0 15,2-7 9-15,-2 1-5 16,-3-2-10-16,-2-4 0 16,-6 4 11-16,-7 4-11 15,-6 6 1-15,-1 5-1 16,0 8 0-16,7 3-5 15,9 4-9-15,6 2-5 16,12-3-8-16,8-3-26 16,3-9-5-16,11-6-5 0,3-6-56 15,-1-6-32 1,-2-9 55-16,-9-1 58 0,-3-3 38 16,-10-1 17-16,-5 2 44 15,-2-3 11-15,-4-4-42 16,-1 2 5-16,-3 0-20 15,-6 0-14-15,1-2 0 16,-1 2 8-16,5 4 4 16,-1 8 23-16,7 7 24 15,1 6-9-15,4 2-37 16,1 12-1-16,-3 11 22 16,6 10 2-16,5 10-22 15,1 0-15-15,3-6 0 16,5 0-50-16,-7-7-145 15,-1-4-288-15,7 10-1274 16</inkml:trace>
  <inkml:trace contextRef="#ctx0" brushRef="#br0" timeOffset="163394.81">21299 12751 1979 0,'0'0'305'0,"0"2"-62"0,-2 10-129 0,-5 12 43 0,5 10-83 0,-1 11-74 0,6 1-111 15,14 38-586-15</inkml:trace>
  <inkml:trace contextRef="#ctx0" brushRef="#br0" timeOffset="164262.16">21321 13193 847 0,'0'0'109'0,"0"1"-109"0,0 8-208 0</inkml:trace>
  <inkml:trace contextRef="#ctx0" brushRef="#br0" timeOffset="164462.06">21337 13194 1216 0,'0'0'522'0,"0"-1"-306"0,-5-3-69 16,5 4-9-16,0 0-39 15,0 0-24-15,-2 0 1 16,2 0-17-16,0 5-23 15,-2 4-14-15,-2 4 34 16,-4 7-26-16,4 13-30 16,6-1-181-16,21 38-446 15</inkml:trace>
  <inkml:trace contextRef="#ctx0" brushRef="#br0" timeOffset="164979.07">21388 13491 1871 0,'0'0'486'0,"0"-2"-273"0,0 2-21 0,0 2-141 0,0 4-45 0,0 10-6 0,2 4 0 0,-2 6-4 0,0 1-107 0,-2-2-80 0,-14 44-271 15</inkml:trace>
  <inkml:trace contextRef="#ctx0" brushRef="#br0" timeOffset="165335.97">21463 13842 2042 0,'0'0'305'0,"0"0"-50"16,3 0-104-16,-3 0-151 15,2 4 0-15,3 4-87 16,-1 4-6-16,3 2-10 0,-3 6-52 16,-2-2-70-16,-2 26-368 15</inkml:trace>
  <inkml:trace contextRef="#ctx0" brushRef="#br0" timeOffset="165548.31">21455 14149 1540 0,'-2'-2'807'15,"2"2"-519"-15,0-2-98 16,0 2-101-16,2 0-82 0,-2 0-7 16,2 0-82-16,-2 0-67 15,6 0-58-15,1 0-72 16,18 0-286-1</inkml:trace>
  <inkml:trace contextRef="#ctx0" brushRef="#br0" timeOffset="165713.49">21466 14253 1927 0,'-3'0'343'0,"3"-2"-56"15,0 2-158-15,0 0-129 16,0 0-96-16,3 6-147 16,-3-4-113-16,-15 20-587 0</inkml:trace>
  <inkml:trace contextRef="#ctx0" brushRef="#br0" timeOffset="165885.6">21422 14350 2077 0,'0'-3'371'16,"0"3"-109"-16,0-2-184 15,2 2-78-15,0 2-226 16,2 2-125-16,19 13-426 16</inkml:trace>
  <inkml:trace contextRef="#ctx0" brushRef="#br0" timeOffset="166013.57">21473 14455 2355 0,'-5'-5'524'0,"3"3"-302"0,-7-2-111 16,5 1-111-16,-5 7-62 15,-69 28-612-15</inkml:trace>
  <inkml:trace contextRef="#ctx0" brushRef="#br0" timeOffset="169410.81">17632 13922 628 0,'0'-4'1010'0,"0"4"-791"0,-3-2-79 0,6 2-26 0,-3 0-41 0,2 0-40 0,-2 6 2 0,2-2 85 0,-2 10-54 16,2 0-14-16,-2 0-2 16,0 0-22-16,0-6-20 15,0 0-7-15,0-2 12 16,0-3-13-16,0-3 0 15,0 0 8-15,0 0 5 16,0 0 17-16,-2-3-9 16,4 3 20-16,-2-7-32 15,2-6-9-15,7-7-44 16,5-4-7-16,5 2-12 16,6 2 20-16,-3 8 17 15,3 0 26-15,-8 8 0 16,4 8 0-16,-5 10 5 15,-1 8-5-15,-2 4 24 16,-1 4-2-16,-1 1-20 0,0-2 4 16,-2-8-6-16,0-6 10 15,-3-6-10-15,-2-5 6 16,6-10-3-16,1-2 21 16,5-9-4-16,3-1-20 15,2-6 0-15,-1 1-22 16,-7-2 15-16,0 3 6 15,1 2 1-15,-8 6 0 16,-1 6 0-16,-3 6-1 16,-4 4-39-16,4 6 40 15,0 10 9-15,5 6 7 0,2 4 4 16,2-3 4-16,3-3-12 16,-1-3-12-16,5-6-6 15,-5-3-83-15,1-6-215 16,15-21-668-16</inkml:trace>
  <inkml:trace contextRef="#ctx0" brushRef="#br0" timeOffset="169615.86">18184 13906 1237 0,'0'0'0'0,"-2"2"-443"0</inkml:trace>
  <inkml:trace contextRef="#ctx0" brushRef="#br0" timeOffset="169820.02">18211 13880 1052 0,'-2'4'274'16,"2"-4"-136"-16,-3 2-55 16,1 0 37-16,2 6 96 15,0 4-78-15,0 2 37 16,0 3-19-16,2 1-28 16,5-3-35-16,-2 2-41 15,1-2-26-15,4-3-25 16,-4 1-1-16,3-3-59 15,-5-2-55-15,-2 0-64 16,-2-2 5-16,2-2-31 16,-2-4-302-16</inkml:trace>
  <inkml:trace contextRef="#ctx0" brushRef="#br0" timeOffset="170078.75">18257 13614 1822 0,'0'-3'481'0,"-2"3"-289"16,2 0-27-16,-2 0-106 15,2 3-59-15,-2 1-72 16,-2 7-47-16,-5 1-200 16,-3 16-712-16</inkml:trace>
  <inkml:trace contextRef="#ctx0" brushRef="#br0" timeOffset="170430.37">18523 13632 1508 0,'0'0'448'0,"0"0"-272"0,0-3-11 15,0 6-92 1,0 6-73-16,0 18 60 16,0 9 12-16,2 12-5 15,0 6-16-15,3-8-12 0,1 0-13 16,4-5-26-16,-4-12 1 16,-2-4-1-16,-1-6-1 15,-3-10-52-15,0-4-47 16,-3-2-89-16,3-3-39 15,3-8-63-15,5-29-653 16</inkml:trace>
  <inkml:trace contextRef="#ctx0" brushRef="#br0" timeOffset="170669.49">18739 13676 1582 0,'0'0'334'15,"0"0"-143"-15,-2 4-103 16,4 3-44-16,0 10 50 0,2 6-20 16,1 10 13-16,1 1 42 15,2 4-42-15,3-2-21 16,-1 0-41-16,4-8-9 16,-3 2-16-16,-3-10-97 15,0-4-137-15,-1 1-117 16,22-6-566-16</inkml:trace>
  <inkml:trace contextRef="#ctx0" brushRef="#br0" timeOffset="170863.34">19001 13888 1379 0,'-2'2'772'0,"0"2"-601"15,0 6-78-15,0 4-14 16,0 8-41-16,2 0-20 16,2-4-8-16,2-5-10 15,-2-2-80-15,3-4-166 16,0-11-254-16</inkml:trace>
  <inkml:trace contextRef="#ctx0" brushRef="#br0" timeOffset="171029.64">19017 13788 1991 0,'0'0'290'16,"3"0"-221"-16,-3 6-69 15,2 6-161-15,18 18-290 16</inkml:trace>
  <inkml:trace contextRef="#ctx0" brushRef="#br0" timeOffset="171661.46">19240 13806 1913 0,'-13'6'339'0,"-3"0"-171"16,-6 8-81-16,2 6-59 16,10 0-28-16,10 0-4 15,8-4-10-15,5-6 14 16,7 2 3-16,7-2 3 16,-1-4 1-16,3 5 14 15,-2-6-7-15,-9 4-5 16,-9-1-8-16,-5-1 0 15,-4 1 0-15,-6 5 22 16,-5 1-13-16,-3-5 1 0,-1 0-11 16,3-5 10-16,10-4 19 15,2-9-29-15,5-4-9 16,4-10-57-16,13 0 4 16,2-6 7-16,10 1-16 15,4 2 5-15,-5 2-1 16,-4 6 28-16,-11 6 39 15,-9 6 0-15,-7 4 0 16,-4 8 6-16,-5 2 15 16,-4 4 24-16,-5 4-21 15,5-2-6-15,3-2 10 16,3-2-14-16,7-4-7 0,5 2-7 16,7-8 3-16,7 2-3 15,11-4 0-15,6-4-15 16,2 0-73-16,2-4 29 15,-4 4 5-15,-7 0 5 16,-4 4 14-16,-9-4 34 16,-10 6 0-16,1 0 1 15,-7 0 18-15,-2 4 26 16,0-4 4-16,0 0-5 16,2-4 13-16,6 4-23 15,3-2-33-15,9-2-143 16,49-28-1355-16</inkml:trace>
  <inkml:trace contextRef="#ctx0" brushRef="#br0" timeOffset="173012.08">21622 12926 1993 0,'2'-3'374'0,"3"2"-101"0,10-3-144 0,5-2-110 0,14 2-19 0,1 0-154 0,1 8-134 0,30-4-236 0</inkml:trace>
  <inkml:trace contextRef="#ctx0" brushRef="#br0" timeOffset="173395.39">21856 13068 1773 0,'0'0'481'0,"-2"0"-268"16,2 0-34-16,0 0-80 15,2-2-56-15,0 2-43 16,2 0-8-16,-2 0-7 16,3 2-3-16,4-2-45 15,4 6-178-15,16 0-276 0</inkml:trace>
  <inkml:trace contextRef="#ctx0" brushRef="#br0" timeOffset="173635.31">21727 13303 1657 0,'2'-2'506'0,"2"2"-339"16,5-4-62-16,5 0-53 16,6 2-16-16,0-5-36 15,0 7 0-15,-7-1-76 16,3 1-98-16,8-3-192 16</inkml:trace>
  <inkml:trace contextRef="#ctx0" brushRef="#br0" timeOffset="173812.01">21835 13431 1913 0,'0'0'448'0,"0"2"-312"16,3-2-85-16,6 2-51 15,-4 2-136-15,3 2-119 0,-6 14-347 16</inkml:trace>
  <inkml:trace contextRef="#ctx0" brushRef="#br0" timeOffset="173996.81">21738 13668 2107 0,'0'0'460'0,"2"0"-266"16,-2 0-95-16,2 0-74 16,2 0-25-16,2 0-12 15,4 1 2-15,4 3-185 0,4-4-171 16,19-1-637-16</inkml:trace>
  <inkml:trace contextRef="#ctx0" brushRef="#br0" timeOffset="174144.84">21820 13866 1932 0,'0'0'304'0,"3"-2"-104"16,7 2-127-16,9-8-59 16,3 4-14-16,3 2-150 15,-4 2-159-15,18-2-677 16</inkml:trace>
  <inkml:trace contextRef="#ctx0" brushRef="#br0" timeOffset="174313.84">21833 13958 1876 0,'0'0'379'0,"2"0"-142"16,1-1-144-16,4 2-40 15,4-1-29-15,2 0-14 16,9-1-10-16,1 1-123 15,2 0-209-15,1 7-422 16</inkml:trace>
  <inkml:trace contextRef="#ctx0" brushRef="#br0" timeOffset="174461.76">21869 14121 968 0,'-2'0'1060'0,"2"0"-806"0,2 0-85 15,-2 0-110-15,5 0-59 16,2 2 0-16,3 2-99 16,2-2-148-16,16 6-247 15</inkml:trace>
  <inkml:trace contextRef="#ctx0" brushRef="#br0" timeOffset="174632.75">21876 14245 1610 0,'0'-2'703'0,"0"2"-383"16,-2-2-131 0,4 2-114-16,0-2-68 0,1 2-7 15,5 0-111-15,3-4-183 16,43-8-352-16</inkml:trace>
  <inkml:trace contextRef="#ctx0" brushRef="#br0" timeOffset="174794.64">21899 14364 1799 0,'0'0'859'0,"0"-3"-623"16,0 1-62-16,0 2-137 0,1 2-37 15,2 2-129-15,-1 4-96 16,3-2-136-16,5 15-201 15</inkml:trace>
  <inkml:trace contextRef="#ctx0" brushRef="#br0" timeOffset="174966.44">21858 14538 794 0,'2'0'1325'0,"-2"-2"-996"16,4 0-73-16,6-2-140 15,5-4-49-15,6 2-67 0,8 2-82 16,37-24-428 0</inkml:trace>
  <inkml:trace contextRef="#ctx0" brushRef="#br0" timeOffset="177411.94">22242 12819 1771 0,'0'-1'297'0,"2"1"-116"0,4 0-115 0,7 0-66 0,8 0-19 0,1 1-60 0,0 3-22 0,-6-2-47 15,-1 2-104-15,5 3-445 16</inkml:trace>
  <inkml:trace contextRef="#ctx0" brushRef="#br0" timeOffset="177577.73">22330 12909 1738 0,'0'-1'364'0,"2"-3"-154"15,4 1-90-15,4-1-66 16,13 1-42-16,2 0-12 15,-2 6-40-15,0 3-146 16,-10 2-87-16,-8 12-293 16</inkml:trace>
  <inkml:trace contextRef="#ctx0" brushRef="#br0" timeOffset="177770.51">22361 13078 1605 0,'0'0'333'0,"0"0"-98"15,2-2-86-15,-2 2-68 16,4 0-42-16,0 2-8 16,2 0-8-16,3 2-22 15,7 2-1-15,-5 4-163 16,-3-2-130-16,-8 14-486 16</inkml:trace>
  <inkml:trace contextRef="#ctx0" brushRef="#br0" timeOffset="177894.76">22375 13234 1508 0,'0'0'478'0,"2"0"-311"0,3-2-31 16,9-1-95-16,-2-1-41 16,4 1-116-16,2 3-169 15,4-6-1136-15</inkml:trace>
  <inkml:trace contextRef="#ctx0" brushRef="#br0" timeOffset="178063.61">22415 13343 1885 0,'0'-2'289'16,"4"2"-154"-16,6-2-94 0,7 4-41 15,1 0-137-15,29 8-221 16</inkml:trace>
  <inkml:trace contextRef="#ctx0" brushRef="#br0" timeOffset="178228.33">22462 13569 1424 0,'2'0'669'16,"1"-4"-519"-16,9 3-122 15,9-4-28-15,6 5-127 0,29 0-163 16</inkml:trace>
  <inkml:trace contextRef="#ctx0" brushRef="#br0" timeOffset="178429.09">22406 13830 1682 0,'2'-2'460'15,"1"0"-322"-15,3 0-91 0,10-2-47 16,6 4-188-1,38 0-400-15</inkml:trace>
  <inkml:trace contextRef="#ctx0" brushRef="#br0" timeOffset="178611.64">22513 14037 2009 0,'2'-3'297'16,"-2"3"-105"-16,10 0-192 15,0-1-77-15,6 1-115 16,2 0-93-16,13 4-390 0</inkml:trace>
  <inkml:trace contextRef="#ctx0" brushRef="#br0" timeOffset="178830.51">22458 14341 1134 0,'0'0'773'0,"2"0"-641"15,2 0-21-15,5 2-76 0,9 0-22 16,-1 3-13-1,2-4-90-15,-4 3-141 0,12 14-446 16</inkml:trace>
  <inkml:trace contextRef="#ctx0" brushRef="#br0" timeOffset="178978.37">22467 14495 1827 0,'0'0'325'15,"0"0"-107"-15,0 0-142 16,2 0-76-16,2 0-9 16,5 0-21-16,5 0-37 15,3 0-142-15,37-5-400 0</inkml:trace>
  <inkml:trace contextRef="#ctx0" brushRef="#br0" timeOffset="-207263.41">11620 14879 1580 0,'0'0'362'0,"0"-2"-131"0,-2 2-71 0,-1-2-11 0,3 2-53 0,0 0-15 0,0 0-9 0,0 0 16 0,0 0 11 0,0 0-15 16,3 0-16-16,-3 0-4 15,0-2-11-15,0 2-19 16,2 2-17-16,5 0-4 16,4 8-4-16,11-6 5 15,12 4 1-15,8 2 6 16,9-2-11-16,5-2-2 16,4-2-7-16,3-4 11 0,1 4-10 15,5-8 4 1,0 0-6-16,-2 0 1 0,-6 0-1 15,-9 0 0-15,-9 2-6 16,-14 2-9-16,-14 0-12 16,-8 0-3-16,-3 0 5 15,-8 0-7-15,4 0-11 16,-2 0-4-16,-3-4 2 16,-1-2 0-16,0 0-4 15,-5 0 5-15,3-8 23 16,-2 0 21-16,3 2 1 15,3-5 0-15,-4 7 6 0,4 2 22 16,0 3 20-16,-1-1 13 16,-1 3-10-16,3 2-4 15,-2 1 0-15,5-3-15 16,0 3-9-16,0 0 0 16,0 0-15-16,0-1 14 15,0 1 5-15,0 0 5 16,0 0-15-16,0 0-7 15,4 0-10-15,-3 0 0 16,2 0 1-16,5 1-2 16,1 6 11-16,7-1-10 15,6 6 8-15,0-1-8 16,5 6-1-16,-2 1 9 16,0-4-8-16,-4 4-1 15,-3 2 7 1,-9 0-5-16,-5 6 5 0,-8 0 1 15,-9-2-8-15,-9 6 1 0,-5-8-1 16,-9-4 2-16,-1 0-2 16,3-8-1-16,7 2-44 15,7-12-63-15,11 0-212 16,32-46-642-16</inkml:trace>
  <inkml:trace contextRef="#ctx0" brushRef="#br0" timeOffset="-205585.18">12913 14696 1878 0,'0'-2'465'0,"0"2"-273"0,4-2-82 0,5 0-46 0,7 2-20 0,10-6-16 0,7 2-8 0,-2 0-14 0,1 0-6 0,0 4 3 0,-9-4-3 0,4 4-45 0,-6 4-134 15,-4-2-40-15,-5 4-99 16,-6 16-293-16</inkml:trace>
  <inkml:trace contextRef="#ctx0" brushRef="#br0" timeOffset="-205425.41">13146 14726 1477 0,'0'0'382'0,"-2"0"-164"0,-2 8-92 16,2 10-35-16,-1 13 56 16,1 6-16-16,4 4 7 15,5-3-20-15,-1 4-50 16,1-2-20-16,0 0-20 15,0 0-28-15,-3-4-42 16,-2-4-271-16,5 25-323 0</inkml:trace>
  <inkml:trace contextRef="#ctx0" brushRef="#br0" timeOffset="-204965.59">13387 14989 2126 0,'0'0'374'0,"0"0"-187"0,4 2-110 15,4 2-40-15,5 4-7 16,9-2 26-16,2-2-5 15,5-6-6-15,4 0 0 16,6-8-14-16,1 0 2 16,-5-8-12-16,-6 2-9 15,-4-2 0-15,-10 4-6 16,-5 4-5-16,-10 6 8 16,-2 0-3-16,-8 4-6 15,-7 4 15-15,-12 4-7 16,-10 8-8-16,-1 8 12 15,7 4-12-15,8-4 0 16,12 0 0-16,7-2-5 16,6 0 5-16,11-2 0 0,0-2-2 15,15-4-13 1,1-7 14-16,6-2-15 0,7-13-70 16,-1-2-95-16,1-8-172 15,-3-4-144-15,26-40-1237 16</inkml:trace>
  <inkml:trace contextRef="#ctx0" brushRef="#br0" timeOffset="-204695.92">13886 14690 1953 0,'0'0'363'0,"0"0"-125"0,-4 0-139 0,8 4-49 0,0 6 2 0,4 12 85 0,0 4 4 0,-1 11-32 0,1 3-31 16,0 6-34-16,-4 2-19 16,0-4-19-16,-1-4-6 15,-1-4-51-15,-2 0-129 16,-2-10-201-16,2 19-291 15</inkml:trace>
  <inkml:trace contextRef="#ctx0" brushRef="#br0" timeOffset="-204334.83">14140 15057 1864 0,'5'-2'619'0,"4"0"-431"16,11 0-77-16,8 0-66 15,13-4-27-15,1 0-6 16,-7-2-3-16,-10 0-9 16,-5-4-28-16,-9 0 7 15,-4 4 15-15,-5-2-2 16,-7 0 8-16,-1 4-6 15,-7 0-11-15,-14 8 17 16,-6 8 7-16,-6 10 5 0,2 8 8 16,3 4-1-1,7 2-2-15,12-2-8 0,9 3-9 16,8-8-2-16,7-4 2 16,6-1 6-16,7-12 4 15,3 2-10-15,8-8-82 16,7-7-214-16,78-24-385 15</inkml:trace>
  <inkml:trace contextRef="#ctx0" brushRef="#br0" timeOffset="-204037.66">14789 14949 1795 0,'-4'2'478'15,"-4"14"-368"-15,-9 6 8 16,-6 10-13-16,-6 12-34 16,5-8-22-16,9-4-17 15,5-2-20-15,10-7-4 16,7-4-8-16,8 2-37 15,12-13-86-15,13-6-110 16,83-25-252-16</inkml:trace>
  <inkml:trace contextRef="#ctx0" brushRef="#br0" timeOffset="-203550.85">15064 15073 1844 0,'-13'10'503'15,"0"0"-332"-15,-16 16-86 16,2 2-43-16,7-2-15 16,9-4-15-16,5-8-11 15,6 3-1-15,2-13-1 16,2 0 1-16,5-6 22 16,7-3 26-16,6-4-19 15,2-9-4-15,1-6 2 0,-8-2 12 16,-3 3 2-16,-7 3 4 15,-5 4-26-15,-2 12-7 16,0 0-12-16,0 8-27 16,-2 10-2-16,-1 8 28 15,1 5 1-15,0 5-1 16,0-6 1-16,4-2-1 16,0-6 2-16,0-10-1 15,-2-3 7-15,3-5 5 16,-1-1 29-16,2-7 26 15,6-6-20-15,7-8-28 0,1-10-7 16,9 0-12-16,-3 1-6 16,5 5-13-16,0 6-1 15,-2 10-2-15,-3 8 4 16,-3 4 0-16,-2 4 7 16,-1 4-5-16,-2-2 8 15,-3 2 8-15,0-4 0 16,4-2 0-16,-2-2 2 15,5 0-2-15,3-4-39 16,3 0-117-16,1-4-313 16,46-12-371-16</inkml:trace>
  <inkml:trace contextRef="#ctx0" brushRef="#br0" timeOffset="-199050.98">11587 16248 1594 0,'0'0'267'0,"-3"0"-147"0,3 0-43 0,0 0-13 0,-2 0-28 0,4 0-9 0,-2 0 12 0,0 0 23 15,0 0-17-15,0 0 7 16,0-4 11-16,0 8-18 16,0-4-10-16,3 0-13 15,1 0 35-15,9 4-3 16,6 2 36-16,12 6-36 16,11-2-15-16,14-6-7 15,10-4-14-15,7 0-8 16,6-8-9-16,2 2-1 15,-4-6-14-15,-7 6-102 16,-15 2-167-16,-6 4-92 0,18-4-611 16</inkml:trace>
  <inkml:trace contextRef="#ctx0" brushRef="#br0" timeOffset="-198312.34">12134 16142 1578 0,'-2'0'476'0,"2"0"-300"0,-2-4-91 0,2 4-37 0,2 0-16 0,0-2-1 0,-2 2 14 0,3-2-1 16,2 2 13-1,-3-2-15-15,-2 2-27 16,2 0-9-16,-2 0-5 16,0 0 9-16,0 0-9 0,0-4-1 15,5 8 0-15,-5-4 12 16,0-4 14-16,0 4 13 16,0 0 7-16,-5 0-1 15,5 0-7-15,0 0-22 16,-2 0-7-16,2 0-7 15,-2 0 5-15,-1 4 1 16,3-4-7-16,-2 0 6 16,2 0 2-16,0 0-8 15,0 0-1-15,2 0-8 16,-2 0-7-16,5 4-10 16,6 10-4-16,2 0 29 15,11 12 1-15,3 2-1 16,5-6-2-16,1 0-32 0,-4-8-5 15,2-2 3-15,-4-6 6 16,-7-2 7-16,0-4-2 16,-8-4-7-16,-4 3 19 15,-4 1 13-15,-6 0 6 16,0 0 3-16,0 1-8 16,-4-1-1-16,-6 8 0 15,-8-4 1-15,-2 10-1 16,-5 4 6-16,-2-4-6 15,0 9-56-15,-7 3-193 16,-57 42-511-16</inkml:trace>
  <inkml:trace contextRef="#ctx0" brushRef="#br0" timeOffset="-194233.28">13127 15986 1809 0,'-3'0'360'15,"3"0"-127"-15,0 0-50 0,0 0-89 0,3 0-44 0,-3 0-29 0,2 0-8 0,-2 0-7 0,0 0-6 0,2 8 0 0,0 6 35 0,3 16 34 16,1 12-4-16,-4 6-10 0,2 2-19 16,1 2-24-1,2-6-11-15,2-2-1 0,-5-12-19 16,0-5-98 0,-1-9-120-16,-8-4-105 0,-32 2-375 15</inkml:trace>
  <inkml:trace contextRef="#ctx0" brushRef="#br0" timeOffset="-193851.15">12662 16044 1193 0,'0'0'356'0,"0"0"-158"15,0-4-77-15,0 4-49 16,0 0-13-16,0 0 37 16,0 0 6-16,0 0 13 15,4-2 25-15,-2 4-28 16,4-2-41-16,11 4 2 15,12 4 26-15,19-4-19 16,12-2-25-16,11-2-25 16,12-4-12-16,4-6-10 15,2 0-7-15,-1-6 0 0,-5 2-1 16,-5 0-24-16,-9-4-47 16,-15 9-124-16,-12 1-281 15,2 11-142-15</inkml:trace>
  <inkml:trace contextRef="#ctx0" brushRef="#br0" timeOffset="-193533.63">13077 16547 1717 0,'0'0'381'0,"5"-4"-171"16,4 8-126-16,4-4-33 16,12 0 13-16,1 6 28 15,8-12-32-15,2 2-11 16,3 0-16-16,2-10-7 15,8 2-23-15,-3-6-3 16,1 4-101-16,-9 2-143 16,36-10-248-16</inkml:trace>
  <inkml:trace contextRef="#ctx0" brushRef="#br0" timeOffset="-193084.25">13946 16262 733 0,'0'-4'1278'0,"-2"4"-1005"15,0 0-101-15,0 0-112 16,-5 8-39-16,-9 2-6 16,-3 12 2-16,-4 5 14 0,3 0-4 15,5 4-3-15,10-5-9 16,7-8-9-16,14-4-5 16,4-4 21-16,9-2-11 15,6-8 1-15,3-8 3 16,0-2-5-16,-3-8 8 15,-6-4 8-15,-4 0 37 16,-9-1 9-16,-5-3 19 16,-7 2-13-16,-6 2-24 15,-7 4-33-15,-11 0-21 16,-7 0-7-16,-11 10-2 16,-4-2-15-16,-7 6-96 15,5 6-122-15,3 0-269 0,1-4-584 16</inkml:trace>
  <inkml:trace contextRef="#ctx0" brushRef="#br0" timeOffset="-192585.18">14457 16012 1823 0,'2'0'372'0,"4"-4"-154"0,15 0-143 0,6-6-65 0,12 2-10 0,6-5-10 0,0 8-48 0,-3 0-73 0,-7 1-131 0,15 4-664 0</inkml:trace>
  <inkml:trace contextRef="#ctx0" brushRef="#br0" timeOffset="-192400.62">14750 16092 812 0,'0'10'1237'0,"0"0"-887"16,2 12-106-16,6 8-107 15,1 2-38-15,3 2-51 16,0 2-30-16,-1-8-18 16,2 3-8-16,-3-9-152 15,-4 0-203-15,17 6-600 16</inkml:trace>
  <inkml:trace contextRef="#ctx0" brushRef="#br0" timeOffset="-191550.04">16096 15945 1732 0,'0'0'585'0,"0"-4"-291"0,0-1-149 0,0 5-62 0,0-5-58 0,0 5-16 0,0 0-8 16,0 0-1-16,-4 5 24 16,-12-4 9-16,-6 7-3 15,-14 10-6-15,-4 9 14 16,5-1 11-16,10 2-10 0,5-6-15 16,9 0-22-1,9 0-2-15,4-4 0 0,9-4-47 16,9 4-22-16,5-4 15 15,8-2-1-15,2-2 5 16,-1 2 26-16,-7-2 18 16,-3 2 6-16,-9 2 0 15,-5 0-1-15,-10 0 1 16,-4 7 21-16,-6-2-8 16,-5 7 1-16,-8-8-4 15,-6 1-4-15,0-6-5 16,-4 0 0-16,0-9 7 0,2 0-8 15,6-4-15 1,3-8-116-16,11-5-223 0,31-45-663 16</inkml:trace>
  <inkml:trace contextRef="#ctx0" brushRef="#br0" timeOffset="-190050.31">16208 16270 1074 0,'0'0'1371'16,"7"-4"-1061"-16,6-4-146 0,16 2-115 0,8-2-38 0,15-6-5 0,-1 6-5 0,-2-10 0 0,-6 4 1 0,-6 0-2 0,-10-2 6 0,-12 6-4 16,-7-4-2-16,-6 6-10 15,-2 4-14-15,-5-4 16 16,-6 8 8-16,-6 4 8 16,-6 4-7-16,-4 10-1 15,7 8 1-15,3 2-1 16,12 2-1-16,10-2-27 15,7-2-41-15,7 1-20 16,2-13 52-16,0-1 19 16,1-8 18-16,-2-5 8 15,-2-10-7-15,7 2 22 0,-1-11-8 16,0-7 0-16,5 0 0 16,0-6-9-16,-4 2 3 15,2-2-8-15,-5 8 0 16,-2 8-1-16,-9 8-9 15,-4 10-6-15,-1 8-3 16,3 4 7-16,3 8 11 16,-4 0 1-16,3 0-1 15,1 0 0-15,-3-4 1 16,-3-10 29-16,-2-2 8 16,-1-2 13-16,2-8 9 0,1-2-12 15,5-6-17-15,3-6-23 16,-1-4-7-16,5-4-1 15,-7 2 1-15,0 6-1 16,-2 6 0 0,0 4-24-16,0 6 4 15,2 2-8-15,2 4 5 0,8 6 10 16,-1-6-4-16,2 2 17 16,-4 2 0-16,2-8 0 15,2-4 11-15,0-2 13 16,1-2 3-16,-1-6-11 15,-4-4-7-15,-2 4 5 0,-5-2-8 16,-5 6-5 0,-4-6-1-16,-2 6 0 0,-2 0-1 15,-2 6 1-15,4 0 0 16,0 4-9-16,2 4-18 16,4 0-9-16,4 10 31 15,5 0 5-15,0 8 0 16,3 0 1-16,1 0 0 15,-2 2 14-15,-1-2-6 16,-3-4 0-16,-7-6-3 16,-2-4 18-16,-4-2-5 15,-6-2-4-15,-7 0 14 16,-7 0-7-16,-5 6-5 16,-4-10-16-16,6-4 12 15,2-4-4-15,12-2-9 16,9-8-55-16,11-4-119 15,18-10-106-15,11 2-67 0,10 2 50 16,-3 6-49-16,-3 8 346 16,-13 2 51-16,-16 3 160 15,-7 8 4-15,-8 2-13 16,-6 8 17-16,-2 3-27 16,-1 6-54-16,-3 0-69 15,4 0-36-15,3 4-10 16,8-8-10-16,3-2-1 15,10-2-10-15,-3-4 16 16,7-6-5-16,-2-2-2 16,-2-12 8-16,4 2 2 15,-5-10-9-15,1-2-11 0,-7 0 14 16,-7 4-15-16,-2-2 10 16,-4 0-9-16,2 5-1 15,-1 7 0-15,6-3-8 16,7 4-58-16,11-1-48 15,6 2-2-15,8 3 41 16,-1 0 32-16,-5 5 28 16,-3 5 7-16,-8 0 8 15,0 3 2-15,-7-2 14 16,-5 2 31-16,2-3-7 16,-2-5-8-16,-2 0-16 0,-1 0 7 15,5-5-4 1,8-4-1-16,7-9-17 0,-4-3 0 15,4-1 0 1,-8 6 5-16,1-2-6 16,-5 2 6-16,-2 6 11 15,0 2 7-15,-3 8-5 16,11 4-8-16,-2 6 16 16,5 12 4-16,-1 10 11 0,0 8 38 15,-11 4 17-15,-3-5-41 16,-10-1-23-16,-14-4-26 15,-17-2-7-15,-24-2-15 16,-25 2-292-16,-218 26-1121 0</inkml:trace>
  <inkml:trace contextRef="#ctx0" brushRef="#br0" timeOffset="-189166.19">11578 17339 1741 0,'0'0'504'0,"0"0"-261"0,0 0-48 0,4-6-64 0,5 2-80 0,4-4-32 15,3-2 4-15,2 2 20 16,-2-2 25-16,-1 2-14 16,-3 4-6-16,3 0 4 15,3 2-29-15,11-2 1 16,4 4 1-16,11 0-2 0,8 0-22 16,2 0-1-1,8 0 0-15,-6-4 0 0,-5 0-36 16,-2 0-34-1,-7-2-32-15,-4 2-57 0,-7 0-117 16,-9-4 4-16,-11 2-25 16,-28-16-317-16</inkml:trace>
  <inkml:trace contextRef="#ctx0" brushRef="#br0" timeOffset="-188917.25">12086 17093 1683 0,'-2'0'494'16,"0"0"-265"-16,0 0-70 0,2 0-46 15,4 0-73-15,0 4-10 16,9 1 11-16,10 4 35 16,10 4-11-16,5-4-13 15,5 5-10-15,-4-6-13 16,-3-2-23-16,-7 6-6 16,-9 2-5-16,-9 0 5 15,-7 8 0-15,-8 0 1 16,-7 8-2-16,-13-2-10 15,-8 4-82-15,-3-2-140 16,4-4-292 0,-29 10-598-16</inkml:trace>
  <inkml:trace contextRef="#ctx0" brushRef="#br0" timeOffset="-188183.56">13493 17295 1864 0,'0'0'363'15,"0"-2"-53"-15,0 2-151 0,0 0-108 0,4 2-51 0,-8 10 1 0,1 10-1 0,-4 6 12 0,-2 6 13 0,0-6-7 0,-2 2-18 0,2-2 0 16,-2-6 0-16,-1-4-46 16,2 1-68-16,1-11 4 15,-1-8-1-15,4 4 15 16,2-12-3-16,-1-6-16 16,7-17 53-16,5-1 62 15,6-16 54-15,7-2 39 16,1-8 35-16,3 4-23 15,1-2 19-15,5 10-53 0,-1 6-11 16,-6 13-47 0,-3 9 4-16,-7 14-10 0,-2 4-7 15,1 8 0-15,3 15 18 16,-1 3 27-16,3 10 5 16,1 4-13-16,-3 0 1 15,6 2-37-15,-3 2-1 16,-1-4-87-16,-3-4-133 15,-7-6-152-15,-21 29-670 16</inkml:trace>
  <inkml:trace contextRef="#ctx0" brushRef="#br0" timeOffset="-187867.3">13436 17351 1832 0,'-2'0'525'0,"2"0"-265"0,2 0-55 0,1 0-62 0,7-4-76 0,9 4-17 0,6-4 20 0,16 4-29 0,6-4-4 0,13-6-36 16,2 2-1-16,8-6-13 15,-8 2-181-15,-5 2-415 16,44-16-1067-16</inkml:trace>
  <inkml:trace contextRef="#ctx0" brushRef="#br0" timeOffset="-187164.32">14060 17034 1727 0,'0'0'597'0,"0"0"-279"0,0-4-73 0,4 4-101 0,5-8-84 0,9 2-45 0,13-2-14 0,5-2 14 15,1 6 0-15,6 4-3 16,-1 0-4-16,3 0-8 15,0 0-17-15,-3 4-160 16,-4-4-205-16,33 6-268 16</inkml:trace>
  <inkml:trace contextRef="#ctx0" brushRef="#br0" timeOffset="-186968.01">14345 17102 1843 0,'-2'9'324'0,"0"9"-99"15,2 8-74-15,-3 10-53 16,3 4-37-16,0-4-35 16,-2-4-26-16,2-2-23 15,-2-4-145-15,0-2-156 16,-12 10-495-16</inkml:trace>
  <inkml:trace contextRef="#ctx0" brushRef="#br0" timeOffset="-186233.5">14755 17187 2123 0,'0'0'379'0,"0"4"-139"15,-3 6-121-15,1 16-46 0,0 0-47 16,2 10-13-16,0-4-7 16,2-10-6-16,3-4 0 15,-5-10-1-15,0-2 1 16,0-2 1-16,0-4-1 16,-3 0 1-16,3-4 0 15,-2 2 12-15,-2-10-13 16,2-6-17-16,-3-4 7 15,8-14-8-15,-1 0-17 0,4-4-4 16,2 4 2 0,3 1 10-16,-1 12 27 0,0 10-1 15,-4 4 1-15,-1 4 20 16,-5 5-20-16,2 5 1 16,2 4-1-16,3 4 7 15,4 9 7-15,-2-3-5 16,0 4-8-16,-3-5 7 15,2-2-7-15,-4-6-1 16,-2-6 2-16,0-4-1 16,0 0 5-16,1-4 8 15,4-10 4-15,8-12-11 16,8-10 4-16,0-5-5 16,4-3-5-16,2-2-1 15,-2 6 0-15,2 6 0 0,0 10-1 16,-12 6 1-16,2 14-1 15,-9 8 1-15,2 10 0 16,8 8 21-16,0 10-5 16,-2 4-8-16,2 4 4 15,-4-4-6-15,-3 3-6 16,-7-3-15-16,2-8-119 16,-6 2-203-16,-2 38-195 15</inkml:trace>
  <inkml:trace contextRef="#ctx0" brushRef="#br0" timeOffset="-185169.18">13594 17776 1652 0,'-2'0'339'0,"2"0"-119"0,0 0-58 0,2 0-61 0,1 0-28 0,5-4-28 0,10-2-21 0,11-6-10 0,16 2 2 0,8-8 14 0,12 2-9 16,8 2-8-1,3 4-13-15,0 2 0 0,-8 0-78 16,-10 8-226-16,25 12-428 16</inkml:trace>
  <inkml:trace contextRef="#ctx0" brushRef="#br0" timeOffset="-184977.61">13746 17973 2313 0,'4'-4'546'15,"9"0"-412"-15,14-10-134 16,23 4 0-16,21-6-99 0,13 2-131 16,8-5-232-16,122-35-674 15</inkml:trace>
  <inkml:trace contextRef="#ctx0" brushRef="#br0" timeOffset="-178113.16">17640 11478 1640 0,'-8'0'331'0,"1"2"-137"0,-2-2-116 0,-2 4-30 0,9-4 37 0,2 0 17 15,2 0-6-15,0 0-24 16,8 2 9-16,5 0 5 15,14 0-13-15,6-2-16 16,11 0-21-16,4-2-25 0,-3 0-10 16,-3 2 2-16,-8 2-3 15,-9 0-96-15,-7 6-99 16,-14 6-53 0,-16 6 137-16,-22 6 32 0,-17 4-28 15,-9-2 22-15,-4-8 71 16,8-8 14-16,12-7 107 15,13-8 25-15,16 3 30 16,6-2 10-16,18 0-29 16,23-4-74-16,22 1-33 15,23 0 10-15,19 1-25 16,5 6-21-16,-3 2-12 0,-11 4-223 16,-15 5-280-1,39 5-1242-15</inkml:trace>
  <inkml:trace contextRef="#ctx0" brushRef="#br0" timeOffset="-174801.61">9277 11635 1393 0,'-10'-3'252'0,"6"3"-167"0,-7-2-10 0,1 0 2 0,4 2-46 0,-1 0 20 0,3 0 29 0,4 0 17 0,0 0-10 0,0 0-28 0,0 0-22 16,4 0 5-16,-4 0-18 15,5 4 2-15,5 0 7 16,9 4 24-16,14-4 15 16,14-2-30-16,8-2-27 0,9-2-8 15,2-2-2 1,-3 0-5-16,-11 4-78 0,-11 4-91 15,-21 6-86 1,-20 8 12-16,-80 32-512 0</inkml:trace>
  <inkml:trace contextRef="#ctx0" brushRef="#br0" timeOffset="-174650.36">9127 11817 1559 0,'2'0'365'16,"5"-5"-169"-16,18-2-100 15,17-5-45-15,18-5-24 16,16 6-14-16,6-3-13 16,7 6 0-16,5 0-106 15,11-1-103-15,171-31-668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2:56:00.958"/>
    </inkml:context>
    <inkml:brush xml:id="br0">
      <inkml:brushProperty name="width" value="0.05292" units="cm"/>
      <inkml:brushProperty name="height" value="0.05292" units="cm"/>
      <inkml:brushProperty name="color" value="#FF0000"/>
    </inkml:brush>
  </inkml:definitions>
  <inkml:trace contextRef="#ctx0" brushRef="#br0">6208 2898 903 0,'0'0'184'0,"0"0"-146"0,0 0-11 0,-2-3 112 0,4 3 1 0,-2 0-59 0,0 0-47 0,2 0-4 0,-4 0 24 0,2 3-3 0,-2 0-28 15,-2 3 11-15,-1 0-11 0,2 0 44 16,0-4 46 0,3 0-49-16,3 0 8 0,-3-2 11 15,0 0 11 1,0 5-13-16,0-5-28 0,3 0-28 16,-3 4 17-16,0 0 6 15,3 2-4 1,-6 6-14-16,3 2-12 0,0 1 21 15,-3 3-15-15,6-1-6 16,0 5-11-16,1 2 1 16,0 14 2-16,3 8 13 15,0 8-16-15,6 15 8 16,-6 3-13-16,3 0 4 16,0-4-6-16,-1-10 0 15,-1-14 0-15,-2-8 0 0,-2-20 5 16,-2-4-5-16,0-10 0 15,0-2 10-15,-2 0 26 16,2-2 11-16,-2 2 2 16,0 0-13-16,-2 0-36 15,0 0 0-15,2 2-15 16,-2-2-2-16,0 0 17 16,2 0 0-16,-3 0 9 15,3 0 18-15,0-2-10 16,3 2-5-16,-3 0 0 15,0 0-11-15,0 0 1 16,0 0-1-16,2 0 0 16,-2 0-1-16,2 0 6 15,0-2 4-15,0-2 4 0,5-8 25 16,5-14-23-16,1-14-5 16,9-16-2-16,0-14 3 15,7-4-3-15,-2-5-9 16,4 3 9-16,-2 12-9 15,-2 8 0-15,-3 12 0 16,-2 8 2-16,-8 12 5 16,-5 7-6-16,-5 12-1 15,-4 1 0-15,0 1-31 16,0 3-68-16,0 0-114 16,2-3-75-16,5-9-321 15,48-43-489-15</inkml:trace>
  <inkml:trace contextRef="#ctx0" brushRef="#br0" timeOffset="3133.3">6783 3367 1542 0,'0'-3'280'0,"0"2"-184"0,0-3 32 0,0-5 22 0,0 5-14 0,0-1-52 0,0-2 27 0,0 1-7 0,-3 1 20 16,1 1 4-16,-2 1-43 15,-5 0-35-15,3-4-1 0,-1 1 2 16,-5 2-27 0,0-1-23-16,-5 1-1 0,-4 5 0 15,-6 3-9-15,-4 14 9 16,-6 6-1-16,0 9 0 16,8 7-11-16,5-4-4 15,12 0-7-15,12-6-35 16,4-4 8-16,8-4 29 15,5-6 9-15,6-8 12 16,8-10 0-16,0-4-6 16,5-10 1-16,-7-4 5 15,-2-2 6-15,-7-2 3 0,-5 0 6 16,-6 0-3 0,-7 0 13-16,-2 5 10 15,-2 8-8-15,-2 0-8 16,-1 10-11-16,3-2-8 15,2 6-6-15,2 9-23 0,0 10 28 16,1 10 1-16,1 6-6 16,6-2-3-16,2-8-11 15,7-4-29-15,-6-6-11 16,3-8 15-16,-3-10-5 16,-3-8 29-16,4-6 21 15,4-12 0-15,-2-6 1 16,-1-2 0-16,-6-4 13 15,0 0-7-15,2-2-6 16,1 4 0-16,1 7 6 16,-2 9-7-16,2 11-11 15,8 6 1-15,-2 9 2 0,8 12 7 16,0 8 1-16,-5 9 0 16,0 6 0-16,-8 0 1 15,-6-5-1-15,-3-4 8 16,-5-10-1-16,-2-10-1 15,-3-6-5-15,3-6 44 16,0-2 39-16,2-6 11 16,2-10-59-16,2-8-20 15,10-10 4-15,4-6-20 16,13-4-29-16,10-1-67 16,3 3-148-16,3 8-103 15,47-26-246-15</inkml:trace>
  <inkml:trace contextRef="#ctx0" brushRef="#br0" timeOffset="3332.88">7503 3158 1981 0,'0'2'231'0,"0"-2"-153"0,0 12 31 0,2 4 19 0,0 14 4 0,2 10-32 0,2 7-34 0,-2-2-19 0,2 0-25 16,3-5-11-16,-5-8-11 16,1-4-73-16,-5-6-220 15,-3-10-235-15,-18-30-778 0</inkml:trace>
  <inkml:trace contextRef="#ctx0" brushRef="#br0" timeOffset="3534.57">7469 2919 752 0,'-2'-2'1477'0,"0"1"-1270"16,0-3 18-16,2 4-4 16,0 1-139-16,0-1-82 15,-2 0-1-15,2 4-41 16,0 10-129-16,-2 4-328 15,-10 39-397-15</inkml:trace>
  <inkml:trace contextRef="#ctx0" brushRef="#br0" timeOffset="4166.26">7712 3278 2019 0,'5'0'221'0,"1"-2"-149"15,5 0 186 1,11-6-93-16,1-2-69 16,4 0-30-16,2-6-35 0,-2 2-8 15,2-6-22-15,-10 4 15 16,2 0-5-16,-13 8-5 15,-3 2 0-15,-8 2-5 16,-1 2-1-16,-5 2-51 16,-2 0 29-16,-11 6 16 15,-9 6 0-15,-6 12 5 16,4 8 0-16,12 4-16 16,11 8-26-16,17 0-10 15,17-1 32-15,9-5 21 16,15-8 14-16,1-14-8 0,2-8 3 15,-2-8-8-15,-5-10 1 16,-3-8-1 0,-8-6 6-16,-4-6-7 0,-9-6-17 15,-6-10-35-15,-6-5-58 16,-12-7 5-16,0 0 11 16,-6-8 29-16,-1-2 4 15,5 1 35-15,-1 9 26 16,0 8 15-16,7 10 20 15,-2 14 62-15,4 6-19 16,-2 8 92-16,0 4-82 16,0 6-2-16,0 2-43 15,7 6-43-15,0 12 0 0,4 18 3 16,3 14 26-16,3 10 8 16,-1 7-19-16,-1-3-9 15,1 2-9-15,-3-2-16 16,-6-6-72-16,-2-7-101 15,-5-15-128-15,-18 8-269 16</inkml:trace>
  <inkml:trace contextRef="#ctx0" brushRef="#br0" timeOffset="4374.35">8062 3039 2149 0,'16'-5'240'0,"5"1"-122"0,22-6 49 0,4 4-74 0,2 2-29 0,0 1-32 0,-7 2-13 15,-4-3-19-15,-5-4-51 16,1 6-172-16,-7-5-232 16,26-11-188-16</inkml:trace>
  <inkml:trace contextRef="#ctx0" brushRef="#br0" timeOffset="4799.31">8414 3042 1524 0,'-7'15'263'16,"0"0"-79"-16,-1 17-71 15,8 2-5-15,6 2-45 16,10 2-27-16,8-2-2 0,7-4-10 16,-2-6-4-1,6-5-8-15,-4-7-3 16,-7-9 4-16,0-6 1 0,-3-6 10 15,-2-7 13 1,-3-8 11-16,-1 0-16 0,-1-2-2 16,-5 2-17-16,-3 10 4 15,0 6 11-15,-2 6-28 16,-4 12-4-16,-4 24 4 16,0 23 18-16,2 31-3 15,-2 74 18-15,14 33 40 0,19 47-32 16,13-99-29-1,-19-103-5-15,-13-12 10 0,-10-8-17 16,0 22-19-16,-21-22 19 16,-8-18 45-16,-6-14 27 15,-5-18 4-15,-2-16-31 16,8-16-7-16,9-4 4 16,10-15-42-16,17 3 1 15,14-2 11-15,9 6-12 16,17 9-12-16,6 16-97 15,10 8-170-15,90-37-365 16</inkml:trace>
  <inkml:trace contextRef="#ctx0" brushRef="#br0" timeOffset="5068.82">9248 3334 1694 0,'0'-3'267'0,"2"-1"-150"0,0-3 88 0,2 0-5 0,3-4-40 0,1 3-47 0,4 2 5 0,1-4-16 0,10 5-27 0,3-2-25 0,8-1-29 0,3 4-21 0,1 2-8 16,-2 2-206 0,-12 2-308-16,3 6-488 0</inkml:trace>
  <inkml:trace contextRef="#ctx0" brushRef="#br0" timeOffset="5249.66">9236 3565 2392 0,'20'-2'245'16,"5"0"-161"-16,21-2 96 15,4 2-83-15,-2 0-38 16,2 2-49-16,-4-2-10 0,-5 0-217 16,9-28-641-16</inkml:trace>
  <inkml:trace contextRef="#ctx0" brushRef="#br0" timeOffset="9249.54">10778 2895 723 0,'-5'-1'1438'0,"3"1"-1306"0,-4-3-87 0,-1 3 89 0,2 0-38 0,-6 0-69 0,0 3-21 0,-7 1 6 0,-6 3 22 0,-2 1 14 0,-4 2 8 16,1 5-25-16,-2 3 1 15,7-3-5-15,-1 8-2 16,7 0-25-16,5-1-13 16,8 5-10-16,10-1 14 15,8 4 8-15,9 0-11 16,14-2-41-16,9 0 2 16,1-4-27-16,3 0 3 15,-4 0 51-15,-12-2 24 0,-8 0 9 16,-14 0-9-16,-11-1 0 15,-9 1 34-15,-13 2 10 16,-5 0 1-16,-8-4-14 16,-6-4-1-16,-1-6 5 15,2-6 4-15,0-6-5 16,4-6-7-16,14-6-27 16,6-4-57-16,16-10-289 0,63-73-423 15</inkml:trace>
  <inkml:trace contextRef="#ctx0" brushRef="#br0" timeOffset="9517.29">11008 2944 1974 0,'-7'-3'528'0,"4"3"-466"16,3-3 122-16,-1 4-8 15,1 1-116-15,0 6-47 16,-3 13-11-16,-2 15 50 16,3 15 10-16,0 14-41 15,6 1-6-15,5 2-15 16,9 3 0-16,1-6-4 16,0-2-166-16,-5-15-113 0,-6-18-218 15,-18-8-299-15</inkml:trace>
  <inkml:trace contextRef="#ctx0" brushRef="#br0" timeOffset="9700.68">10843 3222 2179 0,'1'0'324'0,"2"-2"-237"16,4-2 90-16,6-4-38 0,7 2-91 15,5 0-25 1,8-2-11-16,5 0-12 0,4-2-117 16,5-4-394-16,53-32-899 15</inkml:trace>
  <inkml:trace contextRef="#ctx0" brushRef="#br0" timeOffset="10066.27">11284 3262 2112 0,'2'0'276'0,"-2"-4"-183"0,7 4 108 16,9 0-91-16,3 6-71 15,14 8-24-15,2 10-5 16,5 11 1-16,-9 1 1 16,-8 4-12-16,-6 0-1 15,-7-8-7-15,-10-4 1 16,-8-6-8-16,-3-8-32 16,-7-6 47-16,-3-8 36 15,4-8-1-15,-1-10-8 16,7-8-6-16,5-12-11 15,6 0-10-15,12-9-28 16,15 2-70-16,13 0-140 16,14 7-101-16,97-28-563 0</inkml:trace>
  <inkml:trace contextRef="#ctx0" brushRef="#br0" timeOffset="11099.49">11945 3266 1748 0,'0'-2'338'15,"0"2"-185"-15,-2-2 127 16,4-2-65-16,-4 4-95 15,2 0-26-15,0 4-50 0,0-2-44 16,-2 4-24-16,-5 16 18 16,1 9 6-16,1 13 10 15,8 2 2-15,3-4-11 16,7-10 10-16,1-8-10 16,-1-8-1-16,3-8-13 15,-3-10 12-15,3-10 1 16,6-6 2-16,-2-8 7 15,3-8-8-15,-8 0 5 16,-1-4-4-16,-6 5 8 16,-3 1-2-16,-3 13-8 0,0 5 0 15,-4 10-9 1,2 4-30-16,0 9-46 0,2 11 37 16,4 9 30-1,6 4-29-15,5 2-16 0,6-11 5 16,6-2 10-16,0-8 30 15,-2-10 18-15,0-6 9 16,-6-8 9-16,0-2 9 16,-3-9 2-16,1-1-2 15,0-3-12-15,-3-4-15 16,3-3-9-16,2 2-24 16,-4 2-32-16,-1 6 13 0,-3 4 5 15,-5 12-22 1,0 2 26-16,-4 4-38 0,-2 4 33 15,3-2 27 1,-3 2 15-16,2-2 0 0,-4 0 5 16,0-2 1-16,-4 0 28 15,4-2 43-15,-2 2 50 16,0-2 13-16,-3 0-20 16,1 2-29-16,-10-2-50 15,-9 4-20-15,-2 4-15 16,-12 12-11-16,2 8 2 15,3 9-16-15,15-2-1 16,8 6-5-16,12-6 10 16,7 2 9-16,7-9-26 15,6-12 19-15,2-4 19 0,6-12 9 16,5-10 17 0,7-10-4-16,3-6-10 0,-2-7 0 15,-1-2 11-15,-8-6 25 16,-6-1-9-16,-8-2 9 15,-6-6 13-15,-7 2-11 16,-5 0 2-16,-6 7-4 16,-1 10-1-16,-4 5-5 15,3 7-9-15,3 9-6 16,-2 6-20-16,6 6-7 16,-2 6-26-16,0 16-31 15,0 17 56-15,2 16 1 16,2 14 6-16,7 3-5 15,3-2-1-15,-1-4-21 16,3-5-29-16,-3-9-112 0,-2-16-105 16,3-16-267-16,-3-32-413 15</inkml:trace>
  <inkml:trace contextRef="#ctx0" brushRef="#br0" timeOffset="11233.54">12672 3025 2224 0,'11'-8'567'0,"9"1"-507"0,13-7 68 0,9 3-10 0,8 0-82 0,-2 3-22 0,4-1-14 0,-7 0-116 0,43-16-426 16</inkml:trace>
  <inkml:trace contextRef="#ctx0" brushRef="#br0" timeOffset="12600.66">12990 3334 1512 0,'0'-6'464'0,"0"5"-386"0,0-3 115 16,0 0 22-16,0-1-59 16,2 4-42-16,-2 2-5 15,0-1-38-15,0 2-71 16,0 10-3-16,0 10 3 15,7 17 6-15,0 7 1 16,2-2-1-16,4-6-6 16,3-4 7-16,-1-10 1 15,-1-12-7-15,-1-6 14 16,1-8 1-16,3-10 1 0,8-8-10 16,2-6-7-16,0-12-20 15,-3 2 10 1,-6-4 10-16,-2-2 7 0,-8 7 1 15,-6 6-8-15,1 7 8 16,-3 9-8-16,0 9-12 16,2 4-22-16,-2 6-32 15,0 8 6-15,2 11 43 16,3 5 16 0,4 3-9-16,4-2-1 0,3-9-5 15,-3-4 14-15,5-10 2 16,-5-4 6-16,3-8 9 0,3-8-3 15,0-5 13 1,3-6 7-16,-7-9 4 16,-2-3 4-16,-5-2-4 0,-8-4-16 15,0-1-11-15,-5 0-9 16,-6 10-15-16,2 4-24 16,-2 8-18-16,2 8 26 15,6 8-22-15,1 4-31 16,4 8-63-16,-2 8 8 15,5 12 92-15,4 8 40 16,6 2 1-16,8 4 5 16,2-2-9-16,2-1 10 15,-2-6 0-15,-4-5 0 16,-1-6 10-16,-7-4 11 16,1-7 32-16,1-5-8 0,3-6-6 15,0-6 30 1,6-5-15-16,3-10-14 0,2-8-4 15,0-7 6-15,0 0-1 16,-7-4-5-16,-2 2-21 16,-11 6-6-16,-7 4 3 15,-8 6-12-15,-5 8-36 16,-7 6 18-16,-2 8-7 16,-4 6 16-16,3 12-14 15,2 4-50-15,7 6-76 16,10 0 113-16,6 0 36 15,10 2-6-15,10-8 4 16,3-5 2-16,8-6 8 0,4-4-7 16,-2-10 14-16,3-5-3 15,5-6 7-15,-1-1 13 16,2-3-25 0,-7 0 7-16,-5 1-14 0,-5 3-32 15,-9 0 8-15,-7 0-13 16,2 2 10-16,-7 0 3 15,-4 6 6-15,-4 0 18 16,-4 2 1-16,-4 2 13 16,2-2 10-16,-7 2-8 15,-6 10-2-15,-7 6 7 16,-10 10-9-16,5 10-12 16,0 2-8-16,16 5-1 0,7-5 9 15,16 1 0 1,5-6 2-16,7-9 10 0,3-8 7 15,0-16 41-15,6-14-6 16,0-8-12-16,-2-8 15 16,-2-11 2-16,-3-1 8 15,-9-4 28 1,-4-8-7-16,-5-6-22 0,-5-6-16 16,-6-4-28-16,-2 5-1 15,-5 13 11-15,8 12 1 16,4 18 3-16,2 12-6 15,0 8-30-15,2 8-11 0,2 10-22 16,3 24 20 0,0 26 13-16,2 23 3 0,1 15-3 15,6 2-11-15,3 4-85 16,7-4-359-16,32 121-488 16</inkml:trace>
  <inkml:trace contextRef="#ctx0" brushRef="#br0" timeOffset="14054.47">10707 4164 1517 0,'-3'-1'552'0,"1"-3"-470"0,-2-2 37 0,2 2 106 0,2 1-81 0,-2 3-78 0,4 0-21 15,-2 4-32-15,0 5-11 16,0 14 11-16,0 18 16 15,2 11 8-15,4 4-19 16,7 4-9-16,6-6 3 16,5-6-11-16,-2-9 0 15,5-10-1-15,-5-10-8 16,1-11 1-16,-6-6-10 16,8-6 7-16,-5-7-11 15,5-8 16-15,0-7 4 16,-8-6 2-16,-2-5 5 15,-1-5-5-15,-8-4 0 0,-1-4 4 16,-5 0 5-16,-5 2 13 16,1 5 7-16,0 10 0 15,-3 5 12-15,2 3-14 16,5 10-19-16,-1 7-3 16,2 3-6-16,-1 14-33 15,3 10-20-15,4 20 53 16,1 17 0-16,8 12 2 15,4 4 7-15,2-5-9 16,5-12 11-16,-2-12-11 16,-4-14 0-16,-4-12 8 0,-2-7-1 15,-6-8-1-15,4-4 10 16,-3-8-15-16,11-7 7 16,-2-6-8-16,0-8-2 15,-1-1-20-15,3 0-19 16,-2-2 7-16,6 10-31 15,-3 4 35-15,2 10 5 16,-4 10-19-16,3 10 31 16,-8 10-5-16,1 14 18 15,-7 2 5-15,-3 1-5 16,0-8 0-16,-4-4 5 16,-2-10-4-16,0-8 9 15,0-4 7-15,-2-3-1 0,4-1 14 16,-2-1 30-1,2-10 21-15,0-5-73 0,2-9-8 16,9-8-6 0,3 0-39-16,9-2-8 0,4 6-8 15,4 8-26 1,1 8 49-16,-3 18 11 16,-4 10 18-16,-3 10 3 0,-2 8 6 15,-1 3 9-15,-4-3-9 16,-1 0-1-16,-8-6-45 15,-1-7-112-15,3-9-107 16,16-13-411-16</inkml:trace>
  <inkml:trace contextRef="#ctx0" brushRef="#br0" timeOffset="14449.52">12122 4267 1676 0,'-3'-2'525'0,"-1"2"-496"0,0 0 125 0,-10 2-38 0,-3 4-70 0,-12 8 29 0,-8 0 9 0,-1 6-7 15,12-2-19-15,4-2-31 16,15 2-26-16,9-2-1 15,9 2 0-15,14 0-4 0,11 2-17 16,6-2-12 0,5-1 3-16,-3-4 3 0,-4 5 25 15,-9-1 1 1,-11-3 0-16,-9 0-6 0,-6-4 6 16,-5 2 2-16,-9-4 10 15,0-2 18-15,-6 2 1 16,-5-4-6-16,-3 0-11 15,-2-4 4-15,4-6-17 16,0-6-53-16,5-6-76 16,8-11-103-16,10-7-246 15,50-84-445-15</inkml:trace>
  <inkml:trace contextRef="#ctx0" brushRef="#br0" timeOffset="14689.34">12411 3988 1617 0,'0'-2'698'0,"0"0"-590"16,0-2 117-16,0 4-57 15,0 0-115-15,0 2-44 16,1 6-2-16,5 10 35 16,1 11 36-16,1 15 18 15,5 6-43-15,-1 12-23 16,-1 0-15-16,-3 6-7 0,4-2-8 15,-10-6-125 1,-2-6-145-16,-10-15-108 16,-29 5-145-16</inkml:trace>
  <inkml:trace contextRef="#ctx0" brushRef="#br0" timeOffset="14849.42">12261 4233 1535 0,'23'-12'1069'16,"2"-2"-961"-16,30-12-27 16,12 2 71-16,12 2-103 15,2 1-49-15,0 3-81 16,-8-1-181-16,64-38-381 16</inkml:trace>
  <inkml:trace contextRef="#ctx0" brushRef="#br0" timeOffset="16520.37">12803 4381 2005 0,'0'0'228'0,"0"0"-126"0,-2 0 200 16,2 0-92 0,-2 0-95-16,2 0-28 0,0 2-55 15,-2 4-32-15,0 6 0 16,-1 12 15-16,1 8 0 16,7 0-6-16,5-4-8 15,4-3 0-15,6-10 8 16,0-4-8-16,5-5-1 15,-4-12-1-15,8-5-16 16,0-8-2-16,-6-3 11 16,-1-5-2-16,-9 1-11 15,-6-2-21-15,-7 0 9 16,-4-4-24-16,-3 4-30 16,1 4 27-16,-4 2 28 15,1 4 22-15,3 6-1 16,4 4 11-16,2 2 1 15,0 4 5-15,0 2-5 0,0 0 8 16,0 0-8-16,0 0 9 16,0 0-2-16,0 0-7 15,0 2 15-15,-2-2 0 16,-1 0-7-16,3-2-3 16,-2 2-6-16,-2-2-14 15,1 2 13-15,-4-2 1 16,-1 2-8-16,-5-2 2 15,-1 4 5-15,-1-2-7 16,-3 4 7-16,1 0-8 16,0 4 8-16,6 0-1 15,2 4-20-15,4-2-11 0,3 4 7 16,4-2 20-16,3 2-13 16,4 0 8-16,4 0-2 15,10-2 7-15,-2 0 6 16,4 4 8-16,4 0-7 15,-6 2 8-15,4 2-7 16,-8 1 5-16,4-8-7 16,-9 5 0-16,1-8 1 15,-11 1-1-15,1-5 2 16,-4-5-1-16,-1-1-1 16,4 0 1-16,-4 0 5 15,4-1-6-15,7-5 0 0,7-5-9 16,3 1-6-16,8-5-30 15,3-1-31-15,-5-8-23 16,2-2 21-16,-7-5 25 16,1 3 25-16,-8 0 11 15,-2 2 17-15,-6 8 6 16,-5 6 39-16,-2 4 7 16,-2 6 17-16,0 2-15 15,-3 2-54-15,0 6-8 16,-5 4 8-16,-1 6 9 15,2 4 14-15,6 4-23 16,6-2-1-16,10 3-1 16,7-4 2-16,2-5 7 15,3-4 0-15,-5-1-7 0,0-9 2 16,-2-7 11-16,1-2 13 16,2-9 1-16,3-3 0 15,-1-1-3-15,1-4 1 16,-8 0-11-16,-5 0 11 15,-7 2-2-15,-4 4 4 16,-1 6-11-16,-2 6-16 16,0 2-18-16,3 4 3 15,0 6-34-15,0 10 14 16,3 2 22-16,6 8-37 16,4-4 22-16,7-3 7 15,1-6 6-15,3-3 15 16,0-7 0-16,3-8 4 15,2-3 17-15,7-6-7 16,-3-3 2-16,0-4-6 0,-6-1-9 16,-2 0-2-16,-6 2-8 15,-3 2-52-15,-5 0-28 16,-4 2-14-16,-2 4 4 16,-3 4 25-16,-2 4 14 15,0 0 21-15,0 2 39 16,-2-4 0-16,2 2 0 15,0 0 35-15,-2 2 41 16,-1 0 8-16,-2 2-1 16,-3 4-10-16,-11 6 17 15,0 6 21-15,-6 6-67 16,5 2-44-16,5-2 1 16,8-2 0-16,7 0 0 15,7-1-1-15,6-6 2 16,5 2-1-16,7-7 8 0,-2-5 3 15,9-6 4-15,2-9 5 16,-1-5-12-16,5-6 8 16,-7-5 2-16,0-6 17 15,-6-3 0-15,-8-9 5 16,-3-4 22-16,-1-8-29 16,-6-6-5-16,-3-3 5 15,-4 9-11-15,0 4 22 16,0 10-23-16,0 10-11 15,0 10 1-15,0 8 27 0,3 10-33 16,-3 4-6-16,0 6-46 16,-3 14-5-16,-1 20 51 15,4 12 6-15,2 16-4 16,5 3 7-16,4-3-9 16,4-2-8-16,-1-4-64 15,-1-10-97-15,-1-7-80 16,-10-18-255-16,-9-13-870 15</inkml:trace>
  <inkml:trace contextRef="#ctx0" brushRef="#br0" timeOffset="16680.68">14143 4102 2317 0,'13'-6'232'0,"5"1"-208"0,20-4 72 0,6 1-96 0,5 2-12 0,5 2-148 0,50-5-209 0</inkml:trace>
  <inkml:trace contextRef="#ctx0" brushRef="#br0" timeOffset="17467.93">14481 4349 1680 0,'0'0'875'16,"3"0"-779"-16,3 0-2 15,9-2 113-15,10-2-123 16,2 0-55-16,4 0-23 15,2-6 0-15,-2 4 1 16,-10-2-7-16,-4-2 8 16,-13 6-2-16,0 2-6 15,-11 2-6-15,-3 0-60 16,-2 0 0-16,-9 4 66 0,-8 4-1 16,-2 8-23-1,2 6-27-15,14 0-35 16,7 2 31-16,8-4 14 0,10-1 31 15,3-6 10-15,12 0 3 16,4-6 6-16,6-7 1 16,1-4 5-16,1-6 0 15,2-4 3-15,1-5-18 16,-3-6 1-16,2-1 1 16,-5 0-2-16,-4 0-16 15,-10 4-32-15,-9 2-45 16,-6 4-6-16,-7 6 1 15,-2 0 1-15,-4 8-31 16,-1 2 85-16,-4 2 37 0,0 6 6 16,-8 4 48-16,-3 6 27 15,-2 2-32-15,5 4 19 16,6-2 16-16,5 0-69 16,6-2-8-16,8-6-1 15,8 0 1-15,-1-6 8 16,4-4 12-16,8-4 2 15,-3-8 29-15,5-6-11 16,-4-8 11-16,4-8-16 16,-7-4-15-16,-3-10 9 15,-5-4-3-15,-8-5 6 16,0-9 18-16,-4-3-36 16,0 2 5-16,-4 3 22 15,2 16 4-15,2 18 43 16,0 14-10-16,2 10-53 0,2 8-26 15,-4 18-70-15,0 24 70 16,0 26 10-16,2 21-2 16,2 6-2-16,4-2-6 15,4-5-51-15,-6-3-278 16,-24 103-362-16</inkml:trace>
  <inkml:trace contextRef="#ctx0" brushRef="#br0" timeOffset="18500.54">10865 5388 787 0,'0'0'1196'0,"0"0"-1076"0,2 0-80 0,2 2 71 0,8 2-18 0,3-2-22 0,12-2-22 0,2-2 11 16,2-2-25-16,-4-2 10 16,-7-4 16-16,-7 2-5 15,-4-4-10-15,-6 2-29 16,-3 2 7-16,-5-3-8 16,-12 4 2-16,-15 5-18 15,-11 6 0-15,-10 5 5 16,-4 12 10-16,3 5 3 15,7 4-10-15,20 0-7 16,16 4-1-16,15 0 6 16,17-2 0-16,18 0-4 15,13-1-2-15,10-6-23 16,1 0-28-16,-3-3 12 16,-12 4 17-16,-9-2 10 15,-14 0 10-15,-14 0-4 16,-9 0 6-16,-15-4 7 0,-5 2 14 15,-12-6 12-15,-5 2 6 16,-8-4 3-16,-3-6 3 16,-6-6 11-16,4-4-20 15,-4-6-15-15,5-8-3 16,7-2-11-16,9-4-7 16,14-6-160-16,43-68-416 15</inkml:trace>
  <inkml:trace contextRef="#ctx0" brushRef="#br0" timeOffset="19586.4">11224 5779 2032 0,'2'2'478'0,"4"-2"-423"0,4 2 14 0,14-2 33 0,0-4-46 0,5-2-19 0,3-2-10 0,-8-8 29 0,0 0 29 0,-6 0-13 0,-5-4-24 0,-7 0-21 16,-9 0-22-16,-8-1-5 16,0 8-39-1,-7 3 39-15,-4 3-15 0,2 10 15 16,-9 8 0-16,0 8-18 15,6 13-46-15,4 4-1 16,16 8 19-16,8 0-23 16,14-4-8-16,6-6 11 15,4-10 10-15,4-10 56 16,-2-10 1-16,-6-8 11 16,2-8 12-16,-2-6-5 15,2-6-2-15,-4-6 4 16,-2-2 19-16,-1-2-13 15,-7 0 0-15,0 4-12 0,-1 1-15 16,-1 11 0-16,0 7-26 16,0 7-32-16,6 9-5 15,2 12 27-15,3 5 16 16,-5 7 5-16,-1 8 3 16,0-5 12-16,-7-2 1 15,-7-4 0-15,1-8 0 16,-6-6 29-16,-1-8 33 15,2-2 12-15,-1-4-9 16,1 0-2-16,-1-6-1 16,1-4-63-16,4-6-4 15,3-6-25-15,4-4-55 16,6 0 42-16,8 0-9 0,4 2 0 16,-2 12-18-1,1 7 14-15,-4 7 4 0,-2 9 15 16,-7 7 9-16,-5 0 25 15,-6 6 1-15,-2-2-1 16,-2-2 2-16,-1-4 0 16,1-4 24-16,-1-8 7 15,3 0 47-15,0-4 18 16,0 0-19-16,0-2-8 16,3-8-26-16,2-6-43 15,3-6 0-15,8-7-33 16,2 4-15-16,4 0 3 15,0 4-18-15,3 5-16 16,-1 11 49-16,-1 5 16 16,-6 11-1-16,-1 6 4 0,-5 6 11 15,3 5 0-15,3 2 0 16,1-2 0-16,7-2 0 16,2-4 8-16,-3-10 4 15,0-2-5-15,-7-6 19 16,-2-8-1-16,3-2 4 15,-3-2 4-15,5-6 1 16,-7-2 5-16,1 2-7 16,-7-6-4-16,1 0 11 15,-6 0-3-15,1-3 0 16,-3 5 5-16,0 2-17 16,0 10 10-16,0 3-11 15,0 6-23-15,0 2-5 16,0 6-19-16,0 9 24 15,2 10 0-15,2 4 0 0,4 3 1 16,0-5 5 0,1-8-12-16,3-6-10 0,-6-8-101 15,0-6-209-15,11-34-381 16</inkml:trace>
  <inkml:trace contextRef="#ctx0" brushRef="#br0" timeOffset="19766.77">12409 5252 1409 0,'-3'-9'1363'0,"3"8"-1204"0,0-12-102 0,0 11 63 0,0 0-64 0,0 2-56 0,5 0-71 15,7 2-158-15,7-2-333 16,59 4-672-16</inkml:trace>
  <inkml:trace contextRef="#ctx0" brushRef="#br0" timeOffset="20001.06">12839 5596 2324 0,'6'0'291'0,"2"0"-207"16,5 3 108-16,11-3-89 15,5-3-77-15,2 3-26 16,7-5-102-16,-2 0-53 16,-3 0-125-16,25-24-254 15</inkml:trace>
  <inkml:trace contextRef="#ctx0" brushRef="#br0" timeOffset="20820.41">13940 5394 1487 0,'0'0'350'0,"-3"0"-239"0,-1 0 37 0,0 0-34 0,-12 0-51 0,-3 2-36 0,-9 4-1 0,-10 4 49 0,-2 4 37 0,-2 4-26 0,1 2-5 16,11 2-47-16,10 0-34 15,8 0-9-15,12 2 7 0,9 3-47 16,13-4-110-1,9 1 36-15,17-3 21 0,5-2-20 16,0-1 25 0,-8 0 61-16,-7 3 22 0,-16-5 14 15,-11-2 1-15,-7 0 32 16,-10-4 51-16,-7 0 7 16,-3-2-2-16,-11 0 5 15,-4-2-23-15,-7-2 8 16,-4-6-22-16,1-4 15 15,2-2-34-15,5-8-38 16,3-2-54-16,13-8-203 16,16-78-415-16</inkml:trace>
  <inkml:trace contextRef="#ctx0" brushRef="#br0" timeOffset="21066.05">14112 5202 2284 0,'0'1'228'15,"0"-1"-173"-15,2 13 44 16,2 5-18-16,3 15 38 16,3 11-19-16,9 5-19 15,-4-1-31-15,5 0-7 16,-2 0-25-16,2-2-18 0,-6-5-40 15,-6-5-182 1,-3-9-137-16,-41 16-215 0</inkml:trace>
  <inkml:trace contextRef="#ctx0" brushRef="#br0" timeOffset="21216.72">14031 5432 2406 0,'13'-8'273'0,"7"2"-196"16,16-4 10-16,13-4-87 15,4 6-32-15,5-2-188 16,96-4-284-16</inkml:trace>
  <inkml:trace contextRef="#ctx0" brushRef="#br0" timeOffset="22484.24">14619 5707 2032 0,'0'0'597'0,"0"0"-533"15,0-3 74-15,0 3 29 16,4-4-103-16,1-1-14 15,4-11-25-15,4-6 1 16,-1-3-16-16,-3-3-4 0,-5 1-6 16,-6-6-10-16,-2 5-23 15,-3 0-23-15,-5 6-26 16,-3 6-41-16,1 8 4 16,1 8-28-16,5 6-43 15,0 10-35-15,8 8 82 16,2 4 88-16,10 4-2 15,1-3 25-15,5 0 23 16,4 0 9-16,-2-5 2 16,3-4 11-16,-4-4 70 15,-3-7 16-15,-3 2 3 16,-1-8 9-16,1 2-50 0,1-5-32 16,1-2-8-16,3-2 6 15,4-9 18-15,3-2 27 16,-3-3-8-16,3-7-32 15,-6-1-29-15,2-6 3 16,-6 3-6-16,1-2 0 16,-8 5-1-16,-4 8 1 15,-1 4-1-15,-3 8-9 16,0 6 4-16,-3 0-4 16,2 6-49-16,-4 8 16 15,-1 10 37-15,-1 6-5 16,5 0-13-16,11 2-30 15,2-8-24-15,5-7 38 16,6-1 26-16,0-10 14 0,2-5 1 16,1-5-1-16,0-3 10 15,-6-7 1-15,2-2 25 16,-6-7 6-16,1 1-12 16,-7-4-17-16,-5 0-4 15,-2-2-3-15,-2 10-4 16,-2 6-2-16,0 6-42 15,0 4 16-15,2 10-62 16,0 10 52-16,2 6 24 16,5 2-41-16,4-2 22 15,4-2 17-15,1-8 13 16,-1-6 1-16,3-3 28 0,1-5 24 16,7-5-2-1,3-3-16-15,4-4-5 16,3 1-14-16,-2-3-9 0,-5-3-6 15,-7 3-6-15,0 0-12 16,-2-2-28-16,2 4 17 16,-8-2 1-16,-3 6 7 15,-2 4-14-15,-7 4 5 16,0 0 30-16,-4 0 0 16,2 0 26-16,-2-2 32 15,-5 2 7-15,5-2-1 16,-1 2 20-16,-1 2 3 15,-5 2-51-15,-7 8-12 16,-10 8 9-16,-4 6-33 0,9 6-7 16,5-6 7-1,9-2 0-15,7-3 0 16,5-9-1-16,6-1 1 0,0-7 10 16,6-4-1-16,6-4 6 15,2-7 1-15,2-7-1 16,-1 0 3-16,-1-8 2 15,-1-6-2-15,-2-3 18 16,-1-7-5-16,-6-6-5 16,-3-4-11-16,-6-6 30 15,-2 0-12-15,-6-3-20 0,2 7 1 16,-2 8 4-16,0 14 7 16,2 12-4-16,2 10 30 15,-2 6-51 1,0 12-6-16,0 8-39 0,2 22 27 15,3 14 18-15,1 19 1 16,6-2 8-16,-1 0-8 16,4-7-1-16,-3-10-21 15,-8-8-80-15,-2-8-121 16,-6-10-261-16,-17-8-607 16</inkml:trace>
  <inkml:trace contextRef="#ctx0" brushRef="#br0" timeOffset="22632.69">15766 5288 2326 0,'19'-9'217'0,"7"4"-164"0,26-3-53 0,19-2-56 0,4 6-176 0,-7 4-109 0,47-4-429 0</inkml:trace>
  <inkml:trace contextRef="#ctx0" brushRef="#br0" timeOffset="23267.75">16094 5480 1265 0,'7'2'916'0,"3"-4"-820"16,11 2 15-16,4 0 48 15,-1-2-102-15,-5-2-5 16,-2 2 61-1,-9-2-5-15,-5-2-11 0,-6 0-29 16,-3-4-68-16,-10 2-30 16,-6 4-20-16,-15 4 5 15,-6 10-15-15,1 8-15 16,8 4-12-16,14 4-64 16,9 0 70-16,11-2 9 15,13-2 10-15,3-4 19 16,10-5 32-16,1-9 10 15,4-4 0-15,2-4 1 16,-1-7-2-16,-1-3 1 16,-3-6-6-16,0-4 5 15,-8 0 1-15,0-4 0 16,-4 2 1-16,-8 0-12 16,0 4-9-16,-8 2-78 15,-6 10 49-15,-4 4-61 0,-11 10 60 16,0 10 39-16,-4 8-7 15,5 6-23-15,2 4 25 16,11-2 7-16,4-4 9 16,11-4 1-16,3-8 39 15,1-7 27-15,7-7 33 16,4-4 66-16,-2-11-52 16,6-3-35-16,4-8 1 15,-6-4 26-15,0-4 42 0,-8-2-25 16,-3-8-14-1,-8-6-35-15,1-8-41 0,-7-6-17 16,-2-3 1-16,-3 13 14 16,-1 12 32-16,4 16 2 15,2 16-4-15,0 8-60 16,2 10-7-16,4 24-37 16,5 32 38-16,16 83-117 15,-11-95-481-15,67 178-645 16</inkml:trace>
  <inkml:trace contextRef="#ctx0" brushRef="#br0" timeOffset="29040.62">11206 6908 1416 0,'0'-2'808'0,"-3"-2"-677"0,3 0-35 0,0 2 118 0,0 2-83 0,0 0-76 16,3 0-14-16,-3 0 10 0,2 0-2 0,0 0-16 15,-1 0-15-15,12 2-9 16,2 0-3-16,12 4 8 16,13-4-8-16,7-2 3 15,4-6-9-15,0 0-3 16,-8-4-18 0,-10-2 1-16,-14 3 2 0,-4 2-9 15,-15-1-1-15,-5 0 1 0,-9 2-38 16,-10-2 10-16,-12 8 49 15,-14 4 6-15,-11 7 10 16,-1 8 31-16,2 1 5 16,8 6 4-16,10 2-41 15,18 2-8-15,7 2-1 16,20 4 1-16,23 2-1 16,20-4-18-16,22 0-52 15,11 3-37-15,5-3-44 16,-1-2 20-16,-12-2 43 15,-22-4 59-15,-16-2 21 16,-20-4 8-16,-15-2 1 0,-13 0 64 16,-16 0-5-16,-14 0-20 15,-10-4 17-15,-9-4 0 16,-1-6 20-16,1-6-10 16,6-4 1-16,8-8-23 15,9 0-20-15,15-4-25 16,16-4-90-16,18 0-186 15,85-48-268-15</inkml:trace>
  <inkml:trace contextRef="#ctx0" brushRef="#br0" timeOffset="29383.65">11921 7175 1554 0,'-13'0'892'0,"-4"3"-760"0,-8 4-48 0,-12 11 69 0,4 4-60 0,6 2-75 0,5-2-12 0,18 0 5 0,15 0-2 0,16-6 4 15,12 0-1-15,11-8 0 16,6-4-6-16,1-10-6 15,-8-4-6-15,-9-4 6 16,-11 0 7-16,-6-6 4 16,-13 0-4-16,-12-4 4 0,-13-2-11 15,-14-2-16-15,-11 2 15 16,-7 4-47-16,-2 5-48 16,5 9-92-16,8 6-288 15,-2 7-710-15</inkml:trace>
  <inkml:trace contextRef="#ctx0" brushRef="#br0" timeOffset="30833.66">12302 7140 2117 0,'-2'0'735'0,"2"-1"-633"0,0-2-48 16,0 3 92-16,2 0-97 15,-2 0-49-15,2 10-12 16,3 7 12-16,8 6 9 16,3 12-2-16,10-5-7 15,4-4 0-15,1-6 3 16,0-6-2-16,-2-10-1 15,-2-4 0-15,-4-8-9 16,0-4-5-16,0-4-10 16,-4-8-13-16,-1-2 17 0,-2-3 4 15,-9-3-4 1,-5 3 5-16,-6 7 5 0,-4 7-32 16,0 9-21-16,1 6 6 15,-4 6 57-15,3 6 0 16,5 10 2-16,3 1-1 15,3-1 0-15,12-3 8 16,2-2 0-16,6-9 3 16,1-4 6-16,3-4 6 15,0-7 11-15,0-4-1 16,-3-3-8-16,-2-5-11 16,-1-5 4-16,-2 1 2 15,-7-4-21-15,-4 1 0 16,-8 0-1-16,-2 2-17 0,-6 4-22 15,-4 4-16-15,1 4 10 16,0 4-1-16,8 6-10 16,3 2-43-16,5 8-49 15,4 2 90-15,0 10 59 16,5 6 8-16,5 2 5 16,4 0 40-16,10 4-32 15,0-4-6-15,7 0 7 16,1-3-7-16,-6-7 9 15,-1-4 5-15,-10-4-10 16,-9-6 1-16,-7-2-8 16,-4-4 12-16,1-2 49 0,-1-6-5 15,4-3-43-15,2-6-16 16,1-3-7-16,4-5-4 16,-1 0-28-16,3-1-6 15,1-3-9-15,-2 11 8 16,2 4 16-16,0 4-2 15,1 10-7-15,0 6 0 16,1 4-4-16,2 0-4 16,-2 2 7-16,3-4 20 15,-4 0 11-15,1-4 6 16,-8-2-5-16,3 0 0 16,-8-2 12-16,-3-4 10 15,1-4-8-15,4-2 1 16,-5-6-1-16,1 0-3 15,-3 0-10-15,-4-2 10 16,-1 2 1-16,-3 8-2 0,-4 0-5 16,-5 8 4-16,-9 6-2 15,-10 12 7-15,-6 6-14 16,2 10 14-16,7 4-15 16,11-2 0-16,14 3-1 15,8-8 2-15,11-3 6 16,9-2-7-16,7-7 10 15,7-5-8-15,8-6 17 16,5-6-8-16,1-4-10 16,-2-2 13-16,2-8-7 15,-2-3 2-15,-1-6-8 16,-9-4 7-16,-3 1-7 16,-8-6 11-16,-6 4-11 0,-10 2 14 15,-5 4 9 1,-6 8 0-16,-6 6-15 0,-3 6-1 15,-7 8-6-15,-4 8-2 16,-2 10 0-16,1 4 1 16,15 4-1-16,8 0-1 15,12-5-20-15,8-4 15 16,7-5 6-16,4-8 1 16,0-6 6-16,4-5-7 15,0-8 0-15,1-4 0 0,-5-10 11 16,1 0-1-16,-12-8-10 15,1-3 0-15,-10-4-5 16,-2-2 5-16,-6 4 0 16,-1 8 0-16,-4 8 0 15,5 8 0-15,-5 10-10 16,6 4-29-16,5 8 6 16,3 6 24-16,5 10 7 15,-3 8 2-15,2 2 0 16,-7 2 9-16,-2-4 5 15,-4 0 4-15,-5-8 6 16,-7-5 0-16,-11-2-14 16,-20-2-10-16,-22-2-90 15,-26 2-228-15,-230-7-371 16</inkml:trace>
  <inkml:trace contextRef="#ctx0" brushRef="#br0" timeOffset="32067.86">8808 7203 1655 0,'-7'0'336'0,"3"0"-216"0,-4 1-27 16,-6 6 23-16,-6 4-55 0,-4 10 19 0,-3 3 2 0,-2 6-2 0,6-2-34 15,8-4-25-15,2-2-20 16,13-4 5-16,3-8-6 15,9 0 1-15,-1-8 17 16,7-4-12-16,7-10 24 16,4-6-8-16,-1-8-13 15,0-4 6-15,2-6-7 16,-5-6 1-16,-5-4 1 16,-5-3 10-16,-3-5-20 15,-6-6-12-15,-1 4 10 16,-3 0-4-16,-4 14 6 15,-3 10 6-15,5 11-6 16,-2 14 0-16,2 5-18 16,-2 11-16-16,-2 20 8 0,-4 15 14 15,2 20 11-15,2 6 1 16,8-2 5-16,8-4-5 16,9-7 1-16,6-7-2 15,6-10-4-15,1-12 5 16,1-10 1-16,6-14-1 15,-1-6-26-15,2-12-33 16,1-4 4-16,-6-6-10 16,-8-4 14-16,-2 0 36 15,-12-2 15-15,-5 6 0 16,-6 8 20-16,-4 10 44 16,-4 6-7-16,2 7-55 15,-1 15 16-15,1 13 15 16,4 5-12-16,9 4-3 15,2-4-8-15,3-6-10 16,0-10-31-16,-2-10-121 16,-6-10-203-16,13-36-657 15</inkml:trace>
  <inkml:trace contextRef="#ctx0" brushRef="#br0" timeOffset="32246.76">9345 6984 2593 0,'0'0'314'0,"-2"0"-236"0,2 2-78 0,0 4-12 0,0 10-119 0,0 10-130 0,2 6-203 0,25 62-59 0</inkml:trace>
  <inkml:trace contextRef="#ctx0" brushRef="#br0" timeOffset="33064.87">9706 7199 1662 0,'7'-17'302'0,"0"3"-217"16,11-18 58-16,-1-4-77 15,1-5-41-15,0-8-8 16,-7-5-10-16,-4-6 17 15,-5 6 14-15,-2 8 14 0,-2 10 32 16,-2 18 23-16,1 7-65 16,1 9-42-16,-2 15-29 15,-1 19 8-15,-2 22 21 16,3 24-1-16,8 4-7 16,14 2 8-16,14-6-37 15,5-6-22-15,5-1 5 16,-1-5 2-16,-3-6 23 15,-9 0-26-15,-2-6-52 16,-12-1 4-16,1-9 8 16,-10-10-67-16,-2-12 78 15,-1-10 84-15,-6-10 51 0,-1-10 134 16,-4-12-112-16,-13-14-47 16,-6-12 70-16,-2-4 42 15,-4 1-2-15,2 5 10 16,8 8-80-16,6 6-24 15,13 2-5-15,10 0-37 16,15 0-9-16,10-2-30 16,4 1-4-16,3 0-10 15,2 3 28-15,-9 1-14 16,-6 4 24-16,-11 2 1 16,-2-2-29-16,-3-6-5 0,0-1 37 15,-2 0 11 1,-5-2 8-16,-2 6 19 15,0 4-6-15,0 10 3 0,0 2 22 16,0 6 11-16,0 6-55 16,-2 16 20-16,-1 22-22 15,6 18 21-15,6 14-13 16,10 3-8-16,8-5-9 16,4-4-63-16,-4-10 21 15,-2-2 32-15,-7-7 18 16,-1-13 0-16,-3-10 1 15,-3-8 0-15,4-17 4 16,1-5 22-16,5-14 23 16,-4-5 7-16,-1-12-29 15,-5-5-18-15,-16-6 3 0,-11-6 7 16,-7 2-13 0,-16 4 15-16,-1 8-3 0,2 11-16 15,5 12-2-15,11 4-3 16,9 8-6-16,7 3-29 15,9 0-101-15,0 0-35 16,3 6-143 0,25 2-304-16</inkml:trace>
  <inkml:trace contextRef="#ctx0" brushRef="#br0" timeOffset="33417.15">10562 7291 2194 0,'2'-2'369'0,"0"-4"-267"0,3-2-3 0,8-9-46 0,2 2-35 0,1-7-12 0,5 0 15 0,-6-2 39 0,-1 6-2 16,-4 1-14-16,-3 9-11 15,-5 3 1-15,0 2-26 16,-2 3 7-16,0 0-14 0,0 0-1 16,0 0-7-16,0 0 1 15,0 3-5-15,0-3-10 16,0 1-151-16,-2 3-203 15,-31 13-476-15</inkml:trace>
  <inkml:trace contextRef="#ctx0" brushRef="#br0" timeOffset="38332.82">14798 3116 1262 0,'-3'0'334'0,"3"0"-248"0,-4-2-44 0,2 2 22 0,-2 0-41 0,-2 0-2 0,4 0 37 16,0-2 17-16,-2 2-34 16,4 0 20-16,0 0 23 15,0 0-19 1,-2 0-23-16,2 0-6 0,0 0-12 16,0 0 1-16,2 0 1 15,-2-2-16-15,4 2 11 16,-2 0 14-16,0-2 11 15,10-6-11-15,5-6-17 16,17-6-3-16,11-7-5 16,3 0 2-16,10-4-10 15,5-1 5-15,3 0-6 16,6-2 10-16,10-4-4 16,9-6 20-16,1 0-4 15,1-2-1-15,-1 4-2 0,-7 4-5 16,-7 6-14-16,-9 2 5 15,-9 5-5-15,-9 9 0 16,-11 2 0-16,-8 4 1 16,-14 2 13-16,1 2 18 15,-4 0 4-15,6 0 2 16,4-4-16-16,1 0 2 16,1-2 1-16,2 4-8 15,-6 0-2-15,1 0-1 16,-4 2 2-16,-1 0-2 15,6-2 3-15,0 0 1 16,4 2-5-16,4-6-2 16,-2 4 0-16,-4 0-6 0,-4 0-5 15,-10 6 0-15,-7-2 0 16,4 2 0-16,3-2 8 16,-2 0-7-16,0-2-2 15,-4 2 1-15,-1 4 0 16,-4 0 1-16,-2 0-1 15,0 0-1-15,-2 0-4 16,-2 0-86-16,2 0-126 16,0 0-93-16,-9-2-29 0,-30-26-731 15</inkml:trace>
  <inkml:trace contextRef="#ctx0" brushRef="#br0" timeOffset="38666.18">16350 2248 1615 0,'-2'0'312'0,"2"0"-220"15,-2-2-40-15,2 2 8 0,0 0-48 0,2 2 5 0,-2-2 74 0,0 0 13 0,4-2-11 0,-2 2-24 0,6 0-33 0,5 0-20 16,12 2 25-16,12-2-2 15,5-2-3-15,8 0-14 16,1 0-2-16,-7 2 11 0,-8 2-10 16,-14 0-12-16,-13 0-7 15,-7-1 23-15,-4 2 17 16,-2-2-9-16,-3 10-25 16,-9 13 14-16,-3 10 16 15,-15 14-19-15,-6 6-5 16,-5 6-14-16,-4 7-134 15,-9 3-330-15,-86 78-749 16</inkml:trace>
  <inkml:trace contextRef="#ctx0" brushRef="#br0" timeOffset="43167.6">21087 1891 33 0,'-15'-4'1944'0,"-3"-6"-1909"0,-18-3-35 0,-3-2-45 0,-7 3 24 0,2 2-69 0,-1 3-38 0,8 3 79 0,5 1 25 16,15 3 24-16,10-3-2 15,-14 7-238-15</inkml:trace>
  <inkml:trace contextRef="#ctx0" brushRef="#br0" timeOffset="47083.78">17399 1512 1277 0,'0'-4'351'0,"0"4"-166"0,-4-6-46 0,4 2 11 0,-2 0-16 0,2 2-31 0,2-1-10 0,-2 2-24 16,4-2 3-16,-8 3-7 16,8 0-36-16,-4 3-29 0,2 12-31 15,6 16 31-15,3 23 55 16,0 20-25-1,0 8-12-15,-2-3-9 0,-3-11-3 16,3-16-6 0,-1-12-1-16,-6-14-5 0,2-14-24 15,-4-6 23-15,0-6 7 16,-4-8-12-16,-6-2-32 16,-3-12-55-16,-8-10 77 15,2-9-8-15,-1-4 4 16,5-10 10-16,3-8-13 15,8-10 1-15,6-9-29 16,10 2 18-16,11-2 25 16,9 9 14-16,13 13 0 15,1 12 6-15,6 18-5 16,-9 14 1-16,-2 18 10 0,-11 18-11 16,-5 18 17-16,-9 12 6 15,-7 9-22-15,-15 6-2 16,-7-3 6-16,-16-9-5 15,-5-5-1-15,-5-14 8 16,2-10-7-16,4-6-1 16,2-12 6-16,8-8 19 15,6-4-8-15,7-2 5 16,6-2 5-16,2 4 5 16,4 2-14-16,5 4-18 15,4 6-8-15,12 2 8 16,10 10 21-16,5 4-8 15,4 7-4-15,0 0-9 16,0-3 9-16,0-1-9 0,-1-7-47 16,-1-7-121-16,2-7-174 15,59-27-804-15</inkml:trace>
  <inkml:trace contextRef="#ctx0" brushRef="#br0" timeOffset="47717.27">18215 1349 1099 0,'0'-2'472'0,"0"2"-253"0,-2 0-63 0,2-2-3 0,-2 0-28 0,2 2-35 0,2-2-23 0,-2 0 10 0,2 4-13 0,-2-4 10 16,0 4-38-16,0 4-36 15,3 10-24-15,1 20 24 16,0 23 36-16,5 13-15 15,-2 6-9 1,2-4-5-16,-3-10-7 0,-1-14-86 16,-1-9-63-16,1-18-13 15,-5-12-108-15,-14-29-348 16</inkml:trace>
  <inkml:trace contextRef="#ctx0" brushRef="#br0" timeOffset="48068.04">18143 1307 593 0,'0'-4'1269'0,"6"-4"-1119"16,7-8-106-16,7 6-23 16,13 0-15-16,9 8 4 15,6 12 5-15,0 6 65 16,4 14 2-16,1 6-16 15,-4 13-27-15,-2 2 9 16,-9 6-18-16,-9-3-22 16,-11-2-7-16,-16-4 0 15,-11-2 11-15,-15-6-10 16,-15-3 22-16,-9-6-24 16,-15 0 9-16,-13-9 3 15,1-2-12-15,-4-8 1 0,8-4 11 16,13-4 1-16,14-4-12 15,17-2-1-15,16 2-99 16,13-2-157-16,68-34-548 16</inkml:trace>
  <inkml:trace contextRef="#ctx0" brushRef="#br0" timeOffset="51675.37">19167 1187 1566 0,'0'-2'258'0,"0"-2"-133"0,0 2 11 0,0-4-35 0,2 2 1 0,-2 2-33 0,0 2-3 0,0 0 1 0,0 2-49 0,2 8 0 15,7 20-16-15,-3 30 53 16,8 22-4-16,-5 15-13 16,2-1-25-16,-2-12-7 15,-4-14-6-15,-1-17-26 16,-2-17-46-16,-2-18-21 16,0-10 3-16,0-11 55 15,-2-11-40-15,2-8-81 0,-2-10 102 16,2-10 38-1,-5-2 10-15,1-4 6 0,-1-4 7 16,-2 4-1-16,7-2 36 16,5 1-6-16,4 7 6 15,6 0 34-15,12 8-16 16,9 6-42-16,13 6-11 16,11 6-6-16,11 12-1 15,-1 10 0-15,-6 12 0 16,-11 12 0-16,-13 10-5 15,-15 4 5-15,-15-4-6 16,-17 2 4-16,-11-5-3 16,-13-9 5-16,-7-4 12 0,-5-6 1 15,3-6 20-15,5-6 6 16,8 0-12-16,11-2-8 16,7-4-19-1,9 0-1-15,7 0-69 0,9 0 25 16,11 4 43-16,8 4 2 15,7 4-1-15,1 4 1 16,-7 12 0-16,-7 2-1 16,-8 4 0-16,-9 2-7 15,-12-4 8-15,-12-3 0 16,-15-3 11-16,-8-4 5 16,-5-6 20-16,-6-7-3 15,-2-4 14-15,1-5-13 16,3-9 11-16,6-2-7 15,14-6-38-15,6-1-32 0,15-4-166 16,68-62-269-16</inkml:trace>
  <inkml:trace contextRef="#ctx0" brushRef="#br0" timeOffset="52306.65">20104 1351 957 0,'-2'7'1204'16,"4"0"-1135"-16,-4 11-45 0,9 12 15 0,-3 19 21 0,4 7-3 0,0 8 14 0,3 0-8 15,7-10-21-15,-7-8-12 16,1-14-24-16,-4-8 7 15,-1-12-4-15,-5-7-1 16,0-4 7-16,-2-2 30 16,-2-5 84-16,2-13-20 15,0-9-67-15,0-12-30 16,0-8-3-16,4-6-7 16,6-10-2-16,5-4 0 15,8 7-23-15,1 7 1 16,0 20 1-16,-8 14 10 15,-3 14-13-15,-5 14-30 16,-2 16 8-16,0 16 37 0,3 15 0 16,-7 4 9-16,4-4-7 15,-6-9-17 1,0-16 15-16,0-12 3 0,0-10 6 16,0-6 13-16,2-4 6 15,-2-4 14-15,2-12-1 16,4-6-32-16,3-10-1 15,7-10-15-15,8-2 4 16,7-4 12-16,5 6-9 16,-4 11-12-16,-1 13-3 15,-8 18-2-15,-4 16 8 16,-6 20 2-16,3 13 14 0,-5 8 2 16,-2 6 0-16,-5-5 0 15,1-8-6 1,-5-10-18-16,0-10-57 0,2-10-84 15,2-8-93-15,25-16-221 16</inkml:trace>
  <inkml:trace contextRef="#ctx0" brushRef="#br0" timeOffset="52637.68">21031 1307 1958 0,'-8'0'237'0,"-5"6"-171"0,-12 2-16 0,-8 14-23 0,1 6-22 0,3 6-4 0,11-1 5 0,10-1-6 16,16 0 0-16,8-2 12 16,10 2 65-16,8 0-32 15,6 0-11-15,0-2 25 16,-3-2-28-16,-7 0-14 15,-10-4 16-15,-9-4-11 16,-13-2-2-16,-9 0-14 16,-9-6 9-16,-12-2-3 0,-7-6-12 15,-9-1-1 1,4-7-104-16,4-2-65 0,9-2-109 16,-7-27-508-1</inkml:trace>
  <inkml:trace contextRef="#ctx0" brushRef="#br0" timeOffset="52903.59">21642 1965 1935 0,'0'0'351'16,"0"0"-238"-16,0 2 125 0,0 0-119 15,0 8-82-15,2 6-1 16,-2 6-12-16,0 6-13 16,-6 2 1-16,-3-4-12 15,-5-1-21-15,1-3-135 16,-3-8-138-16,-15-13-206 15</inkml:trace>
  <inkml:trace contextRef="#ctx0" brushRef="#br0" timeOffset="53374.17">22124 1245 1713 0,'0'-4'194'15,"2"-2"-64"-15,-2 2 43 16,2-2-41-16,-4 4-18 16,0 4 1-16,-3-2-26 15,-2 0-34-15,-10 2-16 16,-8 6-30-16,-13 10-9 0,-5 10 1 15,3 8-1 1,7 0 1-16,13 5-1 0,13 0-6 16,12 2-5-1,8-1-28-15,11 2 29 0,10 0-16 16,11-2 16-16,4-4-10 16,-1 0-14-16,2 0 28 15,-8-6 5-15,-7-4 0 16,-14-6-11-16,-9-8-19 15,-12-5-11-15,-8-5 32 16,-9 0 10-16,-12 2 0 16,-12-4 30-16,-5-4-29 15,-2-7 13-15,4-2-6 16,7-7-8-16,8-4-1 16,10-5-125-16,11 0-129 15,45-64-284-15</inkml:trace>
  <inkml:trace contextRef="#ctx0" brushRef="#br0" timeOffset="53750.1">22741 1267 2212 0,'0'2'253'0,"0"-2"-122"0,-2 0 38 0,2 0-117 0,-3 2-52 15,-6 4-29-15,-4 12 29 0,-10 8 0 0,-8 12 26 0,0 4-6 0,8 10-19 0,6-2 6 16,11 3-6-16,10-7-1 16,7-8-11-1,9-6-4-15,0-10 15 0,6-10 3 16,1-8 5-16,2-8 5 15,7-8 5-15,0-10-4 16,0-10-2-16,-8-4 3 16,-6-8 0-16,-10-4-15 15,-17 2-48-15,-8 3-6 16,-16 14-75-16,-9 11-141 0,-9 15-12 16,-99 50-44-16</inkml:trace>
  <inkml:trace contextRef="#ctx0" brushRef="#br0" timeOffset="53952.27">22685 1552 1974 0,'0'2'235'0,"6"0"-185"15,5 6 79-15,9 6 0 16,9 8-53-16,9 4-10 15,3 2-27-15,1-2-33 16,-2-4-6-16,3-6-150 16,-1-10-120-16,61-26-353 0</inkml:trace>
  <inkml:trace contextRef="#ctx0" brushRef="#br0" timeOffset="54232.56">23331 1255 1736 0,'0'2'667'0,"2"-2"-627"15,0 8-22-15,3 6 30 16,3 10 24-16,2 16-18 0,1 11-4 16,-4 3-17-1,2 8 15-15,-3-6 6 16,3-2 0-16,3-14-27 15,3-6 0-15,3-10-6 16,7-8 1-16,4-2-1 16,15-6 6-16,6-2 3 0,10-10-15 15,10 1-15 1,1-10-30-16,-4-3-170 0,60-48-477 16</inkml:trace>
  <inkml:trace contextRef="#ctx0" brushRef="#br0" timeOffset="55167.53">18043 2212 1773 0,'0'4'360'0,"0"-4"-278"0,0 4-40 0,0 6-18 0,0 12 44 0,3 14 4 15,-1 10-3-15,5 4-15 0,0 0-15 16,-3-6-8-16,7-3-11 16,-4-8-13-16,0-7 2 15,1-5-8-15,1-10 15 0,5 0-2 16,1-8 8-16,12 0 2 16,8-6-3-16,15-4-7 15,3-5-14 1,8-9 0-16,-1-3-114 0,-7-2-104 15,-10 0-82-15,1-40-433 16</inkml:trace>
  <inkml:trace contextRef="#ctx0" brushRef="#br0" timeOffset="55368.7">18231 2414 1939 0,'4'0'238'0,"3"-4"-164"16,11 0 26-16,4 0-55 16,9 0-33-16,7 4-10 0,3-2-2 15,-4 0-50-15,-1-2-144 16,8-4-140-16</inkml:trace>
  <inkml:trace contextRef="#ctx0" brushRef="#br0" timeOffset="55517.51">18240 2231 1841 0,'9'-3'479'0,"2"-4"-431"16,9-2-24-16,15 0 9 0,10 5-28 16,10 3-5-1,3 5-91-15,1-3-103 0,79 2-445 16</inkml:trace>
  <inkml:trace contextRef="#ctx0" brushRef="#br0" timeOffset="55767.09">18988 2340 2114 0,'0'2'253'0,"-2"0"-217"16,-2 6 27-16,-8 14 26 0,-13 12-19 16,0 6-43-16,-4 2-18 15,2-6 0-15,4-6-9 16,-2-8-7-16,8-4-95 16,-1-8-127-16,7-6 23 15,3-8 2-15,0-38-303 16</inkml:trace>
  <inkml:trace contextRef="#ctx0" brushRef="#br0" timeOffset="55917.02">18826 2386 1468 0,'9'-2'303'0,"1"0"-117"15,9 2-1-15,8 8-67 0,6 12-31 16,9 6-19 0,5 6-31-16,2 4-20 0,-2-3-17 15,-1-4-35 1,-1-3-137-16,62-4-296 0</inkml:trace>
  <inkml:trace contextRef="#ctx0" brushRef="#br0" timeOffset="56750.44">19474 2270 1767 0,'-14'16'195'16,"4"-2"-130"-16,-17 20 5 15,2 2-10-15,-2 4-25 0,10-2-19 16,1-4-1-16,12-6-13 16,8-8 25-16,14-2-2 15,11-6 2-15,17-3-12 16,10-5-15-16,9-11-4 15,4 1-23-15,-4-6-20 16,-9-4 8-16,-7-2 18 16,-6-2 3-16,-4 2-2 15,-8-2 20-15,-11 4 0 16,-11 2 1-16,-2 8 34 16,-7 2 23-16,-7 2-14 0,2 4-28 15,-3 0-7 1,-10 4-7-16,-11 10 14 0,-4 6 2 15,-1 4 0 1,6-2-17-16,5 1 14 0,10-6-15 16,10-1 0-16,5-5-4 15,12-1 4-15,11-5 28 16,12-3 7 0,17-4-14-16,8-7-9 0,9-5-12 15,3-6-17-15,-8-4-32 16,-3-3 22-16,-14 0-11 15,-13-6 20-15,-14 3 11 16,-7 0-10-16,-9 0-32 16,-6 0-7-16,-4-2 16 15,4 2-29-15,-2-1 39 16,2 2 30-16,0 4 4 0,0 5-3 16,0 6 38-16,0 5 6 15,0 7 3-15,0 0-12 16,0 1-27-16,-2-1 3 15,2 0-11-15,0 0 8 16,2 0 1-16,-2 0 7 16,0 0-2-16,2 0 9 15,-2 0 6-15,0 3 4 16,0-3 14-16,0 3-16 16,-2 9-20-16,-4 15 79 15,-3 14-26-15,-5 16-7 16,3 7-10-16,3 2-27 15,10-4-13-15,9-1-8 0,7-10 1 16,11-8 19-16,0-15-4 16,0-10 10-16,0-10 16 15,0-6-2-15,-1-4-13 16,6-6-27-16,2-10-39 16,-1-4-322-16,39-68-556 15</inkml:trace>
  <inkml:trace contextRef="#ctx0" brushRef="#br0" timeOffset="57027.45">20786 2743 2016 0,'2'4'465'0,"-1"2"-436"0,6 8 35 0,-1 8 56 0,1 6-33 0,-3 2-45 15,-6 6-31-15,-7-6-11 16,-7 1-6-16,-12-5-74 16,0-8-200-16,-38-4-182 15</inkml:trace>
  <inkml:trace contextRef="#ctx0" brushRef="#br0" timeOffset="61400.6">18155 900 1521 0,'0'0'249'16,"0"-2"-137"-16,0 0-5 0,0-2-20 0,-2 0-23 0,2 0-29 0,0-4-5 0,0 2-12 0,2-2 12 0,-4 6 16 0,0-4-16 0,0 4 17 0,-5 0-31 0,-2-2-1 16,-9 0-9-16,-2 0-6 15,-7 0 0-15,2 0 0 16,-4 4 0-16,-2 4 4 0,-6 2-4 16,-5 0 0-16,-6 6-1 15,0-2 0-15,1 0 0 16,-1 2 1-16,6-6 1 15,-2-2 0-15,-3 4 5 16,3-4-6-16,1 2 12 16,5 0-3-16,11 0-4 15,6 0-4-15,3 0-2 16,2-2 1-16,0 4-2 16,-2-2 2-16,1 2-1 15,-1 4 1-15,0 0 0 16,0 4-1-16,3 2 0 15,-3 1 0-15,1-1-5 16,-2 2 5-16,-3 2 1 0,0 0-1 16,0 0 1-16,-3 2 0 15,-2 0 1-15,-6 2-1 16,-1 8 6-16,-1 2-6 16,-3 6 0-16,2 0-1 15,7 4 0-15,7 1 1 16,0 1-7-16,6 2 7 15,-2-4 1-15,4-2 0 16,6 2 0-16,-1-2 16 16,0 6-7-16,2 5-8 15,1 1 10-15,-1 2-12 16,5 6 6-16,0-4 0 16,6-2-6-16,3-4-2 0,4-5 2 15,7-3 36-15,-3-6-5 16,7-10-16-16,-1-2 9 15,1-4-9-15,-2 2-9 16,7 0 14-16,-3 4-13 16,3 0-6-16,-2-2 9 15,-4 3-9-15,2-1 5 16,-3-5-6-16,0 2 0 16,0-3 1-16,7 0 7 15,0 0-8-15,4 0 2 16,5 2-2-16,1-2 6 15,1 4-4-15,7-2-1 16,-1 6 0-16,6 1 5 0,0 3-6 16,6 2 0-16,4 0-6 15,0-4 6-15,9-2 0 16,8-4 1-16,5-10 4 16,2-4-5-16,3-4 6 15,2 2-5-15,-4-2 5 16,-3 4-6-16,-3-2-1 15,-4 6-7-15,1-4 8 16,5-2 1-16,-2-2 0 16,6-7-1-16,2-3 2 15,3-3-2 1,3-3 4-16,5 2-4 16,2 0 1-16,3 6-1 15,2 0 0-15,1 2 0 16,4 2 0-16,0 0 6 15,0 0-5-15,2 0 0 0,1 2 4 16,1-6-5-16,62-2 0 0,5-6 0 16,-3-8 0-16,-58 10-1 15,0-1 1-15,-64 0 0 16,2 3 1-16,0 0-1 16,55 0 0-16,1-1 1 15,2 0-1-15,-7 3 0 16,2 0 0-16,-6 0 1 15,2-1 0-15,-5-4-1 0,1-1 0 16,-7 0 6-16,0-2-6 16,0 2 0-16,-7-2-1 15,-10 6-5-15,-9 0 6 16,-5 2 1-16,-9-2-1 16,-6-2 1-1,6 0-1-15,2-6 1 0,0-2 5 16,5-4-5-16,-3-2 5 15,2-2-6-15,-6 4 0 16,0-6 0-16,-1 4 0 16,-8 0 1-16,-3 4-1 15,-4-2 1-15,-4-3 0 16,0 4-1-16,-3-10 0 16,5-4 2-16,0-3-1 15,2-3-1-15,4-3 0 0,6 2 1 16,0 6-1-16,4 2 0 15,-4 4-1-15,-6 0 1 16,-7 0 0-16,-5 2-2 16,-6-5 1-16,-5 2 1 15,-6-5 1-15,-1-9-1 16,1-7-5-16,-1 2-13 16,-1-2 18-16,1 6-1 15,-6 4 1-15,-3 2 0 16,-1-1 1-16,-6 3 11 15,0-1 20-15,-3 2-19 16,1-3 19-16,-7-2-7 16,4 2-5-16,3-2-15 0,-3-2-4 15,3-2-1 1,-1 2 0-16,2 0 6 0,2-1-6 16,1 7-6-16,0 4 5 15,-3 2 0-15,1 6 1 16,-2 0 1-16,-1 4-1 15,-1 2 0-15,1-6-1 16,-6 0-5-16,0-4-9 16,-7-2 2-16,-2 2 4 15,-7 2 9-15,0-4 0 16,-4 4-14-16,-6 0-4 16,-6-1-10-16,-6 5-11 0,-4-2 3 15,-1 0 19-15,-2 0-2 16,7-2 4-16,0 2 9 15,7 6-6-15,4 2 0 16,-2 0 11-16,0 4 0 16,-4 0-5-16,-8 0 5 15,-2 2 0-15,-4-4-1 16,-8 0-2-16,-1 0 4 16,-9-2 5-16,-8 0-4 15,-10-2-1-15,-9 2 6 16,-8 0-6-16,-69-4-37 15,-14-6-26-15,3-11-9 16,69 18-1-16,67 2 22 16,2 4 28-16,1-5 17 15,-48-11-13-15,2 1-31 16,3 1 10-16,-6-2 2 0,-6 3-2 16,-63-10-1-16,-9 4 31 15,-2-4 8-15,125 24-5 16,-4-4 14-16,2 4-6 15,-54-12 0-15,3 0 16 16,5 6-11-16,1-4 4 16,-3 8 1-16,-4 0-6 15,-63 3-5-15,110 7 0 16,-53-1 0-16,0 1 0 16,7 0 6-16,9 1-5 15,2 6 17-15,0 3-16 16,2-5-1-16,3 5-1 0,1 1 5 15,7-4-4 1,4 2-1-16,6 4 11 0,-4 4-2 16,0 7 0-16,-6 2 0 15,-2 2-9-15,2 2 2 16,6 4 4-16,8-4-6 16,8 0 0-16,12-5-10 15,8-6-79-15,-24 6-232 16</inkml:trace>
  <inkml:trace contextRef="#ctx0" brushRef="#br0" timeOffset="68951.48">15610 4373 1230 0,'0'0'263'0,"-2"0"-110"0,2 0-44 0,0 2-41 0,-2-2-25 0,2-2-8 0,0 2 16 0,2 0-14 0,-4 0-17 0,2 0 23 0,-2 0-29 16,2 2-14-16,2-4 0 15,-2 4 1-15,-2-2-1 16,2 0 1-16,-2 2 18 16,4-2 5-16,-2 0 27 15,0 0 0-15,0-2 3 16,0 2-18-16,2 0-24 15,5 2-6-15,15 4 2 16,11 0 16-16,25 3-9 16,23-2-15-16,19-7-8 15,227-36-232-15</inkml:trace>
  <inkml:trace contextRef="#ctx0" brushRef="#br0" timeOffset="71450.28">15737 4299 1036 0,'-4'8'123'0,"2"2"-87"0,-3 8-27 0,-1-4-9 0,4-2 0 0,0-4 26 16,0-4 187-16,-2-2 45 16,4-4-116-16,4 2-28 0,-4 0-36 15,2 0-4 1,0 0-29-16,-2-2-29 0,4 2-16 15,5-4 0-15,5 0 8 16,5-8 4-16,8-2-8 16,0-6-3-16,0 4-2 15,-9 4 1-15,-5 4-6 16,-13 8 5-16,-7 8-20 16,-9 16 21-16,-11 16 27 15,-6 23 8-15,-5 2-17 16,3-4-17-16,12-15-1 15,15-14 0-15,12-16-24 16,13-12 19-16,11-8 4 0,21-8-24 16,17-12-53-1,155-69-163-15</inkml:trace>
  <inkml:trace contextRef="#ctx0" brushRef="#br0" timeOffset="73234.14">15918 4498 952 0,'0'-2'843'0,"0"2"-723"0,0 0-63 16,0 0 6-16,2 0-12 0,0 0-16 0,-2-3 37 0,1 3 16 0,-1-1-23 0,3 1-7 0,-3 0-10 15,8 0-48-15,11 0 0 16,20-3 11-16,21 2 7 15,22-2 0-15,23 6-5 16,89 1 5-16,31 2-1 16,-4-1-17-16,-81-2 0 15,-22-2 0-15,-67-1 0 16,-6 3 0-16,-5-2-2 16,34 4 1-16,-12 0-10 15,-14 6 4-15,-12-5 6 16,-9-1 0-16,-7 4 0 15,-11-5 0-15,-3-3-1 16,-4-1 2-16,-2 0 7 16,-2 0-5-16,2 0-1 0,0 0 17 15,-2 0 3-15,2 0 6 16,0 0 0-16,-2-1-22 16,0 1-5-16,-2-4-45 15,-3-6-57-15,-5-2-17 16,-5-11 61-16,-3 4-19 15,-6-2 46-15,5-1 1 16,-3 2 30-16,1 2 36 16,8 0-12-16,-1 2 31 15,1 6-8-15,5 0 4 16,4 2 12-16,1 4-15 16,3 2 19-16,2 2-32 0,2-2-22 15,-2 2 19 1,3 0-8-16,-3-2 1 15,0 2 8-15,2 0-4 16,-2-4 5-16,0 4 1 16,2 0 4-16,-2 0 1 15,0-2-2-15,2 2-11 16,-2 0 3-16,0 0-21 0,0 0-5 16,2 2-4-16,-2 2-15 15,6 0-25-15,6 8 17 16,7 10 23-16,6 12 1 15,5 2 5-15,2 5 0 0,-2-4-5 16,-7-1-1 0,-7-9-1-16,-10-3-23 0,-10-4 0 15,-21 6-12-15,-18 6-131 16,-14 10-166-16,-140 54-250 16</inkml:trace>
  <inkml:trace contextRef="#ctx0" brushRef="#br0" timeOffset="75851.45">18363 4566 1804 0,'0'-2'483'0,"-3"-1"-411"0,3 2 2 0,0-2 26 0,3 3-92 0,-1 0-8 0,-2 3-14 0,2-3 2 16,0 4-6-16,2 4 18 15,1 2 20-15,1 6 22 16,2 0-23-16,-2 0-10 15,-2-2-9-15,-1-6 2 16,-1-4-1-16,-2-2 0 16,0 0 10-16,0-2-11 15,-2 0 6-15,2-2-5 16,0 2 0-16,0 0 7 16,0 0-8-16,0 0 0 0,0-2 0 15,0 0-1 1,0-4-8-16,2-8-94 0,6-6 28 15,2-2 48 1,5-2 13-16,6 2 1 0,0 6 5 16,4 2 8-16,-3 5-9 15,1 8-1-15,-8 2 10 16,3 9-1-16,-5 8-12 16,1 4 13-16,1 5 6 15,-6 1-6-15,0-4 0 16,-2-4 0-16,-3-4-1 15,-4-10 10-15,2-4-3 16,1-2 9-16,-3-2 10 16,0-4 40-16,3-10-61 0,5-8-4 15,-1-6-10-15,4-8 10 16,0 4 1 0,7-3-1-16,-2 11 0 0,5 7-26 15,-2 8 20 1,-1 9-12-16,-1 6 12 0,1 13 5 15,2 4 1-15,-2 8 22 16,4 4-1-16,-4 8-7 16,2-5-13-16,-3 0-1 15,2-6-40-15,3-6-114 16,-2-6-121-16,40-18-572 16</inkml:trace>
  <inkml:trace contextRef="#ctx0" brushRef="#br0" timeOffset="76219.88">19128 4557 1979 0,'0'0'483'0,"3"0"-457"0,4 0-26 0,4-1 19 0,7-1-4 0,11 0-6 0,2-4-3 0,-5-1 14 0,1-2 11 0,-7-1-14 0,-4 1-17 0,-5-4 15 16,-4 3-5-16,-5-1 1 15,-4 1 1-15,-5 2 9 0,-2-2-11 16,-11 4 16-16,2 4-26 16,-11 9 6-16,0 4 6 15,1 10 0-15,3 5-6 16,9 3-6-1,12 2-8-15,8-5 8 0,12 2 0 16,9-8 11-16,12-4-11 16,12-10-45-16,14-6-127 15,8-8-79-15,116-42-242 16</inkml:trace>
  <inkml:trace contextRef="#ctx0" brushRef="#br0" timeOffset="76776.48">19803 4443 1689 0,'-15'5'826'0,"-1"3"-741"0,-15 3-56 16,0 7 20-16,9 7-40 16,4-3-9-16,7-8-1 15,4 0 1-15,7-10 7 16,3-7-7-16,1 2 11 15,-2-2-11-15,9-11 7 16,12-8-5-16,4-11-2 16,8-16-4-16,-4-3 4 15,-10 0 0-15,-6-6 0 16,-13 4 0-16,-4 2 11 16,-5 9 28-16,-4 15 42 0,6 12-33 15,1 10-11 1,2 6-37-16,0 4-10 0,-9 19-10 15,-10 17 20-15,1 14 11 16,3 14-10-16,10-4-1 16,18-2 1-16,10-6-1 15,8-9 0-15,2-11-1 16,2-12 0-16,3-14-13 16,1-10-5-16,3-9-8 15,3-10-11-15,-3-8 1 16,-7-3 8-16,-10-2 8 0,-6 8 15 15,-13 8 6 1,-4 8 15-16,-2 6-12 0,0 10-3 16,-5 8-15-16,1 14 15 15,4 5 1-15,2 5 1 16,4-7-2-16,9-4-8 16,1-7-40-1,1-4-208-15,6-8-71 16,37-26-550-16</inkml:trace>
  <inkml:trace contextRef="#ctx0" brushRef="#br0" timeOffset="76935.78">20202 4315 1592 0,'0'0'1182'0,"0"0"-1052"0,0 2-86 0,2-2-44 0,4 2-11 0,2 4-154 0,10 6-10 0,6-2-94 16,12 4-67-16,53-4-427 16</inkml:trace>
  <inkml:trace contextRef="#ctx0" brushRef="#br0" timeOffset="77233.92">20481 4371 2063 0,'-17'10'372'0,"0"0"-270"16,-16 12-36 0,2 6 17-16,4 8-58 0,10-2-10 15,9-2-13-15,8-3 4 16,10-15 7-16,1-2 10 16,11-8 5-16,9-8-13 15,11-12 23-15,8-9-20 16,1-7-8-16,-6-4-8 15,-14 6 2-15,-11 8 23 16,-13 10 17-16,-5 8-17 16,-2 4-27-16,-2 9-41 15,4 4-40-15,4 15 75 16,6 7-82-16,7 2-181 0,73 40-103 16</inkml:trace>
  <inkml:trace contextRef="#ctx0" brushRef="#br0" timeOffset="79184.2">21575 4391 1661 0,'-2'-2'361'0,"0"2"-208"0,0-4-48 0,-3 2 54 0,2 0-82 0,-3-2-28 0,-1 4-10 0,-3-2 27 15,-2 0-16-15,1 4-1 16,-9 4-26-16,0 4-17 16,-16 10-6-16,-6 10 10 15,-2 3-2-15,1 4-7 16,9-5-2-16,17-1 2 16,3-13-2-16,10-6-13 15,4-6 13-15,2-4-11 16,-2-4 11-16,4 2 1 15,6-4 0-15,5 0 1 0,10-8-1 16,4-3-15-16,4-4-13 16,0-2 13-16,-10 6 14 15,-6 2-11-15,-5 8 12 16,-8-1 7-16,-1 3-7 16,-3 3 0-16,0 0-9 15,0 3-6-15,0 3-18 16,-3 3 15-16,6 8 18 15,1 5 1-15,9 3-1 16,3 0 1-16,1-5 0 16,8-8-1-16,2-6 0 15,-3-6 0-15,5-8-2 0,3-2-23 16,-3-8 8 0,-2-2-2-16,-3-1 17 15,-9-1 2-15,-6 0 1 0,-5 3 11 16,-5 6-11-16,-2 5-1 15,-1 2-11-15,1 6 10 16,3 0-8-16,0 6-25 16,0 2 14-16,5 9 11 15,4 1-8-15,4 4 17 16,6-4 1-16,2-3 9 16,6-4-8-16,2-7 22 15,2-8-5-15,0-4 2 0,1-10-3 16,-1-3-3-16,-11-1 8 15,0-2-2-15,-11 2 9 16,-7 7 21-16,-4 0 7 16,0 9-19-16,0 6-39 15,2 0-9-15,-2 8-1 16,-4 8-20-16,2 10 19 16,2 9 11-16,6 5-12 15,10-4 11-15,7-6-9 16,7-6-4-16,3-12 7 15,1-4 6-15,2-14 1 16,5-4 8-16,1-10-8 16,0-4 0-16,-2-2-1 0,-4-1-1 15,-7 5-10 1,-8 1-22-16,-7 5-23 0,-1 3 6 16,-5-1-9-16,-2 6 46 15,-2 2-40-15,0 2 26 16,1-1 10-16,0 2 3 15,1-1 15-15,1 0-6 16,-3-3 6-16,2-2 10 16,2 1 4-16,-6 0 14 15,0 1 32-15,-6 0-12 16,0 5-19-16,-6 0-29 16,-10 8-6-16,-7 8 4 15,-12 10 2-15,-3 8 24 16,4 7-16-16,9-2-8 15,13-1 0-15,7-5-1 0,13-7 1 16,5-6 0-16,4-8 0 16,7-8 0-16,9-6 10 15,8-8-10-15,3-8 8 16,5-8-7-16,-5-8 1 16,-7-3 7-16,-7-1-8 15,-11-4 40-15,-8-4-8 16,-8 0 3-16,-3 4 19 15,-5 6 19-15,-1 14-10 16,0 12-23-16,7 6-34 16,3 6-7-16,0 14-57 15,2 18 42-15,0 16 14 0,4 14 1 16,5 6 6 0,11 1-3-16,2-11-3 0,7-10-30 15,-2-12 4 1,-3-12 26-16,1-12 2 0,-5-4 5 15,2-6-7-15,1-8 6 16,4-10-4-16,2-6-2 16,-3-4-1-16,-4-2-5 15,-4 0 6-15,-11 6 0 16,1 6 6-16,-8 10 28 16,0 6-34-16,-2 4-25 15,-4 10-7-15,4 8 31 16,-3 10 1-16,5 0-1 15,2-4-4-15,5-6-80 16,4-4-95-16,-2-10-153 0,13-30-567 16</inkml:trace>
  <inkml:trace contextRef="#ctx0" brushRef="#br0" timeOffset="79350.53">22801 4313 2488 0,'2'0'260'0,"0"2"-199"0,0 2-61 0,5 4-31 0,9 10-65 0,3 4-129 0,10 4-253 0,56 22-504 0</inkml:trace>
  <inkml:trace contextRef="#ctx0" brushRef="#br0" timeOffset="79596.45">23119 4566 2000 0,'-15'14'243'0,"3"2"-166"16,-3 8-11-16,1 2-14 16,14-8-32-16,12-2 2 15,1-4 5-15,10-12 38 16,8-8 83-16,13-12-19 15,3-6-52-15,-3-4-29 16,-4-3-26-16,-12 0-10 16,-13 2-12-16,-17 4-90 15,-21 6-77-15,-27 15-148 16,-205 55-257-16</inkml:trace>
  <inkml:trace contextRef="#ctx0" brushRef="#br0" timeOffset="80297.92">19186 5184 2054 0,'0'0'252'0,"3"0"-192"0,-3 1 3 0,5 7-24 0,6 5-6 0,6 8 24 0,5 5-10 0,7 0-19 0,-2 2-8 16,-4-7-9-16,-6-3-10 0,-3-10 11 0,-5-2-1 15,-5-6 4-15,3-2 10 16,2-8 22-16,8-9 11 16,4-10-28-16,3-5-24 15,-2-11-6-15,-2-1-57 16,-4 6-45-16,0 6-42 15,-3 10-105-15,0 12-223 16,30 14-302-16</inkml:trace>
  <inkml:trace contextRef="#ctx0" brushRef="#br0" timeOffset="80485.39">19786 5101 1141 0,'0'0'989'0,"-2"0"-853"16,2 4-98-16,0 4-20 15,2 10 22-15,3 12 25 16,1 8-37-16,3 2-11 16,2-4-16-16,-2-7-1 15,-1-5-138-15,0-10-174 16,7-36-812-16</inkml:trace>
  <inkml:trace contextRef="#ctx0" brushRef="#br0" timeOffset="80633.92">19817 5031 2119 0,'0'2'588'0,"0"-2"-531"16,3 2-56-16,-3 0-1 16,6 6-57-16,8 8-72 15,11 4-131-15,96 22-251 16</inkml:trace>
  <inkml:trace contextRef="#ctx0" brushRef="#br0" timeOffset="81517.78">20316 5087 2245 0,'-16'6'222'0,"3"6"-163"16,-18 12-50-16,2 6-9 16,6 9 9-16,6-6-9 15,11-4-6-15,8-10-8 16,9-6-4-16,2-7 18 16,11-8 12-16,10-6-6 15,11-10-6-15,-1-9-16 16,-1-9-7-16,-5 2 22 0,-9-8-5 15,-10 0 12-15,-5-2 4 16,-8 6 2-16,-6 4 6 16,-4 14 71-16,0 8-14 15,-1 7-56 1,0 4-8-16,5 2-11 0,5 4-32 16,-5 11-26-16,3 12 47 15,-1 12 11 1,6 12-6-16,8-2 6 0,9-2 0 15,7-3 5-15,0-12-5 16,4-8-3-16,0-11 3 16,-1-13 12-16,3-10 0 15,3-9 7-15,1-6-16 16,-3-7-3-16,-7 5-33 0,-10 0-3 16,-13 10 12-1,-7 4 18-15,-9 8-12 0,-6 6 9 16,-9 6-4-16,-3 12 4 15,-2 4-2-15,10 11 5 16,7-3-3 0,10-2-6-16,10-2 8 0,1-6 7 15,7-4 5-15,7-10-4 16,7 0 9-16,9-12-10 16,5-6-6-16,6-4-51 15,2-9-54-15,-4-6-78 16,-5-1 34-16,-7-1 50 15,-11 3 33-15,-12 6 72 16,-10 6 29-16,-5 10 64 0,-3 4 25 16,1 2-41-16,-2 4-40 15,-3 2-11-15,-4 4 13 16,-3 4 3-16,1 4-14 16,7 3-5-1,4-6-10-15,6 7 4 0,5-4-17 16,9-4 1-16,4-5 20 15,11-9 3 1,8-6 15-16,5-7 21 0,-3-2 15 16,-5-6 6-16,-12 2 15 15,-15-2 6-15,-9 2 4 16,-8-2-37-16,-15 5-67 0,-12 2-2 16,-21 8-45-1,-12 10-65-15,-14 10-127 0,-88 43-136 16</inkml:trace>
  <inkml:trace contextRef="#ctx0" brushRef="#br0" timeOffset="82624.56">19024 5819 1888 0,'0'-2'357'0,"0"2"-220"0,0 0 37 0,0 0 22 0,-2 0-91 0,4 2-69 15,-2 0-25 1,2 4-11-16,5 10-9 15,-3 8 9-15,10 10 7 0,-3 6-1 16,0 3-6-16,-2-7-72 16,-7-2-115-16,-2-9-50 15,-4-7-54-15,-3-5 49 16,0-7-14-16,0-6-58 16,5-8 167-16,-2-4 147 15,4-6 24-15,2-4 74 16,7-2 58-16,0-2-17 15,6-1-5-15,6 3-41 0,-4 0 60 16,6 0-80 0,-5 0 22-16,1 0 1 0,-3 2-21 15,-3 2-54 1,1 4 46-16,-9 8 32 0,-1 2-4 16,-4 0-1-16,0 6-26 15,-2 0 1-15,0 2-27 16,-1 2-32-16,1 0-10 15,4 2-39-15,-2 8 39 16,0 2 2-16,3 12 20 16,1 2-13-16,0-2 0 15,1-2-7-15,-1-2-2 16,1-3-74 0,2 1-139-16,-5-7-148 15,13 20-374-15</inkml:trace>
  <inkml:trace contextRef="#ctx0" brushRef="#br0" timeOffset="82952.03">19686 5781 1662 0,'-6'0'627'0,"12"2"-510"0,-6-2 10 0,0 4-20 0,0 2-79 0,0 8 7 0,2 16 29 0,5 10-4 0,-1 8-16 0,3 6-25 15,3 1-10-15,-2-3-9 0,-1-4-98 16,-1-10-143-16,-4-10-218 16,-25-10-374-16</inkml:trace>
  <inkml:trace contextRef="#ctx0" brushRef="#br0" timeOffset="83118.2">19521 5989 1634 0,'0'0'1068'16,"2"0"-933"-16,1-1-117 0,6 1 9 16,4-3-21-16,16 2 7 15,10-6-13-15,13 1-6 16,8 1-38-16,5-4-232 16,99-13-331-16</inkml:trace>
  <inkml:trace contextRef="#ctx0" brushRef="#br0" timeOffset="83907.8">20212 6028 2207 0,'0'1'369'0,"2"2"-311"15,2 4-46 1,7 8 45-16,5 6-9 0,4 4-1 15,4 3-8-15,-5-2-3 16,-2-2-11-16,-5-6-4 16,-8-10-11-16,0-4-9 15,-4-4 19-15,-2 0 16 16,2-4-11-16,-2 0 4 16,0-8-25-16,0-4-4 15,4-10-58-15,6-8-13 16,15 1-37-16,6 0 11 15,7 7 50-15,3 12 26 16,-1 10 5-16,-5 8-10 16,-8 10 20-16,-2 8-4 15,-10 6 8-15,-2 2-2 0,-6-2 4 16,-5-6 0-16,-3-8-6 16,1-4 6-16,-2-8 32 15,4-2 4-15,-2-4 30 16,-6-6 1-16,4-4-55 15,-2-10-12-15,3-4-63 16,8-7 21-16,8 2-39 16,9 0-19-16,3 9 23 15,4 12 23-15,2 12 14 16,-2 7 5-16,-2 8 29 0,0 6 6 16,-3-3 1-16,0 4 0 15,1-7-1-15,-7-4 1 16,-5-5 7-16,0-6-6 15,-1-6 44-15,-1-5 37 16,7-4-20-16,-3-6 1 16,-1 2-20-16,-1-9-16 15,-7 1 20-15,-6-1-19 16,-2-2 17-16,-2-4-17 16,-5 2-20-16,1 0 1 15,-2 4 22-15,1 0-32 16,5 8 0-16,-2 5 9 15,0 8-9-15,6 3-4 16,0 4-10-16,0 6-11 16,3 6-28-16,0 14 53 0,3 14 25 15,1 12-7-15,3 2-5 16,9 1-4-16,3-10-3 16,3-7 6-16,-1-5-10 15,5-13-2-15,-3-2-14 16,4-6-121-16,1-8-216 15,49-26-783-15</inkml:trace>
  <inkml:trace contextRef="#ctx0" brushRef="#br0" timeOffset="84305.19">21684 6338 1804 0,'0'0'320'0,"0"0"-193"0,-2 3-7 0,2 2-54 0,-5 12-43 0,-5 9 59 0,-4 10-37 0,-4 6-25 0,-6 2-20 15,-10-2-120-15,-73 26-358 16</inkml:trace>
  <inkml:trace contextRef="#ctx0" brushRef="#br0" timeOffset="86088.19">14409 6382 954 0,'7'3'106'0,"0"-3"-106"0,13 0-8 0,-2-3 8 0,2-5 10 0,0-2 46 0,-4-2 62 0,-3 1 133 15,-2-2-53 1,-4 3-72-16,-3 4-38 0,-1-2 17 16,-3 2 27-16,0 2-1 15,0 1-37-15,0-2-7 16,2-5 8-16,0 4 8 16,2-4-22-16,-2 6-19 15,3 0-10-15,-5 4-32 16,5 6-20-16,4 14 0 15,4 18 13-15,13 23 37 16,6 23-7-16,23 68-11 16,14 27 31-16,-6 9-33 15,-30-78-12-15,-6 3-13 16,-15-59-4-16,-8 2 0 16,0-4 11-16,5 50-12 0,-5-4-2 15,-4-7 1-15,2-13 1 16,-2-12 1-16,0-14 10 15,3-12-5-15,4-7-3 16,-1-1-3-16,3-3-8 16,5 11 8-16,5 19 1 15,4 9 103-15,2 0-65 16,-4-1-28-16,2-17-11 16,-5 0-1-16,5 10 1 15,-4 2 35-15,4 0-23 16,-9-6-12-16,3-6 0 0,-6-3 0 15,7 19 6 1,1 6 31-16,2-2-14 0,-1-2-22 16,-3-4-1-16,1 1 6 15,-5-11 7-15,3-4-12 16,-7-18 0-16,0-8 0 16,0 2 0-16,-2 8 5 15,1 8-6-15,9 20 0 16,0 10 12-16,1 1-12 15,7-1-11-15,-8-16-37 16,-1-12 47-16,-3-12-56 16,-7-11-10-16,-2-13-19 15,-4-4-170-15,-23-34-353 16</inkml:trace>
  <inkml:trace contextRef="#ctx0" brushRef="#br0" timeOffset="86502.7">15082 9653 1972 0,'0'0'327'0,"3"2"-243"0,5 2-31 0,8 6 79 0,7 6-23 0,6 8-35 0,-3 12-13 0,5 6-10 0,0 0-16 16,-4 3-23-16,2-5-5 16,-4-10-5-16,-3-12 5 15,3-10-7-15,-1-14-7 16,12-18 5-16,10-22-6 15,13-23 8-15,-4-11 12 16,-1-8 23-16,-10-2 7 16,-10 8 9-16,-8 11-5 15,-10 24-16-15,-7 20-18 16,-4 15-12-16,-5 10-22 16,8 14-194-16,1 10-255 15,29 57-459-15</inkml:trace>
  <inkml:trace contextRef="#ctx0" brushRef="#br0" timeOffset="87105.47">14575 10885 1741 0,'0'0'354'0,"0"-3"-135"0,0 3-10 0,0 3-55 0,0 8-79 0,-5 25 29 15,-8 22 35-15,-8 29-43 0,-10 13-19 0,-4 6 1 0,-3-6-57 0,11-11-20 16,7-19-1-16,7-18-48 16,2-16-81-16,1-18-59 15,-5-12-25-15,-5-10-108 0,-7-14-188 16,-50-76-256-16</inkml:trace>
  <inkml:trace contextRef="#ctx0" brushRef="#br0" timeOffset="87287.51">14127 11153 747 0,'2'-22'788'15,"0"6"-338"-15,7-12-183 16,-4 14-33-16,6 8-137 16,9 16 7-16,16 10 17 15,12 8 10-15,15 10-32 16,4 10-38-16,6 6-2 16,-4 2-43-16,-9 1-16 15,-10-1-121-15,-13-6-151 16,-8-8-253-16,21 6-222 0</inkml:trace>
  <inkml:trace contextRef="#ctx0" brushRef="#br0" timeOffset="87567.9">15080 11089 2074 0,'0'2'576'16,"0"0"-500"-16,0 14-68 16,0 10 95-16,0 16-8 0,2 12-37 15,-2 4-20 1,5-1 4-16,-3-3-9 0,2-6-18 16,2-4-8-16,0-6-1 15,-6-8-6-15,4-6-1 16,-4-6-24-1,0-6-26-15,0-4-33 0,5-4-78 16,-5-2-101-16,-5-6-49 16,-5-30-204-16</inkml:trace>
  <inkml:trace contextRef="#ctx0" brushRef="#br0" timeOffset="88105.64">15151 11378 1841 0,'0'-10'331'0,"5"-4"-205"0,0-12-36 16,6-6-24-16,4-4-25 16,5 1-28-16,3-3 2 15,4 4 8-15,-6 6 29 16,4 8-10-16,-9 8-18 15,-1 8-13-15,-1 6-11 16,-1 12 0-16,1 8 18 16,-1 12 19-16,-2 8 2 15,3 4-13-15,-4-2-23 16,-1-1 3-16,-2-11-12 16,0-8 1-16,-5-12 4 15,-2-6 1-15,-2-4 4 0,0-2 2 16,2-2 12-16,-2-8 3 15,-1-7-21-15,6-12-9 16,3-10-6-16,9-9-6 16,5-2 11-16,7-2-5 15,2 10-17-15,0 4 10 16,3 10 11-16,-3 10 3 16,-7 8 8-16,-5 4 0 0,-7 9 0 15,1 6 20 1,-3 7 5-16,4 10 29 0,-1 6-15 15,-2 12-10 1,0 4-10-16,6 4-19 0,-4 0 0 16,1-2-1-16,-3-7-78 15,-3-5-46-15,-10-10-148 16,-7-8-90-16,-27-14-1343 16</inkml:trace>
  <inkml:trace contextRef="#ctx0" brushRef="#br0" timeOffset="88451.61">16011 11061 1556 0,'0'-2'728'0,"3"2"-566"0,0 0-90 0,3 4-24 0,3 6 37 0,5 2 11 0,1 8 9 0,-2 10 8 0,1 10-22 0,-6 4-20 0,-1 10-25 16,-5-2-23-16,-2-1-20 16,2-8-2-16,-2-8-2 15,0-19 2-15,0-4-1 16,1-10 6-16,6-4 6 15,14-8 0-15,26-12 8 16,31-9-20-16,90-33-38 16,45 1-132-16,28-10-318 15,-74 25-883-15</inkml:trace>
  <inkml:trace contextRef="#ctx0" brushRef="#br0" timeOffset="92340.26">19251 6822 1605 0,'-2'-2'207'0,"0"2"-87"0,-3-2-6 0,3-1 22 0,2 3-47 0,0 0 25 0,0 0-3 0,0 0 39 16,0 0-33-16,4-1 4 15,-1 1-47-15,8 0-46 16,13 1-10-16,19 2 11 15,17 1-16-15,18-1-13 16,7 0-1-16,4-2-50 16,-9-1-174-16,-9 3-107 0,-19 1-147 15,1 0-405 1</inkml:trace>
  <inkml:trace contextRef="#ctx0" brushRef="#br0" timeOffset="92507.49">19657 6890 1993 0,'0'4'303'0,"-2"8"-225"16,-1 14 5-16,3 16 22 15,-1 12-39-15,1 4-41 16,0 1-23-16,1-7 4 16,2-4-6-16,-3-6-150 0,2-8-170 15,7 6-513 1</inkml:trace>
  <inkml:trace contextRef="#ctx0" brushRef="#br0" timeOffset="93484.95">19967 7243 1451 0,'0'0'1214'0,"2"0"-1067"16,-2 0-135-16,4 0-6 16,5 0-5-16,7-4 0 15,3-2 10-15,13-2-4 0,6-8 7 16,-2-4-7 0,-1-1-6-16,-8-2 5 0,-2-2-4 15,-10 5-2-15,-4 2 2 16,-11 8-2-16,-9 2-9 15,-4 6 1-15,-14 6 7 16,-4 12-15-16,-14 11 16 16,-3 10 16-16,2 10 1 15,13-1-13-15,12-2-4 16,11 2-8-16,16-6 7 16,13-6 1-16,10-6 0 15,10-12 7-15,9-8-7 16,12-16-1-16,4-4-38 15,3-12-18-15,-5-8 4 16,-1-4 11-16,-10-2 30 0,-7 0 11 16,-8 0 1-1,-9 9 1-15,-3 7-1 0,-8 12-6 16,0 6-9-16,-8 11 0 16,-1 7 3-16,-4 12 4 15,-3 8 8-15,-3 4 8 16,-2-2 1-16,1-6-8 15,0-8 0-15,-1-8 8 16,3-10 5-16,-2-2 20 16,8-2-10-16,-2-2 6 15,3-4-15-15,6-8-15 16,13-10-10-16,7-14-11 16,12-2 12-16,1-5-20 15,-4 1 1-15,-4 5-20 16,-11 4 37-16,-12 11 11 0,-6 8 6 15,-5 11 22-15,-4 2 19 16,-2 6-16-16,-3 2-22 16,-9 11-1-16,-2 8-2 15,1 4 6-15,3 3-12 16,7 1 0-16,9-5-1 16,6 0 1-16,3-5 0 15,5-2 1-15,-1-8 7 16,5-2-7-16,0-6 8 15,6-6 9-15,3-6-3 16,7-8-6-16,-1-8-1 0,1-4-7 16,0-7 6-16,-7 3-5 15,-9-1-1-15,-4 3 1 16,-10 5 4-16,-3 5 3 16,-6 6-2-16,-1 4 13 15,2 4 7-15,0 4-14 16,-4 2-13-16,6 6-14 15,-2 12 10-15,2 10 4 16,8 12 6-16,0 4-5 16,5-1-1-16,10-3-6 15,-3-4-63-15,-1-4-102 16,-2-6-133-16,0 12-253 0</inkml:trace>
  <inkml:trace contextRef="#ctx0" brushRef="#br0" timeOffset="93673.82">21108 7124 2539 0,'12'-7'324'0,"11"-1"-247"0,19-9-62 0,14 3-8 0,11 2-7 0,5 5-85 0,-4 0-395 0,75-25-985 0</inkml:trace>
  <inkml:trace contextRef="#ctx0" brushRef="#br0" timeOffset="94839.97">22136 7240 962 0,'-2'-1'1243'0,"0"-3"-1059"16,-4 2-100-16,-4 2 30 15,-11 10-81-15,-15 14-32 16,-20 12 23-16,-4 14 17 16,4 0-7-16,14-4-25 15,20-12-9-15,17-7 0 0,10-9-7 16,5-11 7-16,13-7 7 16,4-14 4-16,13-10-11 15,5-10-47-15,3-8-1 16,-5-8-3-1,-10-2 8-15,-4-2 41 0,-9-7 2 16,-8 6 0-16,-12-6 0 16,-6 9 6-1,-9 6 68-15,2 12 13 16,1 16-36-16,6 12-15 0,0 16-36 16,-1 22 0-16,-3 22 4 0,8 10 4 15,10 7 8 1,15-5-8-16,13-2 2 0,9-8-10 15,6-8-31 1,0-14 18-16,1-18 4 0,2-10-12 16,-4-16 20-1,2-10 0-15,-2-6-19 16,-7-6-11-16,-9-2-4 0,-19 0 16 16,-10 4 11-16,-12 8 8 15,-13 8 8 1,-9 14 1-16,-12 16 15 0,-5 14-6 15,-1 12 0-15,7 4-9 16,11 2-9-16,14-6 0 16,7-8 1-16,6-10-1 0,4-8-5 15,2-10 5 1,4-8 1-16,15-10 33 0,3-7-13 16,12-13-9-1,6-7-4-15,-4-3-7 16,-7 4 4-16,-10 12-5 15,-9 8-4-15,-10 12 4 0,-4 6 0 16,0 6-15-16,0 12 12 16,0 6 3-16,5 6 0 15,3 0 0-15,10-8-26 16,0-8 14-16,6-12-25 16,3-8 23-16,9-12 5 15,0-10 8-15,0-4 1 16,-8-10 1-16,-1-2 8 15,-7-2 20-15,-7-4-1 0,-3-4-22 16,-8-7 2-16,0-1 5 16,-4 0 2-16,-3 6 14 15,1 10 49-15,1 17 18 16,-1 11-12-16,2 14-38 16,2 11-46-16,-7 17-6 15,-4 21 6-15,0 22 30 16,0 9-7-16,9 0-17 15,6-6-5-15,7-3-1 16,5-9-3-16,1-10-96 16,-1-8-86-16,-1-16-101 15,3-16-37-15,5-12-11 16,30-54-354-16</inkml:trace>
  <inkml:trace contextRef="#ctx0" brushRef="#br0" timeOffset="95217.4">22968 7128 1617 0,'-3'-11'382'0,"6"3"-55"0,3-13-106 0,12 10-113 0,11-4-62 0,15 9-31 0,12 2-15 0,7 2-8 0,8 8-71 0,1 2-196 16,-8 6 7-16,-6 0-11 16,-9 4-245-16,-18 4 515 15,-13 3 8-15,-18-1 2 0,-20 2 196 16,-16 2 94-1,-6 2-77-15,-5 2-13 16,3-2-13-16,8-2-22 16,9-4-79-16,11-4-48 0,10-8-15 15,8-8-13 1,2-4 29-16,8-4 19 0,3-6 10 16,12-2 0-1,4-10-27-15,5-2-17 0,-7 4-5 16,-11 8 5-16,-5 2-8 15,-3 8-17-15,0 4-11 16,8 8-1-16,2 4 6 16,9 6-2-16,0 2-91 15,7 2-198-15,59 14-294 16</inkml:trace>
  <inkml:trace contextRef="#ctx0" brushRef="#br0" timeOffset="96367.03">19516 8017 1757 0,'3'-4'490'0,"-1"-1"-370"0,3-6-50 0,10 0 28 0,8 0 1 0,10-1-50 0,15-1-32 15,8 3-8-15,0 2-9 0,2 3-11 16,-14 3-172 0,-10 2-135-16,13 6-230 0</inkml:trace>
  <inkml:trace contextRef="#ctx0" brushRef="#br0" timeOffset="96539.15">19799 7972 1461 0,'-4'7'538'0,"0"-1"-348"16,-5 14-83-16,-1 12 73 15,8 10-39-15,6 8-53 16,6 2-34-16,3-2-12 16,5 1-30-16,-3-5-12 15,-1 0-25-15,1-4-190 16,-1-4-242-16,26 16-334 15</inkml:trace>
  <inkml:trace contextRef="#ctx0" brushRef="#br0" timeOffset="97400.58">20125 8370 828 0,'0'-2'1622'0,"2"2"-1404"16,0-3-164-16,7 3-23 16,7-4 10-16,5-3-20 15,11-4-20-15,4-4 5 16,-5 1-5-16,-5-4 5 16,-5 0-5-16,-11 3 7 15,-6 3 1-15,-8 4-9 16,-6 0-12-16,-11 6-6 0,-7 12 10 15,-8 10 8 1,-4 13 0-16,4 3 4 0,9 6-4 16,17 0-6-16,10-4 0 15,8-6 5-15,5-8 1 16,8-4 7-16,1-10 2 16,9-10 3-16,7-6 0 15,6-10-12-15,8-10-5 16,10-4-10-16,-2-6-7 15,5-2-2-15,-9 1 3 16,-9 10 4-16,-14 9 8 16,-13 8 2-16,-8 10-5 15,-15 10-24-15,-3 13 36 16,-4 13 24-16,-3 9 0 16,-3 3-16-16,1-8-2 15,3-6-6-15,6-12 0 0,2-10 11 16,1-6-11-16,3-6 21 15,3-6-9-15,1-6-12 16,7-10-74-16,7-12 19 16,11-6 32-16,4-4 13 15,1 2-10-15,-3 8 8 16,-6 7-7-16,-10 12 5 16,-6 11-11-16,-11 13-17 15,-8 12 28-15,2 7 14 0,4 10 0 16,4-2-3-1,6-2-30-15,17-12-31 0,6-12 56 16,6-10 8-16,5-8 1 16,-1-8 8-16,-6-4-9 15,-4-4 9-15,-8-2-7 16,0-5 8-16,-4-2 2 16,-3-2-11-16,-1-5 11 15,-6 3-12-15,-2-6 0 16,-5 3 17-16,-2 6 56 15,-1 6-1-15,-2 8-18 16,1 6 11-16,-1 10 2 16,5 4-64-16,0 8-3 15,-2 16 0-15,2 10 26 16,7 12-10-16,-1 4-5 0,10 0-11 16,7-2-21-1,-2-2-76-15,4-3-100 0,-7-9-77 16,-5 26-236-16</inkml:trace>
  <inkml:trace contextRef="#ctx0" brushRef="#br0" timeOffset="97536.18">21150 8205 1914 0,'18'-12'335'0,"3"-2"-305"0,29-8-30 0,137-24-306 0</inkml:trace>
  <inkml:trace contextRef="#ctx0" brushRef="#br0" timeOffset="97867.17">21958 7943 2158 0,'-6'-3'279'0,"-1"2"-192"16,-7-2-30-16,1 7-15 15,-6 13-29-15,-11 11 19 16,-6 18 71-16,-1 12 25 0,3 16-29 16,7 12-36-1,12 5-26-15,15 1-26 16,11-4-10-16,12-2-1 0,8-7 1 15,2-9 0-15,-2-8-1 16,-6-10-1-16,-8-8-35 16,-5-4-44-16,-10-8-73 15,-2-4-54-15,-6-6-61 16,-10-6 14-16,-3-10-62 16,-5-10-453-16,-60-46 520 15</inkml:trace>
  <inkml:trace contextRef="#ctx0" brushRef="#br0" timeOffset="98132.3">21655 8751 1552 0,'12'-26'342'0,"5"4"-166"0,17-23-83 16,12 9-38-16,13 4-43 15,7 8-7-15,-3 8-5 16,-1 0-21-16,-10 4 1 16,-15 4 20-16,-10 2-1 15,-10 2-15-15,-9 2 16 16,-6-2 27-16,-4 2 48 15,0 2 56-15,2-2 13 16,-3 2-41-16,3 2-50 16,0 6-52-16,3 8 6 15,1 14 29-15,5 4-14 16,-1 8-9-16,8-5-13 16,-5-4-125-1,1-8-229-15,9-25-549 0</inkml:trace>
  <inkml:trace contextRef="#ctx0" brushRef="#br0" timeOffset="98290.1">22246 8161 2319 0,'0'0'285'0,"4"8"-285"16,3 6-5-16,6 12-71 0,-1 14-233 15,10 83-325-15</inkml:trace>
  <inkml:trace contextRef="#ctx0" brushRef="#br0" timeOffset="98918.08">22424 8566 1902 0,'9'-14'345'0,"4"-2"-196"0,8-16-44 15,8-4-53-15,0 0-40 16,-3-6-1-16,-2-1 1 16,-6-3-5-16,-2-4-5 15,-7 2-2-15,-5-2 0 16,-6 8 1-16,-2 12 26 16,0 10 9-16,-2 12-7 15,2 8-29-15,-2 10-35 0,-5 16 35 16,-3 18 5-1,-3 16-4-15,7 10 10 16,14 3-10-16,12 3 25 0,7-6-17 16,4-12 0-1,2-10-3-15,2-16 0 16,0-16 10-16,5-7 11 16,3-18-10-1,6-7 4-15,4-14-12 0,-7-2-3 16,-6-6 6-16,-14 4-12 0,-8-2-11 15,-12 4-9-15,-10 6-20 0,-9 6 17 16,-9 8 5 0,-6 12-6-16,-5 5 17 15,3 8 1-15,10 7-11 0,9 2 10 16,7 4-14-16,8-2-60 16,4-4 7-16,13-4 56 15,3-8 18-15,13-6 1 16,-2-4-1-16,9-8-28 15,0-8-7-15,-4-4 10 16,-2-2 14-16,-5-2 11 16,-12 2 6-16,-3 2 26 15,-3 4 44-15,-9 8 79 16,-2 6-53-16,0 4-44 16,2 2-40-16,-2 7-12 15,2 9-4-15,-6 13 22 0,-9 7-24 16,-12 6 0-1,-20-2-120-15,-19-2-255 0,-130 20-1309 16</inkml:trace>
  <inkml:trace contextRef="#ctx0" brushRef="#br0" timeOffset="105001.54">23169 3920 1125 0,'0'-2'185'0,"0"0"-119"0,2-2 3 0,0 2 1 0,0-2-23 0,0-2 1 0,3 2 52 15,-3 2 7-15,-2 0-61 16,0 0 31-16,0 2-32 15,0 0-14-15,0-2-8 16,0 2 17-16,2-2-13 16,0 0 2-16,0 0-2 15,-1-2 31-15,-1 0-5 16,-1 2-13-16,-1-4-34 16,-2 0-6-16,-1-2 0 15,1 0-12-15,-2 0-12 16,-4-3 18-16,-5 4-5 15,2-5-1-15,-10-1 12 0,-1 0-1 16,-10-1 0-16,-3-3-7 16,-8 2 8-16,-2 2 0 15,-2-1-10-15,-5 2 9 16,-4 1-17-16,0 2 16 16,1 3-20-16,3-1 13 15,5 4-6-15,3 1 4 16,0-2 1-16,9 2 1 15,-1-1-30-15,1-2 36 16,-4-3 2-16,1 0 1 0,-2 0 0 16,-1-2 0-1,-1 4 7-15,-3 0-1 16,-2 2-6-16,2 0 6 16,3 0 0-16,3-2-5 15,8 0-1-15,-1-2 0 16,5 4-1-16,2-2 0 0,-4 0 0 15,5-2-1-15,-5-2-7 16,-3 0 8-16,-2 2-5 16,-3 2-17-16,-6-4-1 15,-6 2 23-15,-7 0-8 16,-2-4 2-16,-1 2 7 16,-3 0 1-16,6 4 0 15,0 2-1-15,-1 0 2 16,5 0-1-16,-2-2-1 0,0 2 0 15,2 2 0 1,2 0-5-16,-6 2-2 0,-3-3 7 16,-3 6 6-16,-2-1-4 15,2 2-1-15,4 2-1 16,3-3 0 0,-2 2-2-16,8-3 2 0,-1 0 1 15,2 0 0-15,-2 0 0 16,2 2-1-16,0 2-15 15,1 0-4-15,0 2 2 16,-2 2-32-16,1-4 19 16,4-2 30-16,-3 0 0 0,2 0 0 15,-2 2 0 1,-4-2 4-16,-1 4-3 0,-1 6-1 16,-8 0 2-16,3 4 14 15,0-4-16-15,-5 0 1 16,1 2 0-16,-4-2 0 15,1 0 6-15,7 1 2 16,2-6-1-16,3 3 7 16,6 0-8-16,-1 2-7 15,0 0 1-15,-8 7 7 16,0 2 14-16,-5 8-1 16,-3 3-6-16,-3 2-1 15,6 6-1-15,1-2 1 16,6-2-13-16,7 0 8 15,9-8-9-15,7 1 0 0,10-5 0 16,1-2 0 0,2-1 1-16,-2 6 0 0,-1 3-1 15,-6 6 1-15,-4 6 0 16,-3-2 0-16,5 4-1 16,-2 0 1-16,4-3 5 15,6-6-6-15,-2-2-2 16,4 1-4-16,3-4 6 15,0 2 0-15,0 4 8 16,3 4-1-16,-5 4 19 16,1 6-5-16,-8 7-3 15,2 11 22-15,-7 10-13 16,1 6-13-16,4 4-13 16,5-4 7-16,6-7-1 15,3-7-1-15,6-6-4 16,5 1 11-16,2 5 16 0,4-2 56 15,5 4-74-15,3 0 5 16,-1 2-8-16,-1 6-8 16,4 7 1-16,1 7 9 15,6 66-8-15,1 23 8 16,0 19-8-16,-6-65 4 16,-5-7 4-16,-5-78-8 15,2-4-1-15,3-4 5 16,1 47-6-16,2-11 1 0,2-6 17 15,-7-2 37 1,-2-3-5-16,-1 1-1 0,-4 4-19 16,0 2-12-16,3 7-4 15,2 1-13-15,2 4-1 16,2 2-1 0,5 0-5-16,3 1 6 0,1-5 3 15,5-4-3-15,-2-8 0 16,3-5 8-16,0-10-8 15,-3-8 10-15,-3-5 4 16,-2-6-4-16,0-2 5 16,-5 4 8-16,3 6 13 15,-1 5-12-15,-1 3 4 16,-1 3-16-16,5 0 2 16,-5 1-13-16,5-8 0 0,2-8 5 15,0-7-1-15,3-9-4 16,-2-6 11-16,2-1 0 15,-1 0 11-15,3-1-22 16,-1 2 17-16,-4 4-1 16,5 0 2-16,0 4 2 15,1 4-10-15,4-2 4 16,-2 5 1-16,6-6-4 16,4 3 6-16,1-1 0 15,0 1-6-15,5-4 5 16,-4 4-4-16,-1-2-11 15,0 2 8-15,-5 0-9 16,-3 0-1-16,0 0 2 16,0 4-1-16,-2-4 5 15,5 3-5-15,-1-1-1 16,5-6 1-16,4-2 0 0,3 2 0 16,3-4-1-16,6 0 1 15,-3 2 8-15,5 2-2 16,-3 0-6-16,-1 1-1 15,3 1 0-15,-1-3 1 16,1-2 13-16,4-3-13 16,4-4-1-16,3-2 14 15,3 0-14-15,4-4 6 16,3-2 0-16,2 2 3 16,-4 2 2-16,1 0-5 15,-4 0 3-15,-1 0-9 0,3-2 1 16,3-1 5-1,2-1 12-15,7-5-18 0,4 4 6 16,3-6 0-16,3 4 0 16,1-3 0-16,-3-5-4 15,-3 1 4-15,-1-1-6 16,-5-3 14-16,1 1-13 16,-7 2-1-16,-2-6 1 15,-5 2 2-15,3-3 3 16,-3-5-6-16,-3-4 0 15,4 0 0-15,-1-5-4 0,-4-1 4 16,0-4-2 0,-5-3 2-16,0 0-1 0,-1-8 0 15,3 2 0 1,-1 0 1-16,2-2-1 0,0 2 0 16,3 4 0-1,1 0 0-15,-4-1 0 16,-1 10-5-16,-3-4 6 15,-3 3-1-15,0 2-3 0,0-4 2 16,2-2 2-16,-2-4-1 16,-2-2-1-16,-6-6 2 15,0 0-9-15,-8-10 1 16,-1-12-5-16,-4-3-8 0,-1-7-5 16,-3 0 26-1,0 2 0-15,-1-3 0 16,-8 8 1-16,1-1 8 15,-6 7-9-15,2 3 8 16,-9 2 1-16,3 2-9 0,0 1-1 16,-3 2 1-16,0-4 3 15,9 2-3-15,4-2-8 16,6 3 7-16,9 4 0 16,2 4-1-16,0 8-10 15,-4 6 3-15,-5 8 3 16,-8 4 5-16,0-2-1 15,-6 1-4-15,6-5 6 16,2-5 1-16,2-5 0 16,4-9-1-16,5-1 0 0,2-4 2 15,3-2-2 1,-4 8-1-16,-5 0 1 0,-7 4 0 16,-5-2 0-16,-5-4 0 15,4-17 6-15,-3-5-5 16,-3-8 7-16,6-6-7 15,-4 0 16-15,3 2-16 16,1 1 1-16,4 1-1 16,-2 8-1-16,6 4 0 15,2 6 1-15,3-5 0 16,-3 3-1-16,4-4 0 16,0-4-10-16,-2-4 9 0,-2-2-8 15,-2-7 9 1,-1-1-1-16,-1-4 0 0,-4-4 1 15,-1-4 0-15,1-10-2 16,10-61 2-16,-14-17-1 16,-12 123-7-16,-4 7 7 15,-1-46 1-15,-2 12-7 16,-2 9-2-16,-5 9 9 16,2 8 3-16,3 6 3 15,-2 4-7-15,2-4 1 16,-3-6-12-16,1-6-14 15,-1-9 17-15,-4 6 2 16,0-2 7-16,-1 7-6 16,-4 4-6-16,-7 12 1 15,4 2 11-15,-5 6 0 16,-1 3 0-16,-1-2 0 16,2-12-9-16,-9-3 8 0,-1-4-32 15,1-8 9-15,0 2 18 16,0-11 0-16,-2-1 5 15,-3-2 1-15,-7 0-9 16,1 2 8-16,-4 5 2 16,5 7-1-16,1 6 0 15,7 8-20-15,2 4 20 16,4 6 0-16,2 2-4 16,-2 4 2-16,-2-5-5 15,0 0 7-15,0-3 0 16,-2-3 1-16,5 2-1 15,-4-4 0-15,4 3-6 16,4 6 5-16,-1 6 0 0,8 6 1 16,1 4-1-16,-1 2 1 15,-1-2-9-15,-1 4 8 16,-2-6 0 0,-1 0 1-16,-4-2 0 0,-5 0-6 15,0-2-1-15,-4 1 1 16,-4-1 0-16,-2-4 6 15,1-4 0-15,0 2-21 16,3 0 20-16,8 4-4 16,0 4 5-16,5 0 0 0,1 8 0 15,0-2-6 1,-8 8-2-16,-7 0 1 0,-16 0 6 16,-8 6-8-16,-2-2-2 15,4 2 1-15,8-2 10 16,13-4 1-16,6 0 0 15,11 2 0-15,6-5 0 16,6 8 1-16,1-1-2 16,3 0-1-16,-1 2-8 15,-2 2-44-15,3 0-41 16,-7 2-46-16,-5 8-64 16,-6 8-142-16,-52 14-1219 15</inkml:trace>
  <inkml:trace contextRef="#ctx0" brushRef="#br0" timeOffset="111712.34">19099 9154 1601 0,'0'0'365'0,"0"4"-263"0,-2 10-69 0,-2 10 48 0,-1 12-2 0,3 10-32 0,0 4-23 0,2 4-3 0,-2-1-12 0,0-7-8 0,0-8-1 0,2-8-9 16,-2-10-2-16,-6-6-41 16,-3-6-25-16,-2-6-37 15,-1-10-16-15,1-14-19 0,0-15 55 16,0-8 94-1,4-14 51-15,-3 1 12 0,4-8-11 16,3 0-26-16,5 2 16 16,11 2-14-16,5 7 22 15,9 10-13-15,6 6-11 16,5 13-5-16,1 6 7 16,1 14 20-16,-3 6-9 15,-8 8-19-15,-4 12-1 16,-8 10-13-16,-10 14 26 15,-10 8-14-15,-10 11-18 16,-14-1-3-16,0-6-59 16,-5-12-1-16,5-16 32 0,2-8 30 15,7-14 1 1,5-2 21-16,4-4 18 0,4 0 2 16,5-2-7-16,4 2 4 15,7 0 5-15,6 4-29 16,8 6 25-16,10 2 25 15,10 4-8-15,1 2-32 16,3-3-17-16,2 3-7 16,3-3-93-16,-6-2-247 15,37 1-1491-15</inkml:trace>
  <inkml:trace contextRef="#ctx0" brushRef="#br0" timeOffset="112118.17">19489 9531 1750 0,'5'0'486'0,"7"-2"-427"0,14-2-44 0,10-4 7 0,6-2 40 0,3-3-49 0,-5 0-11 0,-5-7 8 0,-8 2-8 16,-4-4-2-16,-6 1 1 16,-5-1 11-16,-6 7-12 15,-8-4-9-15,-8 3-25 16,-2 6 13-16,-13 0 10 16,-2 10 1-16,-11 8 10 0,-4 6 1 15,4 14 6 1,2 6 20-16,11 6 14 0,13 3 7 15,7-1-27-15,12-4-15 16,11-8 4-16,2-4-1 16,13-10-8-16,1-8 0 15,2-6-1-15,3-6 0 16,1-4-99-16,3-6-66 16,53-32-153-16</inkml:trace>
  <inkml:trace contextRef="#ctx0" brushRef="#br0" timeOffset="112617.61">20056 9354 920 0,'-3'-2'1001'0,"3"2"-795"15,0-2-158-15,0 2 9 16,3 0 9-16,-3 0-15 16,2 0 16-16,-2 0 29 15,0-2-21-15,2 2-24 16,5-2-18-16,-1-2-10 16,1 0 8-16,2-4 7 15,-2 4-4-15,-5 2 5 16,0 2 5-16,-2 0-11 0,2 2-15 15,5 12-17-15,5 10 68 16,0 12-21-16,9 10-23 16,-4 5-14-16,1-4-1 15,5-4-9-15,-8-13 0 16,1-10-1-16,-7-10 2 16,-5-8-1-16,0-2 1 15,3-8 11-15,9-8 2 16,1-8-7-16,6-8-7 15,-5-4 7-15,-5 0-7 0,-1 2 5 16,-6-3-5 0,-2 10-1-16,-1 0-5 0,-3 5-19 15,0 8-43 1,0 0-73-16,0 8-115 0,2 4-235 16,14 4-401-16</inkml:trace>
  <inkml:trace contextRef="#ctx0" brushRef="#br0" timeOffset="112853.83">20590 9336 1883 0,'0'2'509'0,"0"-2"-374"0,0 8-93 0,0 9 36 0,3 8 39 0,-3 9-48 0,2 5-42 0,2-3-27 0,0-2-10 0,4-6-91 0,-2-6-59 0,-1-10-95 0,-10-4-204 0</inkml:trace>
  <inkml:trace contextRef="#ctx0" brushRef="#br0" timeOffset="113035.93">20537 9230 2334 0,'0'0'462'0,"0"0"-396"0,0 0-19 16,2 0-17-16,-2 0-30 15,0 0-29-15,2 2-103 16,1 2-91-16,4 6-77 15,12 10-761-15</inkml:trace>
  <inkml:trace contextRef="#ctx0" brushRef="#br0" timeOffset="114575.33">20883 9446 1111 0,'1'0'1005'16,"6"3"-872"-16,11-3-76 15,11 0 36-15,8-3 14 16,4-3-62-16,-3-2-24 16,-3-6 10-16,-4-4 32 15,-4 3-19-15,-6-3-29 16,-10 3 3-16,-9 5 34 15,-4 4 13-15,-7 0-17 16,-14 6-41-16,-8 6-7 0,-6 4-6 16,-5 8 6-16,5 4-1 15,8 2-2-15,14 1 3 16,2-2 0-16,13 2-4 16,6-5 2-16,10-6 2 15,2 0 0-15,6-10 6 16,6-4-5-16,5-6 5 15,3-8 2-15,2-7-8 16,-1-1 1-16,-2-1 0 16,-9 0-1-16,-10 7 0 15,-9 6 1-15,-5 6-1 16,-6 4-4-16,2 3-10 16,-2 4 1-16,2 5 5 15,-2 9 7-15,4 3 1 16,5-2-12-16,4-4 12 15,4-6-13-15,1-6 13 16,1-1 7-16,6-6-7 0,4-7 12 16,4-2-12-16,9-7 6 15,3-2 2-15,-1-6-7 16,-9 0 12-16,-6 0-13 16,-11 5 6-16,-3 4 0 15,-11 6 0-15,0 4-6 16,-2 6-12-16,0 0-3 15,-2 2 5-15,4-2-4 16,-2 0-10-16,0 0 5 16,2 0-14-16,1-2 10 15,-1 0 22-15,-2 0 1 16,2-2 12-16,1-4 3 16,-3-2-7-16,2-6 5 0,-4 4 4 15,-3-2-16 1,0 4 0-16,1 2 10 0,0 2 5 15,2 2-4-15,2 2 0 16,0 0-1-16,2 2-11 16,0-2 0-16,-2 2 0 15,2 0 0-15,0 0 0 16,-2 0 0-16,0 0 0 16,0 0 6-16,0-2-6 15,0-4 0-15,2 2 7 0,-2 0-7 16,3 0 0-1,-3 2 8-15,0 2-7 0,0-2 10 16,0 2 2-16,-3-2-12 16,3 4-1-16,0-2 0 15,0 0-7-15,0 0 6 16,-2 0-8-16,2 2 8 16,0-2 1-16,-2 2 7 15,2 0 10-15,-2 4-17 16,0 4 18-16,2 0-4 15,0 0-7-15,6 4 4 16,3-6-4-16,0 4 13 16,9-4-14-16,-2-2 21 0,4 0-17 15,0-2 1 1,2-2 9-16,-1 0-19 0,2 0 11 16,2 0-4-16,2-4-4 15,4 0-2-15,0-6 7 16,3-6-9-16,4-4 0 15,2 0 1-15,-4-2 4 16,-10-2 3-16,-5 0-7 16,-4 2 5-16,-4-2-5 15,-9 4 12-15,-4 2-11 16,-4 2-2-16,-7 1-10 16,0 4 1-16,-5-1 9 15,1 1-22-15,1 4 13 16,4 2 7-16,1-1-2 15,1 4 3-15,6 0 0 0,0 0 1 16,2 0-7-16,0 0-2 16,2 0-2-16,0 0-11 15,2 0-10-15,2-1-13 16,1 1 28-16,3-3 17 16,6 0 11-16,4-5-5 15,0-1-6-15,1 1 0 16,-11 0-1-16,-1 4 0 15,-7 1 1-15,-1 3-1 16,-1 0 1-16,0 0-1 16,9 3-8-16,-3 5 0 15,7 10 9-15,5 7 15 0,3 4-15 16,-2 11 26-16,4 1 13 16,-6 1-5-1,-3-6 5-15,-8-4 12 0,-8-2-36 16,-13-4 9-16,-16 1-22 15,-14-2 20-15,-17 1-22 16,-3-4-43-16,-6-4-71 16,0-8-122-16,-76 3-399 15</inkml:trace>
  <inkml:trace contextRef="#ctx0" brushRef="#br0" timeOffset="118437.61">19728 6330 1269 0,'-4'0'297'0,"4"0"-152"0,0 0 29 0,0 0-84 0,0-2 18 15,0 2 24-15,4 0 14 0,-4-1 2 0,0-2-20 0,2 3-14 0,-2 0-60 0,2 0-45 0,8-2-9 16,30 0-12-16,29 2-176 16,265-2-337-16</inkml:trace>
  <inkml:trace contextRef="#ctx0" brushRef="#br0" timeOffset="121466.01">20040 8033 1767 0,'0'-4'99'0,"2"0"-99"0,16-2-583 0</inkml:trace>
  <inkml:trace contextRef="#ctx0" brushRef="#br0" timeOffset="127618.03">15901 10790 1298 0,'0'-10'562'0,"0"6"-404"0,-3-12-13 16,3 8-44-16,-3 0-20 0,0-2-9 15,3 4 7-15,-1 2 14 16,-1-2-25-16,0 0-1 16,-3 2-19-16,1-2-9 15,-2 0 12-15,-6-4-28 16,-1 0-8-16,-10-2-14 15,-8 2 5-15,-9-4-6 16,-13 3 0-16,-8-3 0 16,-10 3-1-16,0-1 1 15,-7 2-1-15,0 3 1 16,-2 0 0-16,-9-1-1 16,-3 1 1-16,-10 0 0 15,-1 3 0-15,-6-1 12 0,2 5-6 16,-8 2-6-16,-3 5 0 15,4 2-15-15,2 4 15 16,3 2-1-16,9 6 1 16,-1 1 0-16,1 6 0 15,0 4 0-15,2 8 7 16,3 4 11-16,10 6 2 16,13 6 1-16,12 3 12 15,18-1-15-15,13 4-2 16,9 4-4-16,8 0 6 15,8 7-6-15,6 4 5 16,5 2-4-16,7 1-2 16,8 4 2-16,11-4-11 0,9-4 5 15,12 0-6 1,11-5 1-16,10-3 11 16,6 0-12-16,6-5 5 0,2-9-6 15,11-8 9-15,2-6-9 16,72 4 0-16,24-16 1 15,21-8 14-15,-66-6-14 16,-8 2-1-16,2-6-12 16,-5 4 11-16,-7 0-4 15,-8-4 5-15,-7-2 0 16,-64-5 0-16,-1 0 0 16,3-3 0-16,54 2-6 0,4-7 1 15,61-4-5-15,20-9 9 16,13-4-1-16,-84 6-11 15,-7-8-29-15,-64 8 3 16,-4 0-14-16,-1-6 25 16,43-18-34-16,-18-11 23 15,-10-8 39-15,-16-8 0 16,-7-5 16-16,-8 0-15 16,-5 2 11-16,-11 6-11 15,-7 2 16-15,-11 5-1 16,-13-5 13-16,-16 0-19 15,-19-4-9-15,-16-7 11 16,-21-7-11-16,-13-2 4 0,-10-10-5 16,-85-44 0-1,-38 9-1-15,-60 37 0 0,54 56-64 16,-37 36-95 0,-58 34-121-16,-47 28-190 0</inkml:trace>
  <inkml:trace contextRef="#ctx0" brushRef="#br0" timeOffset="131188.24">13739 13146 2179 0,'-3'-2'537'0,"3"2"-352"0,0-4-95 0,0 4-15 0,3-2-6 0,-3 2-35 16,3-2-28-16,-1 2-5 16,0-4 0-16,2 2 9 15,1 0-9-15,1 2-1 0,-6-2-64 16,0 2-68-16,0-4-42 15,0 0-47-15,-2 0 50 16,-2 2 119-16,2 2 52 16,-1 2 31-16,-1 2 7 15,0 2 8-15,-2-2 7 16,2 2-13-16,4-4-16 16,2 0-12-16,-2-2 2 15,5 0-7-15,0 0 1 16,6 0 19-16,4-2 12 15,1-2-14-15,-1-2-2 16,-5-2-7-16,-4 2-16 16,-4-2 15-16,-4 2-7 15,-2-4-8-15,-5 4 17 0,-7 2-17 16,1 2-6-16,-10 4 5 16,5 2 1-16,-3 2 1 15,8 0-1-15,7 2-8 16,0-6-44-16,8 2-97 15,1 4-77-15,8 2-76 16,24 2-1161-16</inkml:trace>
  <inkml:trace contextRef="#ctx0" brushRef="#br0" timeOffset="131656.37">14247 12959 1946 0,'2'0'334'0,"-2"0"-134"0,7 0-124 0,9-1-44 0,8 1 19 0,10-2-18 0,8-6-15 0,-5 0-2 0,0-6-16 15,-13 0 8-15,-4-1-7 0,-11 5 10 16,-7 1 8 0,-6 0 19-16,-7 4 17 0,-10-4-28 15,-12 13-13-15,-9 5-7 16,-10 13 2-16,3 7 6 15,5 8 6-15,8 1 2 16,14-2-7-16,6-2-14 16,11-6-2-16,5-2 6 15,10-4 0-15,3 0-5 16,5-6 7-16,4 0-7 16,3-3-1-16,6-8-5 15,2 1-69-15,8-8-89 16,3-7-122-16,8-5-179 0,85-51-282 15</inkml:trace>
  <inkml:trace contextRef="#ctx0" brushRef="#br0" timeOffset="132019.19">14845 12854 1752 0,'-1'-4'358'16,"1"1"-124"-16,0-1-78 15,0 4-12-15,-2 0-55 16,-3 3-35-16,-8 6-11 16,-11 9 17-16,-7 9 14 15,-1 5-38-15,8-8-17 16,11-6-19-16,11 2 0 16,10-2-1-16,7 2-20 15,14 0 8-15,6-4 12 0,2 0 0 16,1 0 0-16,-7-2 0 15,-6 2 0 1,-8 0 0-16,-5-4 1 0,-12 1 0 16,-10 0 1-16,-7 6 19 15,-14 3-13-15,-11-3-1 16,1-5-5-16,-1-1-1 16,1-9-12-16,6-7-49 15,11-3-127-15,6-7-184 16,33-47-415-16</inkml:trace>
  <inkml:trace contextRef="#ctx0" brushRef="#br0" timeOffset="132406.04">15247 12922 1566 0,'0'-3'721'0,"0"3"-383"0,2-3-166 0,-2 3-64 0,5 6-36 15,4 8-13-15,4 9 44 0,10 14-34 0,-1 3-37 0,7 0-25 0,-2-8 11 0,-3-2-18 0,-2-8 1 16,-6-8 0-16,-3-8 0 16,-6-4-1-16,-1-10 6 15,10-12 10-15,5-12-2 16,1-8-7-16,2-8 5 16,-6 0-12-16,2-6-6 15,-6-2-1-15,-1 5-47 16,-2 9-59-16,-9 16-209 15,-6 6-597-15</inkml:trace>
  <inkml:trace contextRef="#ctx0" brushRef="#br0" timeOffset="134486.17">14149 14089 2210 0,'-2'0'378'0,"2"4"-201"0,-2 14-124 0,0 20 28 0,4 14 4 0,0 18-53 15,9 4-8-15,7-1-12 16,4-5-6-16,0-8-5 16,3-2 0-16,-8-10 9 15,1-6-2-15,-9-10-8 16,-6-10 1-16,-3-12 0 16,-5 2 17-16,-2-6 9 15,-6-3 41-15,-3-3-22 16,-6-3-8-16,-5-3-11 0,-6-12-11 15,-1-4 8-15,1-6-16 16,0 0-8-16,-1 0-1 16,5 0 0-16,2 4-29 15,3 4-24-15,2-2-85 16,4 4-202-16,-7-36-418 16</inkml:trace>
  <inkml:trace contextRef="#ctx0" brushRef="#br0" timeOffset="134736.9">14027 13812 2222 0,'0'0'522'0,"0"-4"-270"16,0 2-114-16,0 2-68 16,0 0-61-16,2 0-9 15,-2 2-85-15,2 6-55 16,2 4-97-16,5 10-139 16,34 34-445-16</inkml:trace>
  <inkml:trace contextRef="#ctx0" brushRef="#br0" timeOffset="135152.75">14555 14012 2116 0,'-3'-4'539'16,"-1"3"-322"-16,-8-4-133 15,-3 5-63-15,-7 9-21 0,-10 6-5 16,3 6-4 0,0 7 8-16,5-2-5 0,13 2 5 15,11 2-19-15,11-2 14 16,16 4-13-16,11-4-34 16,6-4 1-16,3-2-10 15,-4-4 14-15,-4-2 29 16,-7 0 13-16,-12 0 6 15,-5-2 11-15,-11 0 18 16,-7-1 56-16,-4 1 10 16,-4-5-20-16,-10 5-21 15,-3-6-26-15,-4 2-28 16,3-3 14-16,2-5-14 16,5 0-29-16,1-2-80 15,3-4-190-15,12-22-284 16</inkml:trace>
  <inkml:trace contextRef="#ctx0" brushRef="#br0" timeOffset="135535.54">15252 14091 1983 0,'-7'-2'471'0,"-2"2"-276"0,-4 2-92 0,-7 9-17 0,-9 14 1 0,-7 13-32 0,3 8-25 0,8 2-23 0,12-2-6 0,13-8-1 0,18-4 6 16,11-11-6-16,4-8-3 15,10-8-3-15,-1-11 6 16,0-6 6-16,-7-8 4 16,-3-4 25-16,-12-3 34 15,-4-3-8-15,-12-6-1 16,-2 0-31-16,-10-2-15 16,-10-2-14-16,-3 2-11 15,-6 6-32-15,1 3-11 16,0 9-84-16,1 11-186 0,-6 13-403 15</inkml:trace>
  <inkml:trace contextRef="#ctx0" brushRef="#br0" timeOffset="136067.94">15631 14159 1465 0,'-2'-4'1022'16,"-1"4"-778"-16,3-4-140 15,0 4-88-15,0 0-16 0,3 2 11 16,-3-2-10-16,2 0 26 16,-2 0 32-16,4 6-11 15,0 6 30-15,3 6-30 16,0 10-26-16,0 0-8 15,4 2-13-15,-4-2 6 16,2-2-7-16,-3-4-16 16,-2-8 1-16,-1-6-5 15,-6-8 19-15,3 0-1 16,0 0 1-16,-2-5-4 16,0-8 4-16,-4-5-10 15,4-8-2-15,2-4-2 0,0-4 6 16,8-4-30-16,9 6-6 15,6 0-11-15,8 6-19 16,5 8 9-16,-3 6 36 16,-6 10 21-1,-5 6 9-15,-6 10 23 0,-5 4 43 16,2 10 0-16,-1 4-29 16,-3 2 5-16,4-4-15 15,3-2-4-15,-1-4-8 16,3-4-6-16,-5-2-8 15,3-4-1-15,-4 3-58 16,-1-6-89-16,-5 1-218 16,7-2-419-16</inkml:trace>
  <inkml:trace contextRef="#ctx0" brushRef="#br0" timeOffset="141051.29">17148 13012 1482 0,'0'0'264'0,"0"-2"-166"15,0 2-4-15,0-2-5 0,2 0-16 0,-4 2 49 0,2-2-22 0,0 0-13 0,0-2 6 0,0 4 0 0,-2 0-19 16,-3 0-14-16,1 6-24 15,-6 2-3-15,0 8-11 16,-8 0-10-16,7 6 1 16,4-2-13-16,5-4-1 15,4 0-7-15,5-2-2 16,1-6-10-16,10-4 11 16,1-4 9-16,2-6 0 15,2-4-11-15,-1-4 11 0,-9 2 11 16,-1-2-3-1,-5 6-1-15,-5 2 16 0,-2 2 10 16,0 4-9-16,0 4-16 16,0-2-8-1,4 6-18-15,3 10 17 0,2 6 0 16,4 6 1-16,2-2-1 16,-1 0 1-16,-5 3 0 15,-9-5 1-15,-11 2-1 16,-16 4-1-16,-17 4-44 15,-14 0-216-15,-11 0-212 16,-78 8-377-16</inkml:trace>
  <inkml:trace contextRef="#ctx0" brushRef="#br0" timeOffset="142403.71">17798 12807 1473 0,'0'-2'448'0,"0"2"-238"0,2-2-39 0,-2 0 23 0,0 2-76 0,0-2-23 0,-2 2-8 15,2 0-9-15,-2 0-12 0,0 0-8 0,-7 0-8 0,-7 4-13 16,-3 7-13-16,-6-2 11 16,7 5-7-16,3 0-28 15,11 7 0-15,6-2-1 16,13 6-12-16,9 3-5 16,8 0-38-16,3-2 7 15,-2 2-5-15,-3-8 13 0,-6 0 23 16,-9-6 3-1,-3-4 12-15,-10-2-3 0,-4-2 5 16,-10 0 1-16,-3 6-5 16,-14 2 5-16,-8 0-36 15,-3-4-22-15,1 1 27 16,1-10 31-16,5-5 1 16,2-6 11-16,8 2-12 15,8-6-49-15,11 2-93 16,8-4-116-16,56-22-224 15</inkml:trace>
  <inkml:trace contextRef="#ctx0" brushRef="#br0" timeOffset="143252.84">18012 12982 574 0,'2'0'1542'16,"1"0"-1238"-16,6 2-175 15,8-2-34-15,6 2 4 16,6-2-36-16,0-2-18 16,0 0 16-16,2-8 5 15,0 2-24-15,-6-2-19 16,0-3-2-16,-12 0-20 0,0 3 5 16,-8-4 3-1,-4 1 3-15,-2 1-11 0,-6 2 14 16,-4 5 12-16,-1-4-27 15,-5 9 0-15,-8 9-1 16,-4 6 0-16,2 15 1 16,2 5-9-16,12 5 1 15,13 2-11-15,5-4-35 16,9-4 7-16,3-8 8 16,3-12 26-1,3-2 5-15,-1-9 8 0,4-10 0 16,1-5-3-16,4-4-24 15,1-8-1-15,-1-2 17 16,-9-2 11 0,1-2 0-16,-6-6 1 0,-3 3 0 15,1 4 7-15,-6 3 16 16,0 9 9-16,-4 12 1 0,-3 5-32 16,0 14 8-16,5 20 10 15,-1 18 11-15,4 18-17 16,3 10-13-16,9 2-1 15,-3-6 0-15,6-7-7 16,-4-13-5-16,-4-10 11 16,-8-18-5-16,-4-12 0 15,-3-10 6-15,-4-6 0 16,0 0 0-16,-1-6 12 16,-3-8 9-16,-1-8 2 0,-6-10-23 15,-1-12 23 1,3-6-5-16,2-10-17 0,1-7 0 15,8-1-1 1,8 0 0-16,3 4 0 0,7 10 0 16,4 10-15-16,-2 13-24 15,-2 12 7-15,-5 12 13 16,-2 14-5-16,5 8 13 16,-3 10 11-16,3 7 0 15,-1 5 2-15,-1-2-1 16,-5-3-1-16,-5-8 0 15,-2-8 6-15,-2-4-5 16,-4-8 18-16,-4 0 10 16,-9 2 7-16,-6 2-12 15,-8-2-3-15,1-2-21 16,-1-2-36-16,7-4-105 16,10-2-159-16,5 0-213 0,34-30-394 15</inkml:trace>
  <inkml:trace contextRef="#ctx0" brushRef="#br0" timeOffset="144351.22">19024 12904 1822 0,'-2'0'576'0,"0"4"-387"0,-3-4-122 0,-6 8-41 0,-2 4 8 0,-6 8-2 0,2 2-17 0,5 0-8 0,6-2-7 16,8-4 0-16,0-4-40 15,6 0 19-15,-2-10 19 16,5-2 2-16,-2-4 0 16,0-10 1-16,4-4 0 15,1-4-1-15,-5-2-7 16,-1 2 7-16,-3 9 6 15,-3 4 0-15,-2 7-6 16,-2 4-11-16,-5 6-2 16,1 2 13-16,-1 10 6 15,-2 0-6-15,6 2-1 16,13-4-5-16,-1-6-30 0,8-4-6 16,5-8 6-1,1-6 21-15,4-6 3 0,-8-6 12 16,2-4 8-16,-5 0-7 15,-3 0 27-15,-7-3 20 16,-1 6-21-16,-5 5-13 16,-3 1 8-16,3 9-1 15,0 3-21-15,5 2-15 16,0 3-15-16,6 9 29 16,4 2 2-16,5 7-1 15,5 1 1-15,0-3 0 0,1 0 4 16,4-8-5-1,-7-2 1-15,2-6 7 16,-2-6-1-16,1-2 11 0,-1-8 0 16,-2 0-1-16,0-6-13 15,-6 0-3-15,-3 0-1 16,-6-1 14-16,-6 4-13 16,-4 0-1-16,-4 5 0 15,-9 9-11-15,-6 5 10 16,-8 7 1-16,-2 7 2 15,6 9 1-15,8 3-2 16,11-2-2-16,8-2-10 16,8-4-38-16,7-2 26 15,1-10 22-15,5 0 1 16,2-8 7 0,4-8-6-16,-2-2 6 0,-2-10-1 15,2-4 6-15,2-2-11 16,-5-2 15-16,-9 10 14 0,-3 1-1 15,-8 10-5-15,-2 5-24 16,0 8-9-16,0 10 0 16,0 6 4-16,4 4 4 15,7-2-25-15,3-4-19 16,3-6 10-16,6-10-5 16,0-10 31-16,2-6 9 15,4-8 1-15,-2-8 0 16,0-4 5-16,-4 0-5 0,-1-2 20 15,-7-5 22-15,1 1-10 16,-9-4-18-16,-3 0 15 16,-2-4 6-16,-2 2-22 15,-4-2 2-15,2 4 10 16,0 10 23-16,-3 11 5 16,5 14-3-16,-2 5-51 15,-7 16 11-15,0 12-7 16,-4 10 25-16,-1 12-20 15,6 6-8-15,3-2 0 16,5-2-1-16,-2-2-34 16,0-3-86-16,-4-5-84 15,0-10-120-15,-2-10-165 16,-17-12-743-16</inkml:trace>
  <inkml:trace contextRef="#ctx0" brushRef="#br0" timeOffset="144510.06">19741 12891 1627 0,'1'-15'518'0,"6"0"-206"0,5-14-114 0,11 2-52 0,10 9-49 0,9 2-56 0,8 2-23 0,4 10-18 15,2 0-30-15,3 6-224 16,52 16-318-16</inkml:trace>
  <inkml:trace contextRef="#ctx0" brushRef="#br0" timeOffset="145101.76">20102 12978 1557 0,'9'-4'525'0,"3"2"-361"16,7-2-91-16,6 2 52 16,-3-2-19-16,-1 0-35 15,-8-4 17-15,-5 2 8 16,-1-1-27-16,-4 2-22 15,-8 1-31-15,-6 2-14 16,-2 4-2-16,-12 7-1 16,-4 4-9-16,0 11-4 15,4 6-19-15,13-2-75 16,7 0-39-16,10-2-16 16,7-6 29-16,11-4 34 15,4-8 71-15,2-8-13 16,2-8 27-16,-2-8 6 15,-3-6 9-15,3-6 32 16,-2 0 17-16,-2-2 2 16,-3-2-12-16,-4 2-13 0,-3-2-5 15,-6 1 12-15,0 4-20 16,-6 0-12-16,-1 4-1 16,-4 5-20-16,-1 7 20 15,-4 3-11-15,-4 14 10 16,-7 4 1-16,1 8 28 15,-3 7 17-15,7-2-26 0,3 1-18 16,6-2-1 0,4-9 6-16,2-1 24 0,4-6-21 15,4-8 48 1,1-5 15-16,7-5-24 16,-1-6-21-16,1 0-3 15,-2-4-2-15,-2-2-14 0,-6 0 10 16,3 0 7-16,-6 2 5 15,-3 6 12-15,1 8 2 16,-1 6-37-16,0 6-7 16,4 14-9-16,1 10-1 15,5 14-10-15,-2 11-146 16,4 2-202-16,33 66-178 16</inkml:trace>
  <inkml:trace contextRef="#ctx0" brushRef="#br0" timeOffset="148003.26">21495 12651 1724 0,'0'0'234'0,"2"0"-155"16,0 4-52-16,0 0 0 0,6 2 3 0,-4 0-12 0,7-2 38 0,3-2 40 0,5-4 28 0,4-2-44 0,1-6-14 0,-4 2-12 0,0 0 6 16,-6 0-6-16,-8 4 4 15,-3 2 20-15,-6 0-19 16,-1 4 2-16,-5-4-25 15,-9 4-10-15,-9 2-13 16,-8 6 1-16,2 0-2 16,10 0-2-16,3 4-4 15,9-6-6-15,4 2 0 16,3 0-16-16,-1 0-41 16,5 4-212-16,18 22-615 15</inkml:trace>
  <inkml:trace contextRef="#ctx0" brushRef="#br0" timeOffset="148304.65">21586 13110 309 0,'5'-4'1867'0,"-5"0"-1363"0,1-6-361 15,5 4-70-15,-2 2-22 0,3 0-10 16,1 2-11-16,-1 0 18 16,-2-2 12-16,1 10-21 15,-3 6-18 1,-1 14 30-16,-2 13 4 0,-11 12-23 15,-14 6-32-15,-26 9-17 16,-27 4-244-16,-167 66-939 16</inkml:trace>
  <inkml:trace contextRef="#ctx0" brushRef="#br0" timeOffset="152568.76">22479 12659 1752 0,'0'-6'295'0,"-4"2"2"0,2-8-88 0,2 8-55 0,0 0-29 0,2 2-43 0,-2 2-35 16,0 0-16-16,0 0 10 15,0 2-13-15,4 2-22 0,3 12 41 16,5 8 28-16,1 8-14 16,1 10-10-16,-1 0-24 15,-5 5-25-15,4-7 13 16,1 2-8-16,-5-4-7 15,2-6-11-15,-3-4-25 16,-1-4-70-16,-2 0-110 16,-4 0-234-16,-27 22-135 15</inkml:trace>
  <inkml:trace contextRef="#ctx0" brushRef="#br0" timeOffset="152853.34">22207 12803 1834 0,'0'-6'351'16,"0"2"-24"-16,6-10-161 15,0 4-79-15,9-2-21 16,6 2-25-16,8 4-1 15,6 0-4-15,9 2 0 16,8 4-12-16,8 2-12 16,9 0-12-16,5 4-50 0,-7 2-160 15,-3-2-303-15,43 8-673 16</inkml:trace>
  <inkml:trace contextRef="#ctx0" brushRef="#br0" timeOffset="153655.04">23126 12950 2095 0,'-3'-2'458'15,"-1"2"-258"-15,-4 2-110 16,-9 10-68-16,-12 16-10 0,-2 10 2 16,-2 8-4-16,6-2-8 15,12-4-2-15,8-4-5 16,10-8-2-16,5-6 7 16,6-9 3-16,6-9-3 15,2-7 0-15,9-8-9 16,7-14-11-16,2-11-5 15,-5-2 25-15,-8 0 5 16,-9 2 1-16,-11 6-5 0,-5 12 0 16,-2 6-1-1,-2 8 0-15,2 2-19 0,2 4 7 16,0 4-21 0,1 6 18-16,6-2 14 0,-3 2 1 15,12-8 12-15,2-8 3 16,7-8 15-16,6-10 1 15,3-6-5-15,-3-2 26 16,0-9-7-16,-4-1 5 16,-4 0-4-16,-2-3-4 15,-10-4-7-15,-7 3-7 16,-1 8-2-16,-10 4 7 16,1 10 0-16,-5 12-12 15,-2 4-13-15,-9 8-8 16,-3 10-5-16,-8 14 4 0,2 14 1 15,10 12-7-15,7 4 6 16,13 3-13 0,10 3 6-16,4-6-17 0,5-6-1 15,3-6-4-15,-2-12 8 16,0-8 20 0,1-10-4-16,-6-10 6 0,4-4 18 15,-5-8 0-15,-1-6-3 16,-3-4-9-16,-9-6 9 15,-6-4-8-15,-12 0-7 16,-4-2-3-16,-5 4 3 16,8 7 12-16,3 5 11 15,12 9 0-15,12 3-22 16,16 2 0-16,21-4 0 16,17 0 11-16,12-3-12 15,4 6-4-15,-7-2-35 0,-4 2-59 16,-13 1-130-16,11-2-447 15</inkml:trace>
  <inkml:trace contextRef="#ctx0" brushRef="#br0" timeOffset="154252.09">22606 13629 712 0,'10'-3'893'0,"5"-1"-628"0,18-9-100 0,17 4 18 0,16-5-31 0,15 1-29 0,8-3-18 15,7 2-50-15,-2 2-35 16,-5 0-20-16,-7 6-41 16,-14 0-202-16,33-2-382 15</inkml:trace>
  <inkml:trace contextRef="#ctx0" brushRef="#br0" timeOffset="156771.99">12008 11318 614 0,'-3'-4'264'0,"1"1"-70"0,-2-7 34 0,2 5 51 0,0-2-120 0,-1-1-45 0,3 2 3 15,0 2-32-15,0 0 19 16,3 4-26-16,-3 0-26 16,6 4-22-16,3 8 47 15,7 10 7-15,-1 10-29 16,3 7 1-16,3 1-31 15,-9-2 2-15,7-12-21 0,-6-10 2 16,2-8-1-16,14-20 47 16,14-18 21-1,15-22-45-15,19-26-16 0,10-13-14 16,11-11 0 0,45-62-7-16,-99 111-30 0,41-47-22 15,-14 18-121-15,-15 18-150 16,22-2-125-16</inkml:trace>
  <inkml:trace contextRef="#ctx0" brushRef="#br0" timeOffset="157703.72">12255 13044 1580 0,'-2'0'291'0,"0"0"-166"0,-3 0-61 0,3 0-35 0,4 0-17 0,-2 2-3 0,2 4-8 0,3 0 14 16,-1 6 36-16,3 4-1 16,2 4-16-16,2 2-8 15,1 0-20-15,1-1-6 16,5-10 12-16,1 0-12 16,8-11 6-16,9-13 14 15,7-11 2-15,11-18-8 16,16-16-8-16,6-18 0 0,8-13 0 15,8-9-6 1,-5-6-1-16,-3 4-8 16,-12 5-75-16,-14 19-167 0,2-20-421 15</inkml:trace>
  <inkml:trace contextRef="#ctx0" brushRef="#br0" timeOffset="158370.84">12639 14516 1325 0,'-3'0'485'0,"1"0"-359"16,-5 4-60-16,-2 10-15 0,1 6 55 0,3 8-20 0,3 4-20 0,4-8-20 15,5-4 4-15,4-4-17 0,2-10 4 16,11-10 44-16,19-16 26 16,15-22-40-16,20-28-31 15,15-16-16-15,19-17-8 16,69-63-12-16,24-7-1 16,-7-11-164-16,-107 57-374 15</inkml:trace>
  <inkml:trace contextRef="#ctx0" brushRef="#br0" timeOffset="160638.71">3272 11332 1003 0,'-5'7'111'0,"0"0"-66"0,-5 7-45 0,5 2-77 0,10 4-234 0</inkml:trace>
  <inkml:trace contextRef="#ctx0" brushRef="#br0" timeOffset="160694.5">3278 11387 698 0,'0'0'299'0,"0"0"-49"16,0 0-250-16,-4 7-210 15</inkml:trace>
  <inkml:trace contextRef="#ctx0" brushRef="#br0" timeOffset="161184.94">3220 11365 1696 0,'0'0'217'16,"0"0"-100"-16,0-1 48 15,3 1-57-15,-3 0-39 16,0-3-43-16,0 6 7 0,0-3 0 15,0 1-8-15,-9 10 2 16,-7 14 60-16,-13 18-40 16,-11 15-11-16,-7 2-17 15,-6 0-7 1,1-4 18-16,3-5 21 0,1-7-25 16,5-5-13-16,3-6-1 15,9-9-10-15,10-10 5 16,13-10-6-16,8-2 14 15,0-4-13-15,2 0 5 16,-2 2-7-16,2 0 1 16,-1-2-1-16,2 2 0 15,5 2-1-15,0 2 1 16,5 2 12-16,8 2-11 16,6 6 5-16,6 2-5 15,8 0 11-15,7 4-11 16,6-2-1-16,-2-2-2 15,0-4-16-15,-8 2-73 16,-7-2-121-16,-8 2-131 0,26-4-391 16</inkml:trace>
  <inkml:trace contextRef="#ctx0" brushRef="#br0" timeOffset="162387.18">4936 11241 1542 0,'0'0'351'0,"0"0"-162"0,0 0-35 0,2-2-35 0,1 4-52 0,1 0-43 0,9 6-16 0,7 6 7 16,11 4-6-16,7 4 10 15,5 5-5-15,1-4-8 16,3 0-6-16,-2-7-5 16,-4-2 5-16,0-8 1 15,-7-4 5-15,-7-2 5 16,-4-4 5-16,-2 0 14 15,-3-4 56-15,-7 4 11 16,-5 2 1-16,-6 0-26 0,0 4-12 16,-6 12-50-16,-9 15 8 15,-14 20 27-15,-10 17-13 16,-5 6-32-16,-6 0-20 16,0 1-262-16,-111 89-371 15</inkml:trace>
  <inkml:trace contextRef="#ctx0" brushRef="#br0" timeOffset="164587.94">3358 11664 1118 0,'0'-2'532'0,"-2"2"-349"0,2 0-43 0,0-2-31 0,2 2 5 0,-2 0-36 0,2 0-22 0,1-2-8 0,2 2-17 0,3 0 5 15,11-2 32-15,0 0 16 16,8-4-27-16,-5-4-18 0,3 2 3 16,-8-2-29-1,2 0 5-15,-11 2-12 16,-3 0-4-16,-8 2 10 15,1 0 3-15,-4-2-15 0,-10-2-2 16,-4 6-7 0,-11 4 8-16,-5 6-13 15,0 8 7-15,3 6 5 0,4 4 1 16,9 0-5-16,11 4-3 16,16 0-4-16,10-2 13 15,12 1-1-15,9-8 1 16,5-4-18-16,-1-12-47 15,-4-4-61-15,0-3-15 16,-4-9-99-16,-3 4 11 16,23-29-359-16</inkml:trace>
  <inkml:trace contextRef="#ctx0" brushRef="#br0" timeOffset="165756.76">3644 11622 1631 0,'-2'0'303'0,"4"2"-144"15,4 6-75-15,5 8 34 16,3 8 47-16,6 4-48 16,-4 5-31-16,2-1-19 15,-5-4-14-15,0-6-16 16,-4-6-16-16,-2-4-20 16,-5-8-1-16,-2-2 13 0,0-4-11 15,0 0 34 1,2-4-9-16,5-10-18 0,3-9-9 15,11-8-6-15,-1-10-29 16,5 6-31-16,-6 6 3 16,2 7 24-1,-8 14 12-15,-2 4 17 16,-2 8-10-16,0 8 4 0,-6 8 16 16,3 2 0-16,-4 9 1 15,-4-5 1-15,-1-8 14 16,0-2-2-16,2-8-2 15,1-5 19-15,0-1 10 16,0-1 10-16,0-1-11 16,1-6-20-16,2-6-20 15,5-8-33-15,2-5-17 0,6 1-41 16,2 2-16 0,0 4 7-16,1 10 25 0,-3 4 49 15,-3 12 14 1,-1 6 11-16,-5 6 1 0,1 5 27 15,1 0-6-15,5-1 3 16,-3-2 3-16,0-8-8 16,2-6-5-16,-2 1-4 15,1-14 10-15,3 1-2 16,5-12-2-16,-1 0-1 16,-2-5 27-16,-6-2 27 15,-4 1-13-15,-3 4-4 16,-1 2-22-16,-6 8 9 0,3 2 0 15,-2 8-19 1,2 0-20-16,0 4-21 0,0 4-2 16,2 6 22-16,1 6 1 15,1 4 4-15,2-2 7 16,1 0-11-16,0-2 0 16,-2-3-1-16,-1-5 1 15,0-5-1-15,-2-3 0 16,-2-1 1-16,0-6 11 15,0 3-1-15,0-4 2 16,5 1 2-16,2-8-13 16,-3 0 16-16,3-2-11 0,-3 0 1 15,-2 4 2 1,-2 5 0-16,0 0 18 16,-2 4-27-16,2 3-6 0,2 6-3 15,1 14 9-15,1 17 1 16,3 10 0-16,6 10 14 15,-2 2-15 1,3 2 0-16,-3-4 0 0,1-6 5 16,-8-7-5-16,-2-11 0 15,-4-14 0-15,0-10 0 16,-4-2-12-16,2-6-2 16,-2-4-25-16,-3-4 20 15,-3-8 2-15,-3-9-4 16,-3-11 6-16,1-12 15 15,-2-10 1-15,4-8-1 16,4 4-15-16,2-2-2 16,13 6 1-16,5 6-13 0,7 3-4 15,9 4-33-15,4 8-30 16,2 7-19-16,0 8 2 16,-6 12 32-16,-6 6 48 15,-5 6 21-15,-5 8 12 16,-1 0 9-16,-6 6 35 15,1 2 13-15,-3 0-12 16,-5 0 22-16,1 0-13 16,-7-3-6-16,-3-6 5 15,1 4-23-15,-3-7-21 16,3-2-2-16,3-4-7 16,2-2-85-16,2-2-128 15,8-9-59-15,31-49-466 0</inkml:trace>
  <inkml:trace contextRef="#ctx0" brushRef="#br0" timeOffset="165936.54">4557 11648 1780 0,'-2'5'455'0,"0"2"-286"16,-1 13 1-16,3 4-95 0,3 7-27 0,5-1-30 0,4-6-3 0,1-6-14 0,-1 0 8 0,-2-8-9 15,4-2-84-15,-7-4-216 16,-9-30-410-16</inkml:trace>
  <inkml:trace contextRef="#ctx0" brushRef="#br0" timeOffset="166085.57">4561 11412 2049 0,'0'0'501'0,"0"2"-389"16,-2 0-62-16,4 8-50 16,1 6-13-16,2 4-130 15,3 2-155-15,30 20-196 0</inkml:trace>
  <inkml:trace contextRef="#ctx0" brushRef="#br0" timeOffset="166435.34">4789 11550 1883 0,'-12'12'328'0,"1"4"-134"0,-6 14-35 16,-3 6-95-16,9-6-32 16,8-4-11-16,6-5-5 15,4-7-2-15,1-6-13 16,8-7 19-16,-1-9-2 15,8-6 6-15,-5-10-12 16,8-10 0-16,-10-2-6 16,-1-8 16-16,-1 2 13 15,-7-2 10-15,-5 8 1 16,-2 8 5-16,-2 10 8 16,-1 12-17-16,1 10-42 0,0 12-27 15,-2 14 25-15,4 12-4 16,0 10 5-16,8 0-1 15,7-4-43-15,6 1-123 16,1-8-172-16,49 26-325 16</inkml:trace>
  <inkml:trace contextRef="#ctx0" brushRef="#br0" timeOffset="167736.34">6293 11251 1717 0,'0'-2'330'0,"0"2"-152"0,2-2 53 0,-2 0-16 0,2 0-77 0,-2 2-63 16,3 0-17-16,-1 2-1 0,6 4-25 15,4 10 20 1,1 13 5-16,3 3-19 0,-1 12-23 16,-2 0-14-16,3 0-1 15,-7 0-45-15,-3-6-141 16,2-4-318-16,-4-6-394 16</inkml:trace>
  <inkml:trace contextRef="#ctx0" brushRef="#br0" timeOffset="168501.72">7981 10846 1578 0,'-4'0'330'0,"2"0"-165"0,-7 0-1 0,-4 6-40 0,-5 10-40 0,-11 6-21 0,-7 9-18 16,-7 5-16-16,-3 0-4 16,-5-3-14-16,0-2 17 15,-1-3-10-15,2-4-4 16,3-4-14-16,4 0 1 16,7-6 5-16,5 4-5 15,9-2-2-15,6-4-15 16,12 2-2-16,10-4-6 15,13 2 18-15,20 0 6 16,17 0 12-16,11 0-11 16,12 4-1-16,-2 2 8 15,1 3-16-15,-2 3 8 16,-3-6 0-16,-5 4-1 0,-8-4-82 16,-14-2-94-16,-15-6-87 15,9 4-117-15</inkml:trace>
  <inkml:trace contextRef="#ctx0" brushRef="#br0" timeOffset="170603.42">8189 11127 1718 0,'0'0'499'16,"2"-2"-290"-16,-2 0-59 0,2 4-27 0,-2 0-81 0,5 6-41 0,4 10 50 0,2 4-10 0,5 6-16 0,-5-2-19 0,5-2 0 15,-8-4-5-15,-1-12-2 16,-5 0-9-16,-2-8 10 16,2-2 9-16,-4-10-9 15,4-3-27-15,-2-10-16 0,2-5 13 16,8-2-12-16,3 4-14 16,2 0 1-16,10 10-1 15,-1 8 29-15,3 10-1 16,-4 8 28-16,-4 8 5 15,-5 6 4-15,-3 4 8 16,-5-2 4-16,-5 0 7 16,3-8-2-16,-8-6-7 15,4-2-2-15,-1-8 20 16,1 0 44-16,1-2-19 16,-1-8-16-16,0 0-25 15,7-6-21-15,-5-4-1 16,2 4-24-16,3-2 8 15,-5 6-4-15,0 4 14 16,0 4-4-16,-4 4-4 0,2 0 6 16,0 0-19-16,0 0 13 15,0-2 9-15,2 2 3 16,0-4-9-16,3-2 3 16,-2-2-9-16,1-2-18 15,-4-2-27-15,-4 2-2 16,-2-2 26-16,-2 2 8 15,-3 0-2-15,-7 4-9 16,-3 6 16-16,-10 4 26 16,-6 12 15-16,-1 4 17 0,0 6 19 15,7 4-3 1,6-2-18-16,12 0-18 0,10 2-2 16,9-6-8-1,4 0 7-15,9-4-8 0,0-6 14 16,10-1-13-16,2-8 11 15,0-5-2-15,3-5 2 16,2-6-3-16,0-3-10 16,1-4 0-16,1-2 0 15,-2-6-11-15,-1-4-16 16,-3-2-9-16,-4 2 22 0,-12 2-11 16,-5 4 5-1,-7 4 20-15,-6 8 2 0,-4 2-2 16,-7 6-29-16,-10 2 27 15,-1 4-11-15,-5 2 10 16,-5 6 2-16,5 0 2 16,0 4-1-16,0 0 24 15,3 6 12-15,-2 8-6 16,3 2 12-16,0 4-9 16,7 2-18-16,7-2 9 15,9-3-23-15,4-8 0 16,6-3 4-16,9-8-5 15,2-2-6-15,8-6-1 16,2-5 7-16,4-3-2 16,4-9-17-16,0 1 17 0,-3-8-14 15,-1-3 0 1,-2-4 15-16,0-3-13 16,-2-4-2-16,-4 2-26 0,-1 4 16 15,-6 6-7-15,-4 4 20 16,-1 4-5-16,-7 8 4 15,-1 2 2-15,-3 4-9 16,0 2 8-16,2 2 13 16,4 8 13-16,-2 2 26 15,3 10 12-15,5 8-36 16,5 0 5-16,2-2-1 16,3-1-13-16,-6-6-6 15,0-5 0-15,-10-5 1 16,-5-8 8-16,-1-5-8 15,-4-1 28-15,2-12 38 16,2-9-50-16,2-6-17 0,8-10-9 16,3-2-6-16,3 0-29 15,7 4-31-15,-1 8 15 16,4 10 0-16,2 7 33 16,-10 16 6-16,-5 9 12 15,-1 8 9-15,-5 10 20 16,-5 2 4-1,-2-2-9-15,0-6 17 0,-2-6 10 16,-2-6-3-16,2-8 9 16,-2-4-17-16,2-2 2 15,0-2 20-15,0-4 7 0,2-10-60 16,6-6-6-16,5-6-26 16,3-4-23-16,3 0-53 15,4 6 10-15,-5 6-5 16,1 10 40-16,-7 8 31 15,-1 10 19-15,0 8 7 16,-2 4 4-16,0-2 2 16,2 0-43-16,3-4 17 15,-4-6 11-15,3-6 15 16,8-8 9-16,-3-10-9 16,4-4 2-16,0-4-1 15,1-2 0-15,-6 2-1 16,1-4 1-16,0 3-1 0,-5 2 1 15,0 5 6 1,-5 8-6-16,-6 6 7 0,-2 4-8 16,-2 9 0-16,-3 14 9 15,2 4 0-15,-3 16 10 16,4 5-10 0,2 8-9-16,2 4-17 0,7 2-23 15,4-4 23-15,1-3 8 16,3-1 9-16,-5-6-5 15,-1-6 5-15,-2-4 1 16,-3-10-1-16,-4-8 0 16,0-10 2-16,-2-4 28 15,0-8 70-15,-2-6 55 0,-2-6-101 16,0-8-30-16,1-8-8 16,1-6 19-16,2-6-2 15,9-7-18-15,2-5-15 16,5-6-36-16,6-4-71 15,3-2-43-15,3 6 42 16,9 14 30-16,-2 14-19 16,-4 14-1-16,0 11 62 15,-8 12 27-15,-10 13 9 16,-9 8 17-16,-4 12 37 16,-6 0-8-16,-1 2 31 15,-1-6 32-15,-4-6 17 16,1-10-7-16,-3-2 5 15,-5-6-22-15,-4-1-52 0,-4-5-11 16,-2-4-15 0,7-7-5-16,5-4-19 0,6-4-33 15,8-9-123-15,17-8-175 16,69-66-226-16</inkml:trace>
  <inkml:trace contextRef="#ctx0" brushRef="#br0" timeOffset="170776.78">10092 11055 1876 0,'-3'10'331'0,"6"2"-199"0,1 10-40 0,5 4-41 0,7 0-35 0,2-4-5 0,-1-6-1 0,1-2-10 0,-5-8-100 0,16-16-190 16</inkml:trace>
  <inkml:trace contextRef="#ctx0" brushRef="#br0" timeOffset="170923.94">10254 10836 1496 0,'0'2'884'0,"0"0"-831"15,0 8-53-15,0 6-51 0,0 6-242 16,6 22-578 0</inkml:trace>
  <inkml:trace contextRef="#ctx0" brushRef="#br0" timeOffset="171303.75">10466 10962 1892 0,'-15'17'288'16,"5"-3"-125"-16,-7 14-92 16,3-5-26-16,7-2-29 15,5-9-16-15,4-10 1 0,1-4 10 16,11-10 38 0,5-10-30-16,12-9-19 0,8-10-24 15,-6-5 6-15,-4-3 18 16,-7-5 24-16,-6-2 19 15,-8-6 10-15,1 0-2 16,-4 7 7-16,-5 11 22 16,2 18 16-16,1 14-23 15,-3 10-73-15,-3 12-7 16,1 19 2-16,-3 19 5 16,-1 16 1-16,6 8 6 15,6 4-7-15,6-4-89 16,1 0-159-16,1-7-251 15,19 31-367-15</inkml:trace>
  <inkml:trace contextRef="#ctx0" brushRef="#br0" timeOffset="171590.08">10765 10646 1419 0,'0'0'987'0,"8"4"-865"16,8 0-65-16,8 10 0 15,7 0-15-15,6 6-5 16,-2 4-14-16,5-4-11 16,2 0 30-16,3-4-2 15,5-2-5-15,-2 4 2 16,4 0 16-16,-4 10 34 0,-1 2 1 15,-7 10-19-15,-13 5-10 16,-18 9 7-16,-31 6-42 16,-34 8-23-16,-95 46-1 15,-97 7-171-15,-32-41-846 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2:59:04.005"/>
    </inkml:context>
    <inkml:brush xml:id="br0">
      <inkml:brushProperty name="width" value="0.05292" units="cm"/>
      <inkml:brushProperty name="height" value="0.05292" units="cm"/>
      <inkml:brushProperty name="color" value="#FF0000"/>
    </inkml:brush>
  </inkml:definitions>
  <inkml:trace contextRef="#ctx0" brushRef="#br0">4446 0 1025 0,'0'0'35'0,"-4"0"-35"16,1 0-885-16</inkml:trace>
  <inkml:trace contextRef="#ctx0" brushRef="#br0" timeOffset="1855.7">4816 2336 1092 0,'-2'-10'297'0,"-4"2"-209"16,2-10-88-16,2 6 0 15,0-5-64-15,4 2 7 0,0 3-47 16,-1-4 104-16,2 0 35 16,1 3 49-16,-4 2 3 15,0 4-20-15,0 3-26 16,0 3 4-16,-4-2-30 15,1 1-3-15,3 2 3 16,-1-2 27-16,-1 0-6 16,2-2 45-16,-2 0 7 15,0 0-37-15,-1 2 0 0,3 0 47 16,-2 0-10 0,2 2-8-16,0 0-7 15,-2 0-2-15,2 0-22 16,0 0-1-16,0 0-7 0,2 0-13 15,-2 2-23-15,0 2-5 16,2 17 0-16,3 15 52 16,3 19 6-16,4 18-11 15,-1 3-7-15,1 2-14 16,-1 2-8-16,4 1-5 16,1-1-2-16,2 0-6 15,1-4-4-15,-3-10 4 16,2-13-5-16,-7-15 0 15,-2-12 0-15,-5-12 1 16,1-4-1-16,-5-6 1 16,0-4 5-16,0 0 6 15,0-2 0-15,0 0 9 0,0-4 22 16,0-4 31 0,2-16-34-16,0-18-39 0,10-20-1 15,3-17 0-15,12-11-7 16,10-2 6-16,9 0 1 15,2 8 0-15,1 3 2 16,1 13-1-16,-8 16 8 16,-11 12-12-16,-8 16 12 15,-11 12-10-15,-5 5 1 16,-5 8-1-16,-2-2 0 16,2 3 1-16,0 0 0 15,-2 0-1-15,0 0-108 16,8 0-170-16,9 0-187 15,50-22-454-15</inkml:trace>
  <inkml:trace contextRef="#ctx0" brushRef="#br0" timeOffset="2807.63">5481 2765 1146 0,'-2'0'592'0,"2"0"-457"0,-2 0-30 0,4 0 13 0,-2 0-20 0,2 0-41 0,1 0-32 0,2 2-7 0,4 4 12 0,8 0 78 0,5 4-12 15,7-4-18-15,5-4-28 16,-1-2-11-16,-6-4-11 16,2-2-7-16,-9-2-10 15,-5 0 10-15,-6 2-21 16,-1-6 15-16,-4 0-1 0,-4 0 2 15,-4 0-16 1,-4-2-9-16,-3 4-9 0,-9-1 2 16,3 4 14-1,-6 3-13-15,1 4 5 0,-8 8 1 16,-3 14 9-16,-4 12 7 16,1 10-7-16,3 6-5 15,10 2-2-15,14-3-1 16,16-5 8-16,11-2 7 15,9-8-7-15,9-8 0 16,3-10 12-16,11-8-4 16,0-10-1-16,8-10-7 15,-2-6-29-15,-2-2-143 16,-8-11-145-16,2-1-37 0,25-72-1270 16</inkml:trace>
  <inkml:trace contextRef="#ctx0" brushRef="#br0" timeOffset="3194.02">6090 2721 1825 0,'0'0'272'0,"2"0"-166"0,6 0-19 0,2 2-45 0,11 0-12 0,10 6 5 0,9 8-4 0,0 8 1 0,-1 6-5 0,-7 4-12 0,-8 0-9 16,-8 2-5-16,-9-2 5 16,-7-1 4-16,-15-5-10 15,-1-10 1-15,-11-6 14 16,0-10 8-16,-4-11-1 15,4-14 2-15,7-12 33 16,7-1 3-16,10-8-31 16,13 0-24-16,14 2-5 15,11 8-6-15,10 8 0 16,4 8-21-16,4 6-147 16,-1 10-80-16,63 2-239 15</inkml:trace>
  <inkml:trace contextRef="#ctx0" brushRef="#br0" timeOffset="3757.68">6930 2755 574 0,'-7'-6'1160'0,"-4"4"-999"0,-11-6-86 0,-1 2-29 0,-10 8-16 0,-7 4 35 0,-5 6-14 0,-3 10 6 0,0 4-6 0,11 4-6 15,6 4-17-15,13 0-10 16,7 2 0-16,13-4-17 16,12-5 12-16,1-5-11 15,7-10 4-15,1-8 3 0,1-8 30 16,0-8-3-16,1-6 19 15,2-3-10-15,-7-3 3 16,-3 1-3 0,-3 5-13-16,-7 5 5 0,-7 12-17 15,0 1-20-15,0 3-21 16,2 12-24-16,4 7 36 16,5 10 1-16,10 10-7 15,-1-4-10-15,5-10-14 16,-6-6 0-16,2-10-6 15,-4-4-63-15,1-12-44 16,5-6-107-16,50-52-420 16</inkml:trace>
  <inkml:trace contextRef="#ctx0" brushRef="#br0" timeOffset="4258.12">7360 2789 1615 0,'3'0'237'0,"1"-6"-84"15,-2 0-28-15,1 0 11 16,-3 0 2-16,2 0 6 16,-4 4-33-16,-1 0-13 15,-3 0-1-15,-2-2-29 16,-2 2-46-16,-15 6-4 0,-8 8-18 15,-9 8-1 1,-10 14-6-16,17 2 7 0,3 5-12 16,18-1-3-16,10-7 6 15,11 2 8-15,4-9 0 16,9-6-5-16,7-11 6 16,6-4 0-16,8-10-17 15,3-8-2-15,5-10 17 16,-5-4-19-16,2-4 17 15,-11-1 4-15,-4-4 0 16,-9 4 8-16,-4 4 5 16,-8 6-13-16,-4 6 19 15,-4 8 4-15,-2 6 14 16,-2 4-34-16,-1 2-3 0,3 6-25 16,-3 14 5-16,2 10 20 15,2 10 0-15,7 0 6 16,1-4-6-16,5-8-4 15,3-9-61-15,-6-10-172 16,7-13-130-16,13-61-461 16</inkml:trace>
  <inkml:trace contextRef="#ctx0" brushRef="#br0" timeOffset="4439.31">7525 2584 931 0,'-4'-3'1557'0,"1"0"-1330"0,2-2-100 0,1 5-8 0,0-4-59 0,1 4-35 0,-1 0-25 0,3 0-19 0,-1 4-33 16,7-4-109-16,13 1-86 16,87-11-324-16</inkml:trace>
  <inkml:trace contextRef="#ctx0" brushRef="#br0" timeOffset="4988.46">7933 2953 1552 0,'0'3'185'0,"0"0"-130"0,0 1 70 16,2 0-46-16,0-1 35 15,0-3 33-15,0 0-7 16,5-4-29-16,9-6 13 16,6-7-38-16,12-6-44 15,3-10-21-15,5-7-15 16,-6-4 0-16,-5-6 3 15,-2-2-9-15,-8-8 0 0,-8-3 1 16,-8-3-1-16,-7 2 17 16,-5 4-4-16,-9 2 16 15,2 12 5-15,1 12-10 16,2 8 18-16,2 12-22 16,4 7-14-16,5 6-6 15,-2 1-1-15,2 4-31 16,-2 6 14-16,-2 13 14 15,0 18 3-15,-1 17 1 16,5 6-1-16,7 8 1 16,6 2 0-16,5-1 12 15,4-3-11-15,0-6 5 16,3-8-6-16,-3-10 1 0,-4-8-1 16,-2-12-1-1,-6-8-44-15,-3-8-100 0,-2-6-107 16,-3-8-5-16,3-6-26 15,15-74-1198-15</inkml:trace>
  <inkml:trace contextRef="#ctx0" brushRef="#br0" timeOffset="5155.59">8138 2480 2032 0,'2'0'324'0,"-2"-2"-204"0,5-4-23 0,5 0-37 0,11-2-40 0,8-2-20 0,13 4-8 0,9 0 2 0,3 2-37 16,-1 2-188-16,65-12-359 15</inkml:trace>
  <inkml:trace contextRef="#ctx0" brushRef="#br0" timeOffset="5718.85">8469 2699 1774 0,'0'0'182'16,"1"0"-140"-16,8 0-33 0,-3 0 3 15,5-2 4-15,3 0 22 16,-5-2 26-16,-5 0 62 15,0 2 15-15,-4-1-66 16,2 3-12-16,-2 0-18 16,0 0-26-16,0 3-19 15,4-1 0-15,0 10-17 16,5 6 17-16,6 12 6 16,3 10-6-16,4 2 1 15,-2 4 0-15,2-2 0 16,-1 0 1-16,-2-4-2 15,-3 5 1-15,-3-1-1 16,-1 10 0-16,-5 8 0 0,-5 12 17 16,-4 11 5-16,-7 3-2 15,-7-4-8-15,-7-8 3 16,-8-10-15-16,-2-16 7 16,-1-15 16-16,8-13 14 15,4-12 19-15,8-8 31 16,1-10 9-16,1-13-35 15,6-15-22-15,4-14-22 16,8-14 11-16,8-18 5 16,3-4-9-16,8-8-24 15,4 4-1-15,7 13-14 16,7 9-56-16,5 12-59 16,4 9-46-16,3 10-64 15,-2 9-133-15,55-30-474 16</inkml:trace>
  <inkml:trace contextRef="#ctx0" brushRef="#br0" timeOffset="6210.16">9138 2687 1757 0,'0'0'213'0,"0"-2"-99"0,2 2 24 0,2 0-33 0,-1 0-8 0,4-3-26 0,4 3-10 16,6 0 4-16,10 0-5 15,2 3-36-15,0-3-23 16,2 2-2-16,-2 2-166 16,-6 2-169-16,-8 2-39 15,-37 20-619-15</inkml:trace>
  <inkml:trace contextRef="#ctx0" brushRef="#br0" timeOffset="6322.74">9113 2873 1795 0,'2'0'341'0,"0"2"-199"15,8-2-31-15,12 0-28 16,21 0-9-16,28-2-74 16,216-52-647-16</inkml:trace>
  <inkml:trace contextRef="#ctx0" brushRef="#br0" timeOffset="29609.57">10892 2216 1433 0,'4'-10'466'0,"3"2"-370"0,13-10-63 0,2-3 57 0,0 1 45 0,-2 2-71 0,-6 2-37 0,-3 6-6 0,-7 2 23 16,-8 6-5-16,-5 2 10 15,-11 2-28-15,-13 8-15 16,-17 6 7-16,-12 15-13 15,-7 6-9-15,4 3 8 16,14-1 1-16,15-7-20 16,18-6-1-16,12-2 8 15,10-4 7-15,12 2 4 16,11 2-50-16,11 2-4 16,9 0-19-16,1 0-19 15,0 0-31-15,-6-1 91 16,-5 2 33-16,-10-3 1 0,-7 1 0 15,-11-3 2 1,-9-2 11-16,-9 0 49 0,-4-2 31 16,-11 0 18-16,-11 0-2 15,-6-2-7-15,-6-6-9 16,0 0-24-16,3-8 3 16,3-2 3-16,12-8-39 15,5 2-36-15,10-2-72 16,12-6-231-16,62-38-411 15</inkml:trace>
  <inkml:trace contextRef="#ctx0" brushRef="#br0" timeOffset="29972.97">11332 2524 2033 0,'-2'0'237'0,"2"-4"-151"0,-2 3 68 0,-2 2-103 0,-3 9-51 0,-4 12-15 0,-2 8 15 0,2 9-1 15,11-5-4-15,13-4 5 0,11-6 15 16,10-6 2-1,3-12 11-15,3-6 4 0,-3-10 32 16,-2-10-2 0,-1-4 25-16,-8-2 4 0,-8 0-14 15,-9 2-11 1,-14-1-8-16,-6 2-29 0,-16 0-29 16,-12 3-30-1,-13 10 3-15,-7 9-57 0,9 4-108 16,10 9-169-16,27 16-304 15</inkml:trace>
  <inkml:trace contextRef="#ctx0" brushRef="#br0" timeOffset="31258.53">11745 2444 1986 0,'2'0'230'0,"-2"0"-95"0,3 0 72 16,-3 0-65-16,0 0-142 16,0 2-6-16,0 6-25 15,2 2 14-15,4 12 17 16,5 2 6-16,3 3-6 15,1-4 1-15,5-2 2 16,-4-6-3-16,-3-6 1 0,0-4 8 16,-3-5 2-1,-1-1 1-15,2-5 6 0,4-9 6 16,1 1-6-16,2-8-2 16,-5-2-7-16,-2 0 15 15,-2 2-12-15,0 2 5 16,-7 6-2-16,-2 6 0 15,0 4-15-15,0 4-7 16,0 0 1-16,0 2-10 16,0 0-22-16,5 4-22 15,-1 8 35-15,9 4 24 16,6 0 1-16,-2 2 1 16,8-2 5-16,-3-4 0 0,1-7-5 15,0-6 19 1,2-5 2-16,2-6-2 0,0-2-1 15,0-8 2-15,-6-2-12 16,2-2-8-16,-5 0 1 16,-7-2 7-16,1 2-2 15,-12 6 6-15,-6 4-13 16,-4 2-21-16,-3 6-18 16,-1 2 7-16,-1 4-32 15,5 4-43-15,6 2 11 16,4 8-34-16,11 0 80 15,11 4-19-15,7 2 21 16,9 0 35-16,5 2 13 16,3 2 1-16,-3 2 5 15,-3 2 1-15,-9-1 5 16,-6-5 5-16,-9-2-2 0,-3-7-15 16,-3 0 7-16,-3-8-6 15,-5 0-1-15,0-3 1 16,1-4 43-16,-1 0 83 15,1-2 7-15,3-10-58 16,1-2-44-16,3-7-1 16,4 0-31-16,-1 0-10 15,8 1-11-15,-3 4-30 16,5 6-18-16,7 2 15 0,3 4-30 16,6 2 18-16,-6 4 33 15,-4 4-15-15,-10 2 21 16,4 2 21-16,-5-2 5 15,-3 0 1-15,3-2 1 16,-5-2 9-16,-2-4 17 16,3 0 15-16,-5-4 38 15,0 0-2-15,-4-4 19 16,-5 2 2-16,-2 2-34 16,-6-6-20-16,2 6-33 15,-7 0-12-15,-8 4-20 16,-1 8 7-16,-9 12-11 15,-1 8-3-15,3 6-12 16,14 7-41-16,9-8 2 16,10 0-7-16,11-9 28 15,16-4 30-15,5-10 27 0,9-6 1 16,-1-4 17-16,3-8 3 16,2-6 36-16,-4-6-19 15,-3-3 17-15,-7 0 13 16,-8-4-14-16,-6 3 4 15,-8 0-1-15,-6 4-25 16,-7 6-4-16,-2 4-13 16,-10 6-15-16,-3 12-21 15,-3 6-12-15,-7 8 0 16,6 8-15-16,7 4-15 16,12-1 18-16,16-5 17 15,6-4-1-15,10-2 20 0,3-12 9 16,5-4 0-1,4-7-1-15,6-6 1 0,1-9-136 16,67-49-361-16</inkml:trace>
  <inkml:trace contextRef="#ctx0" brushRef="#br0" timeOffset="32023.74">14964 2488 1704 0,'-13'0'204'0,"-7"0"-147"0,-18 2 24 16,-2 2 41-16,-5 12-74 0,1 6-21 0,7 6 0 0,10 3-14 16,6-1-13-16,17-10-3 15,8-4 3-15,8-2 0 0,14-10 63 16,7-10 42-16,6-10-22 16,3-13 5-16,-2-8-14 15,-5-6-8-15,-8 0-6 16,0-10-18-1,-7 1-5-15,-2-6-2 0,-5-9-23 16,-2-2-6-16,0-6-9 16,-6 1 3-16,2 2 0 15,-3 4 0-15,0 8-6 16,1 20 6-16,-3 15 0 16,-2 17 0-16,-2 19-57 15,0 18-4-15,-1 25 60 0,1 27-13 16,7 17-10-16,15 58-2 15,20 19-14 1,-5 5-110-16,-21-45-15 0,-16 9-59 16,-14 16-110-1</inkml:trace>
  <inkml:trace contextRef="#ctx0" brushRef="#br0" timeOffset="32205.53">15390 3300 1704 0,'9'-24'219'16,"-5"-2"-42"-16,3-26-7 15,-18-6-52-15,-11 4-76 16,-11 0 63-16,-10 6-10 16,-1 5-23-16,1 7 6 0,5 4-39 15,13 8-15-15,17 4-24 16,12 2-59-16,21-2-154 16,15-6-94-1,111-48-285-15</inkml:trace>
  <inkml:trace contextRef="#ctx0" brushRef="#br0" timeOffset="33906.44">15994 2326 1676 0,'-29'16'200'0,"-2"2"-125"0,-25 16 12 0,4 2-23 0,21-2-48 0,16-4-16 0,13-4-10 0,11-4 10 0,9-8 3 0,6-10 33 0,10-8 55 15,4-10-8-15,1-8-22 16,1-6-31-16,-2-4 11 0,-2-8-16 15,0-2-8 1,-9-2 22-16,-4-2-3 16,-6-7-14-16,-7 2-2 15,4-7-10-15,-5-5 13 0,-1-3-16 16,2 4 2-16,1 0-8 16,-5 9 8-16,-1 16 10 15,-4 12 37-15,-1 18-47 16,-1 8-9-16,-1 23-77 15,-5 27 62-15,1 23 15 16,6 18 1-16,6 10 6 16,10-3-5-16,6-1-2 15,2-2-18-15,3-8-45 16,0-22-6-16,2-16 24 16,2-19 0-16,1-17 45 0,1-14 23 15,7-10 10 1,3-11 19-16,-4-4-5 0,-5-12-26 15,-7-1 1-15,-10-4-7 16,-10-2 2-16,-10 2 4 16,-8 10-9-16,-2 10 6 15,-7 12-18-15,-7 14-15 16,-8 14 0-16,-3 12-3 16,0 10 17-16,9 0-35 15,15 0 1-15,12-6-29 16,7-3 32-16,4-9 16 15,2-13 15-15,4-3 1 16,3-7 62-16,9-8 16 0,2-6-5 16,2-7-32-1,3-5-13-15,-7 1-2 0,-8 4-23 16,-3 10-3 0,-9 2-1-16,-5 8-47 0,-2 4-30 15,2 4-28-15,5 6 71 16,6-2 14-16,10 6-1 15,-1-3 16-15,2-10-3 16,5-3-2-16,-2-10 11 16,0-2 15-16,2-8 24 15,-4-6 27-15,-1-10 14 16,-4 0 14-16,0-10 2 16,-7-6-48-16,-4-5 6 0,-4-3-22 15,-3-6-2-15,0 0-9 16,-4 2-2-16,0 2 2 15,-3 12-4-15,0 10-1 16,1 13-1-16,0 15-9 16,2 6-6-16,2 8-11 15,-3 14-31-15,-3 26 21 16,-8 19 15-16,5 23 3 16,7 8 2-16,9 0 1 15,9 2 0-15,-1-3 0 16,3-9-35-16,-1-10 8 15,0-19 8-15,-5-16-2 0,2-15 10 16,-1-12 11 0,-1-10 0-16,5-7 4 0,-5-10 11 15,1-6-3-15,0-6 5 16,-3 0 1-16,-6-4 4 16,2 9-1-16,3 0-20 15,5 6-1-15,1 0-7 16,3 0 1-16,6 0 5 15,3 0 1-15,0 0-1 16,2 2 1-16,-9 2 1 16,-5 8 0-16,-10 1 0 15,-5 5-1-15,-3 3-6 16,-3 9-21-16,-7 8 15 16,-3 10 12-16,3 4 4 15,0-2-4-15,10-8-15 0,3-6 5 16,0-6 1-16,3-8-5 15,4-2 14-15,-5-2 0 16,0-2 7-16,4-4 13 16,3-8-4-16,5-4-1 15,3-4-9-15,-5 4 12 16,-6 6-10-16,-1 4-2 16,-3 8-6-16,2 2-18 15,8 2-17-15,1 6 26 16,5 4 8-16,7 4 0 15,3-2 1-15,-1 2-1 16,0-4 1-16,-1-4 0 16,-1-6-128-16,4-8-155 15,17-38-258-15</inkml:trace>
  <inkml:trace contextRef="#ctx0" brushRef="#br0" timeOffset="34158.4">16765 1993 1942 0,'17'0'224'0,"12"0"-154"0,32-2 163 0,26 6-62 0,77 6-66 0,-106-6-26 0,58 4 10 15,-6-4-32-15,-8-4-20 16,-4-6-22-16,-5-2-15 15,-10-6-13-15,-20 2-88 16,-24 0-44 0,-14 4-23-16,-16 4-45 0,-16-4-74 15,-59-2-495-15</inkml:trace>
  <inkml:trace contextRef="#ctx0" brushRef="#br0" timeOffset="38121.56">19548 2221 1664 0,'0'25'177'0,"2"-4"-130"0,2 16-37 0,6 3 4 0,-2-8-14 0,-1-2-15 0,-1-12-137 0,-4-6-88 0,-2-12-57 0,-8-46-31 0</inkml:trace>
  <inkml:trace contextRef="#ctx0" brushRef="#br0" timeOffset="38543.33">19532 2107 1276 0,'-6'-30'187'16,"5"2"56"-16,-3-26-73 16,8 12-25-1,6 3-29-15,7 12 1 0,12 4-83 16,10 8-7-16,2 11-27 15,4 12 8-15,-2 10-8 16,-8 10 0-16,-4 12 1 16,-12 4 14-16,-7 2-15 15,-9-6-12-15,-8-6-6 16,-7-7 10-16,-3-9 4 16,-3-11 4-16,3 0 1 0,5-6 2 15,8 3-3-15,8-4-70 16,9-5-28-16,12-2 22 15,12 3 41 1,13 2-8-16,0 6 26 16,-4 10 16-16,-9 3 1 15,-5 8 22-15,-9 8 20 0,-13-1-5 16,-8 4 1 0,-11-4 28-16,-11-4 6 0,-4-4 22 15,-10-4-19-15,-3-4-9 16,-1-8-18-16,1-2 0 15,-1-6-12-15,5-6 14 16,2-2-16-16,11-4-34 16,7-6 0-16,11 0-193 15,11-10-136-15,80-59-551 16</inkml:trace>
  <inkml:trace contextRef="#ctx0" brushRef="#br0" timeOffset="38741.25">20298 2180 584 0,'0'1'1283'0,"2"3"-1166"0,1 6 12 0,2 4 59 0,1 8-74 0,7 3-53 15,-1 5 5-15,-1-4-39 0,-3 0-27 0,2-6-28 0,-8-2-256 16,-20-6-510-16</inkml:trace>
  <inkml:trace contextRef="#ctx0" brushRef="#br0" timeOffset="38908.06">20252 1941 2156 0,'2'0'478'0,"-2"0"-423"0,2 0 80 16,0 2-63-16,-2 0-72 16,14 6-161-16,10 4-16 15,11 6-174-15,93 38-123 0</inkml:trace>
  <inkml:trace contextRef="#ctx0" brushRef="#br0" timeOffset="39364.05">20840 2126 590 0,'-2'-3'1435'0,"-3"3"-1264"16,-6 0-29-16,-4 3 26 16,-4 1-112-16,0 3-52 0,3 4-4 15,7-6-6-15,9-1-10 16,4-2-1-16,3 2 17 15,7 2 26-15,11-2 40 16,3-4-11-16,10-2-19 16,-2-6-16-16,-3 7 1 15,-13 2-21-15,-2 12-5 16,-6 18 5-16,-6 26 17 16,-4 21 11-16,-10 82 16 15,-13 37 2-15,-4 43-10 16,21-49-24-16,24-67-12 15,-23-5-2-15,-10-103 2 16,-5-5-12-16,-10-4 12 0,-28-5 19 16,-10-24-2-1,-1-23 7-15,15-17 15 0,19-14-32 16,21-6 0-16,19-10-7 16,22 0-38-16,18 7-8 15,13 11-7-15,5 20-91 16,1 11 2-16,-5 16-205 15,57-19-600-15</inkml:trace>
  <inkml:trace contextRef="#ctx0" brushRef="#br0" timeOffset="40085.5">21506 1851 1844 0,'0'0'288'0,"0"2"-241"15,0-2 71-15,0 2 22 0,3 6-89 0,-1 6 15 0,4 8 39 0,3 10-44 0,0 0-38 0,4 0-11 0,-4 2-12 0,1-6 0 0,-6-4-18 16,0-6-121-16,-6-10-121 16,-2-6 7-16,-4-6 56 15,-2-4 74-15,-11-10-188 0,-3-10 311 16,-5-6 167-1,3-4-34-15,3-2-22 0,8 0-7 16,10 4 41-16,12 1-26 16,15 9-10-16,7 4-58 15,11 11-31-15,5 8-7 16,4 11-7-16,-3 12 15 16,-3 13-15-16,-5 9 12 15,-9 3 12-15,-9 8-15 16,-7 7 26-16,-8 2-26 15,-12 2-14-15,-7 0 30 16,-10-10-25-16,-2-11-6 16,-13-11 17-16,-3-10 1 15,-8-6-18-15,0-10-1 16,3-4-33-16,7-8-31 0,11-10-74 16,8-4-103-1,19-4-55-15,72-60-469 16</inkml:trace>
  <inkml:trace contextRef="#ctx0" brushRef="#br0" timeOffset="40607.65">21959 2103 1253 0,'-12'8'693'0,"-4"7"-596"0,-15 4 28 0,-2 7-11 0,6 2-27 0,12-3-59 0,8-1-8 0,7-2 4 0,9-6 21 16,4-2 3-16,9-4 10 0,7-6 14 16,0-4-10-16,3-8-22 15,1-4-11-15,-8-2 4 16,-3-2 15 0,-9 1-21-16,-5 8 12 0,-2 0 1 15,-8 6-35 1,-2 1-5-16,0 1-29 0,0 8-1 15,4 4 11-15,0 6-32 16,4 3 1-16,10-2-14 16,7-4-4-16,5-8 11 15,8-4-21-15,0-10 26 16,5-6-10-16,-3-10 46 16,-3-2 16-16,-6-5 25 15,-5-3-2-15,-4-8-2 0,-8-4 19 16,-4-4 31-16,-8 0-2 15,-4 4-23-15,2 10 32 16,0 8-3-16,-3 12-25 16,7 8-10-1,2 3-40-15,-2 6-16 0,5 3-34 16,-10 12 5-16,-1 14 45 16,2 10-9-16,1 8 8 15,3-2-13-15,3 1-20 16,-1-2-58-16,-4-3-163 15,-21 39-210-15</inkml:trace>
  <inkml:trace contextRef="#ctx0" brushRef="#br0" timeOffset="40814.98">22279 2119 2002 0,'7'-10'229'0,"-1"4"-26"0,17-8-46 0,6 2-112 0,9 4-45 0,9 4-37 0,3 2-71 16,0 4-57-16,-2 2-75 16,-3 4-93-16,-7 2-162 15,20 16-169-15</inkml:trace>
  <inkml:trace contextRef="#ctx0" brushRef="#br0" timeOffset="41019.1">22720 2130 1011 0,'-6'3'448'0,"-3"3"-193"0,-13 12-39 15,-7 6-72 1,-3 2-67-16,1 2-5 15,9 3-3-15,4-3-36 0,11 0 12 16,5-6-2-16,6-4 14 16,4-6 0-1,5-2 12-15,3-4 60 0,7-4 2 16,4-6-19-16,4-6-26 16,5 0-28-16,0-6-20 15,0 4-13 1,-3 0-7-16,-6 4-10 0,-8 6-8 15,2 8-6-15,-3 6-6 16,6 6-133-16,3 10-372 16,45 32-358-16</inkml:trace>
  <inkml:trace contextRef="#ctx0" brushRef="#br0" timeOffset="41490.18">19340 2901 1953 0,'12'-2'229'0,"1"-2"-154"0,16-2 128 0,16 0-55 0,10 0-82 0,11 2-28 0,17 2 7 0,9 0-14 0,10 0-1 0,5 0-19 0,-2 0-10 15,-10 0-1-15,-10 2-130 16,-18 2-212-16,29 8-162 15</inkml:trace>
  <inkml:trace contextRef="#ctx0" brushRef="#br0" timeOffset="41658.35">19441 3124 2042 0,'36'-8'326'0,"8"4"-250"15,45-8 76-15,87-4-2 0,47 4-95 16,35 8-25-16,-88 4-13 16,-1-4-17-16,-27 6-88 15,-48-18-615 1</inkml:trace>
  <inkml:trace contextRef="#ctx0" brushRef="#br0" timeOffset="47861.3">1754 4896 1536 0,'0'0'634'15,"0"0"-537"-15,0 0-5 0,0 3 46 0,0-3-47 0,0 1-8 0,0-1-34 0,0 9-34 0,4 5-7 0,4 8 25 0,-2 14-6 0,7 4 15 0,-5 6-3 16,0 4-9-16,-6 4-14 16,-4-1-16-16,-2-2 0 15,-10-6-100-15,-5-7-142 16,-4-10-267-16,-55 0-366 15</inkml:trace>
  <inkml:trace contextRef="#ctx0" brushRef="#br0" timeOffset="48241.48">1394 4913 2049 0,'4'-4'311'0,"0"-2"-176"16,9-2-33-16,14 2 15 15,16 2-18-15,14 5-18 16,19 8-41-16,9 6-4 16,1 7-6-16,-1 7-6 15,-11 3-13-15,-11 10-1 16,-15 4 6-16,-12 6-15 15,-14 0 0-15,-15 5-1 16,-9-7-1-16,-13-8 1 16,-8-8 0-16,-10-6 0 15,-9-8 18-15,-8-2 7 0,-12-6 2 16,-3 0-3-16,-9-4-12 16,-3-2 0-16,6 2-11 15,5-2-1-15,22 0-13 16,15-2-64-16,21 2-188 15,45-4-378-15</inkml:trace>
  <inkml:trace contextRef="#ctx0" brushRef="#br0" timeOffset="49142.08">2433 5087 1636 0,'-2'0'363'0,"-2"0"-283"0,-5 4 35 0,-7 4 1 0,-5 6-29 0,-10 8 37 0,-1 4-55 15,1 6-39-15,6 0-18 16,9-4-11-16,8 1-1 16,8-4 12-16,11-3-12 15,2-5 0-15,7-9 9 16,10-4-3-16,-2-10 9 0,3-4-1 15,-2-12-1-15,0-5 7 16,-8 0 25-16,-1 0-6 16,-9 5 1-1,-7 8 10-15,-2 9 17 0,-2 2-25 16,0 3-42-16,0 4-13 16,2 3-14-16,3 7 21 15,9 1 4-15,3 7 2 16,5-5-1-16,5-3 1 15,0-10-1-15,4-8 1 16,-6-9 9-16,4-6-2 16,-5-6 7-16,-6-7-4 15,-1-4-1-15,-1-2-7 0,-5-6 10 16,3-4-6-16,-1-2 1 16,-7-6 5-1,2 2 15-15,-6 1 9 0,0 7-6 16,-2 8 0-16,0 12-3 15,0 8-9-15,2 6 0 16,-2 6-7-16,0 4-5 16,-2 2-6-16,2 6-9 15,-2 16-13-15,-2 18 22 16,2 14 1-16,2 16 5 16,2 1-6-16,6-1 6 15,1-6-6-15,5-6 0 16,-3-6 0-16,-3-11 0 15,2-12-20-15,-6-8-58 16,1-13-100-16,-3-4-86 0,-2-11-221 16,-21-43-709-16</inkml:trace>
  <inkml:trace contextRef="#ctx0" brushRef="#br0" timeOffset="49305.75">2705 4943 2224 0,'17'-7'297'0,"0"2"-175"0,20-5 16 0,11-1-15 0,1 0-45 0,8 1-78 0,3-2-2 0,3-2-364 0,73-31-806 0</inkml:trace>
  <inkml:trace contextRef="#ctx0" brushRef="#br0" timeOffset="49777.06">3223 5029 2142 0,'0'0'328'0,"0"0"-238"16,-3 2 44-16,3-2-7 0,-2 2-26 16,-2-2-50-16,2 4-29 15,-6 10-10-15,-5 2 5 16,-3 10 4-16,-3 6-2 16,3-6-4-16,3 0-15 15,6-4-7-15,7-10-2 16,7 2-5-16,4-8-13 15,0-3-15-15,9-6 17 16,7-8 5-16,2-7-2 16,-2-7 4-16,-5-1 18 15,-7 4 4-15,-8 6 7 16,-5 6 13-16,-2 6-23 16,-4 6-1-16,-3 6-16 0,1 12-1 15,1 8 11-15,10 6 6 16,10 0-6-16,12-6-7 15,10-7-16 1,2-11-17-16,1-10-104 0,-5-6-95 16,-6-6-73-16,38-48-735 15</inkml:trace>
  <inkml:trace contextRef="#ctx0" brushRef="#br0" timeOffset="51292.59">4218 4521 1265 0,'0'0'371'0,"0"0"-217"0,0-1 5 0,0 1-16 0,0-3 37 0,0 3-51 0,2 0 4 0,-2 0-40 0,0 0-18 0,0 4-31 15,-2 13-34-15,-2 13 47 16,-3 14 3-16,1 16-9 15,-8 2-18-15,5 2-12 16,7 1-12-16,2-10-8 16,9-4 5-16,5-5-5 15,-6-10 0-15,3-10 0 16,-3-10 0-16,0-4 0 16,1-8 4-16,2-4 10 15,0 0 33-15,9-6 2 16,0-4-4-16,5 2-8 0,2-4-22 15,0-2-5-15,2 4-11 16,-3-2-6-16,3 4 5 16,-3 0-42-16,-3 0-128 15,0 2-412-15,32-24-483 16</inkml:trace>
  <inkml:trace contextRef="#ctx0" brushRef="#br0" timeOffset="51590.36">4831 4800 1846 0,'0'2'260'0,"2"-2"-166"16,-2 8 5-16,3 6 38 0,-3 11 29 0,0 12-59 0,-1 2-35 0,-1 3-30 15,2-2-15-15,0-6-12 16,0-6-8-16,0-4-7 16,0-8-55-16,-2-10-188 15,-21-10-256-15</inkml:trace>
  <inkml:trace contextRef="#ctx0" brushRef="#br0" timeOffset="51805.82">4805 4600 2205 0,'0'2'318'0,"0"-2"-189"16,0 2 36-16,-1 0-41 16,1 2-58-16,0 6-33 15,1 2-33-15,-1 6-30 16,-3 0-172-16,-22 20-371 16</inkml:trace>
  <inkml:trace contextRef="#ctx0" brushRef="#br0" timeOffset="52672.78">5070 4889 1715 0,'0'2'268'0,"2"-1"-197"0,0 6 64 0,8 7 54 0,-4 5-75 0,3 8-21 0,-1 3-26 0,4 0-7 0,-1 2-12 0,-5-6 8 0,-1-4-14 0,-3-8-14 15,-2-4-17-15,-2-8 5 16,-1-2 20-16,3-2 21 16,-2 0 23-16,0-8-5 15,0-4-54-15,0-6 4 16,2-6-11-16,4-4-11 15,5-2-3-15,7-2 0 16,6-7 0-16,6 4-2 16,7 2-5-16,5 5-10 15,4 4 11-15,1 4-9 16,1 4 5-16,-13 8 1 16,-1 8 0-16,-12 8 0 15,-11 10 2-15,-5 16 7 0,1 7 7 16,-3 7-6-16,3-1 1 15,-3-2-1-15,0-9-1 16,0 0-1-16,-2-8-23 16,0-6-76-16,0-2-139 15,0-4-274-15,2-6-224 16</inkml:trace>
  <inkml:trace contextRef="#ctx0" brushRef="#br0" timeOffset="54146.71">5899 4997 1475 0,'2'4'371'0,"4"-2"-271"0,8 4 20 0,6 2 57 0,-2 0-36 15,6 0-42-15,1-4-16 0,3-2 10 0,1 0-39 0,2-6-17 16,-4-2 7 0,2-4-11-16,-4-2-6 0,2-2-11 15,-6 0-1 1,-4-4-7-16,-7 2-2 16,-4 0-6-16,-4 2-17 15,-2-3-11-15,-8 6 1 16,2-1 11-16,-7 2 15 0,-5 3 2 15,-6 2-1 1,-1 10 8-16,-9 2 8 0,3 4 2 16,0 10-10-16,2 3-8 15,9 6-6-15,4 0 4 16,10-4 1-16,6 0 0 16,2-4 0-16,10-4 1 15,0-6 0-15,7 0 14 16,2-4-4-16,2-2-9 15,2-2-1-15,-3 0-42 0,5-8-116 16,-3-2-290-16,38-28-595 16</inkml:trace>
  <inkml:trace contextRef="#ctx0" brushRef="#br0" timeOffset="55273.56">6611 4802 1738 0,'-2'0'360'0,"-2"0"-278"0,-8 8-13 0,-1 5 33 0,-11 9-13 0,-2 7-49 0,1 7-7 0,2-3-18 0,7-3-7 0,6 0-8 0,5-6 7 16,5-8-7-16,5 0 1 16,1-8 5-16,6 0 10 15,1-6-1-15,2-2 14 16,5-8-4-16,1-2-4 16,5-8-9-16,0-4 2 15,1-2 1-15,-2-2 0 16,-7 0 3-16,-7 6-2 15,-3 6 1-15,-2 4-9 16,-4 7-8-16,0 6-29 16,2 5-8-16,5 2 29 0,7 4-1 15,4 0-15-15,2 0-10 16,3-8 22-16,2-4 12 16,-4-6 0-16,7-4 6 15,-4-4-5-15,1 0-1 16,-2-6-2-16,-3 0-7 15,0-3-1-15,-6 6-10 16,0-3 7-16,-1 0 2 16,-4-3-8-16,3 1-4 15,1 2 5-15,-1 0 2 16,-5 6 9-16,-3 2 7 16,1 6 1-16,-3 2 10 0,-4 0 13 15,3 2 9-15,-6 0 10 16,1 0 10-16,-3 0-35 15,-3 0-3-15,-5 2 7 16,-12 4-12-16,-4 4-9 16,-4 8-2-16,2 4-5 15,6 2-2-15,2 1-2 16,13-3-2-16,3-4 1 16,9-7-2-16,3 0-4 15,3-7 6-15,6-2 11 16,3-4 0-16,4-2 14 15,1-4-8-15,-7 4-5 16,4 2-1-16,-9 5 12 16,4 18-11-16,1 16 7 15,1 20 5-15,-2 21-12 0,1 14 8 16,-4 9-8-16,2 5 0 16,3-4-1-16,-5-11 0 15,-11-15-12-15,-18-18-61 16,-15-22-8-16,-18-12 30 15,-1-18 51-15,5-16 45 16,10-21 18-16,15-10-3 16,10-12 6-16,19-9-6 15,15-2-38-15,14-2-13 16,17-8-4-16,14-5-5 16,12 2-17-16,1 2-22 0,0 9 14 15,-7 10 11 1,-13 10 14-16,-13 8 11 0,-13 6 20 15,-10 3 8-15,-11 5 20 16,-2 0-10-16,-8 3 7 16,-9 4-10-16,-4 7-26 15,-1 2 13-15,-9 8-8 16,-9 8-13-16,-4 10-1 16,-1 10-11-16,10 4 0 15,9 0-6-15,15 1-3 16,21-4 9-16,18-4 2 15,17-5 10-15,17-10 1 16,6-6-13-16,4-8-27 16,-8-4-33-16,-9-4-112 0,22-36-415 15</inkml:trace>
  <inkml:trace contextRef="#ctx0" brushRef="#br0" timeOffset="64023.25">9994 4371 1871 0,'-27'10'175'0,"0"0"-136"16,-25 8 26-16,6-2 64 0,9 0-47 0,8-1-43 0,18-8-28 0,8 4-10 0,14 3-1 0,13 1 0 0,13 2 18 0,9 1-18 0,3 0 0 0,0 4 1 15,-4 2 1-15,-5 2-1 16,-7 4-1-16,-10 4-1 16,-11 0 1-16,-10-2 9 15,-10 1 11-15,-12-6 22 16,-4 0 34-16,-9-1-1 16,-8-5 45-16,-1-3-24 15,-3-7-52-15,7-5-7 16,9-6 4-16,4-4-17 0,8-5-9 15,6-6-15-15,7-7-69 16,10-6-57-16,14-9-120 16,81-69-293-16</inkml:trace>
  <inkml:trace contextRef="#ctx0" brushRef="#br0" timeOffset="64273.75">10386 4359 1664 0,'0'0'734'0,"-3"0"-653"15,3 2-15-15,-2 2 61 16,0 12-35 0,-3 14 13-16,-1 15-12 0,2 6-44 15,1-1-19-15,8 1-13 16,1-7-10-16,3-4-7 15,1-4-13-15,-2-2-105 16,-4-10-235-16,-26 8-356 16</inkml:trace>
  <inkml:trace contextRef="#ctx0" brushRef="#br0" timeOffset="64442.16">10308 4550 1435 0,'6'-7'877'0,"6"3"-783"0,7-1-20 16,4-1 137-16,4-2-119 15,0 2-92-15,2 3-77 16,6-1-206-16,57 4-312 16</inkml:trace>
  <inkml:trace contextRef="#ctx0" brushRef="#br0" timeOffset="65374.83">10902 4575 1825 0,'-2'0'275'15,"0"0"-199"-15,-7 3 79 16,-5 1 4-16,-1 4-83 16,-7 8-26-16,-9 2 2 15,-1 6-17-15,3-2-20 16,10 0-15-16,5-4-1 16,5 0-11-16,7-2 4 15,4-6-8-15,7 0-7 16,0-6-17-16,7-4 20 0,4-2 8 15,2-8 12 1,0 0 5-16,-3-6 7 0,-2-2-11 16,-5 4 23-16,-6 0 9 15,-2 6-1-15,-4 4-4 16,-2 2-4-16,2 2-24 16,-2 0-11-16,4 2-5 15,3 2-14-15,1 2 18 16,8 6 11-16,1-2-27 15,10-4 13-15,-1-4 1 16,1-6 14-16,-5-4 15 16,-2-4 8-16,-5 0 19 15,-1-6-3-15,-6-2-11 16,-2-2 1-16,1 2 1 0,-10-2-6 16,3 4-24-16,-2 1 7 15,-3 8-6-15,1 0 5 16,5 8-5-16,1-2-1 15,1 3-16-15,2 3-20 16,3 2 1-16,2 4 17 16,6 3 18-16,5 6 0 15,4 4 0-15,-6 2 1 16,6 2 1-16,-10 2 4 16,1 2-5-16,-1-4 0 15,-2-2 1-15,0-6-1 0,2-4 0 16,5-4 7-16,1-5-7 15,4-8 14 1,6-7-1-16,2-6-13 0,3-4 0 16,2-4 13-16,-7 0-8 15,-9 0 3-15,-6-2 9 16,-8-8-8-16,-4 2-8 16,-2-4 7-16,0-3-3 15,0 3-6-15,3 3 0 16,1-3 0-16,2 3 1 15,2 7 25-15,-2 6-2 16,-1 6-3-16,-3 6-3 16,0 4 3-16,-2 6 4 15,-2 0-25-15,2 6-6 0,2 12 6 16,2 6 6-16,0 14 11 16,4 0-8-16,1-4-9 15,1 0 1-15,4-5-1 16,-5-1-1-16,-3-6-91 15,-3 0-80-15,-8-4-148 16,-30 2-319-16</inkml:trace>
  <inkml:trace contextRef="#ctx0" brushRef="#br0" timeOffset="65556.42">11438 4449 2040 0,'15'-1'272'0,"5"1"-197"0,14-3 90 0,3 1-41 0,8 2-82 0,2-2-42 0,2 2-6 0,2-2-270 0,29-3-343 0</inkml:trace>
  <inkml:trace contextRef="#ctx0" brushRef="#br0" timeOffset="66256.45">11858 4632 1288 0,'10'0'553'0,"-4"0"-456"0,7-2 79 16,5 2 73-1,-7-4-47-15,1 2-92 0,1-8-19 16,-2 4-29-16,-2-2-10 15,-2 0-11-15,-7 4-11 16,-5 4-30-16,-6 2-29 16,-11 8 29-16,-9 4-23 15,-5 8-7-15,7 2-64 16,11 0-35-16,10-2-6 16,14-2 43-16,5-4 28 15,9-6 2-15,7 0 31 16,4-8 31-16,0-8 17 15,5 0 23-15,-5-10-16 0,-2 2 33 16,-4-6 15 0,-4-2 36-16,-2 0-43 0,-6 0-19 15,-4 2-22 1,-4 8-1-16,-5 0-23 0,-5 6-18 16,-4 4-27-16,-4 2-5 15,-7 6 14-15,-7 10-25 16,-2 4-16-16,7 6 20 15,6 0 20-15,9-2-8 16,14 0 30-16,2-8-6 16,2-4 21-16,2-4 6 15,7-6 64-15,-3-8 25 16,2-2 28-16,-1-8 4 0,2-2-25 16,-4-2-7-1,-6-4-35-15,0-4-2 16,-1-2-14-16,-3-4 2 15,1-4-26-15,0-2-7 16,-3-1-13-16,-4 3-13 0,0 6 12 16,0 10-1-16,-2 8 2 15,2 10-1-15,2 6-12 16,1 8-29-16,-1 12 7 16,4 10 34-16,8 10 1 15,3 5-47-15,4-1-22 16,-3-6-16-16,4-4-65 15,-4-6-105-15,-5-6-119 0,16-6-1378 16</inkml:trace>
  <inkml:trace contextRef="#ctx0" brushRef="#br0" timeOffset="67305.95">12797 4694 1395 0,'0'0'574'0,"2"0"-501"0,0 0 35 0,2-2 84 0,10 2-76 0,10-6-56 0,11 4-5 0,8-2-5 0,6 0-16 0,5 2-5 0,4 0 1 16,4 0-11 0,7 0 2-16,1-2-1 15,1 4 1-15,-11 0-14 16,0-2 1-16,-4 2 2 15,-2 0-2-15,5 0-8 16,1 0 0-16,0 0 2 0,-8 0-2 16,-6 0 6-16,-7-2-4 15,-10 2 10-15,-6-2 10 16,0 0 7-16,-7-2-4 16,-1 2-4-16,1-2-6 15,-5 2-9-15,0-4 0 16,3 2-4-16,-3 2-2 15,-1-2 1-15,2 2 0 16,-1 0 0-16,-5 2 4 0,0 0-5 16,-6-2 0-16,-2 2-29 15,-4-6-91-15,0 0-79 16,-7-4-32-16,-1-4 91 16,-1 2 10-16,-3-2 67 15,5 0 45-15,-6 3 18 16,9 4 7-16,1-1 16 15,2 2 31-15,4 3 12 16,3 3 1-16,3 0 29 16,-1 3-33-16,3-1-10 15,-1-2-31-15,1 0-22 16,1 4 9-16,5 4-1 16,1 2 8-16,-2 8 5 15,-1 6 21-15,3 4-16 0,-8 2-8 16,3 2-5-1,-5 0 2-15,0-4 2 0,-2-2 5 16,-4-6 13-16,-3 0-1 16,-7-2-1-16,-5-1-22 15,-12-3-11-15,-3 0-51 16,3-10-182-16,-10-33-148 16</inkml:trace>
  <inkml:trace contextRef="#ctx0" brushRef="#br0" timeOffset="68800.37">15085 4539 1540 0,'-11'0'297'0,"1"3"-219"0,-3-3 19 0,5 1 77 0,3-1-66 0,5 0-57 0,3 0 5 16,-1 3-38-16,0-3-9 15,0 0 0-15,0 0 0 0,0 0-9 16,-2 0-6-16,0 0 6 16,0 0 0-1,0 4 1-15,0-4-1 0,0 0 6 16,0 0 6-16,0-4-12 15,0 4 1-15,0 0-1 16,2 0 23-16,-2 0-1 16,3 0 7-16,-1 0-5 15,0-3 7-15,0 3-2 16,0 0-1-16,1 0 13 16,-3 0-7-16,0-1-2 15,0 1-13-15,0 0-5 16,5 0-2-16,-10 0 1 15,5 1 5-15,0-1-9 16,0 0-3-16,0-1 2 16,0 1-7-16,0 0 8 0,0 0-8 15,0 0 0-15,0 0 1 16,0 0 13-16,0 0 1 16,0 0-4-16,11-3 2 15,-11 2 2-15,2 1-4 16,-2 0 0-16,0 0-10 15,2 0-1-15,-2 0 10 16,0 0-10-16,0-3 0 16,3 3 6-16,-3 0-7 15,0 0-1-15,2-1 1 16,-2 1 1-16,2-2 0 0,0 2 7 16,0-2-7-16,0 2 7 15,2-2-7-15,-4 2 14 16,2-3-9-16,-2 3 3 15,0 0 3-15,0 0 2 16,0 0 1-16,0 0-5 16,0 0 2-16,2-4-4 15,-2 4 1-15,2-1-3 16,-2 1-1-16,2 1-5 16,-4-2 0-16,4 1 0 15,-2 0-1-15,0 0-20 16,0 0-37-16,2-3-28 15,-2 3-52-15,7-1-13 16,-5 1 20-16,4-2-13 16,0-1 14-16,-2 2-62 0,7-13-379 15</inkml:trace>
  <inkml:trace contextRef="#ctx0" brushRef="#br0" timeOffset="69672.36">15130 4081 1718 0,'0'0'338'16,"2"0"-241"-16,-2 1 74 0,2-1 63 0,-2 2-88 0,0-2-80 0,0 3-24 0,0 9-27 16,0 10 4-16,2 12 44 15,0 11-25-15,1 10-19 16,3 5-4-16,3-4-9 15,2-4-1-15,0-4-5 16,-2-5-12-16,3-14-57 16,-6-6-40-16,-2-9-118 15,-1-8-110-15,-12-20-306 16</inkml:trace>
  <inkml:trace contextRef="#ctx0" brushRef="#br0" timeOffset="69859.78">15074 4331 2207 0,'11'-6'348'0,"3"0"-264"15,9-8 133-15,6 2-58 16,7 0-87-16,0 4-45 16,4 0-16-16,-2 2-11 15,-1 2-111-15,0 0-362 16,42-12-330-16</inkml:trace>
  <inkml:trace contextRef="#ctx0" brushRef="#br0" timeOffset="70206.64">15637 4341 2191 0,'7'2'225'0,"0"0"-153"0,10 4 118 16,4 6-94-16,4 0-54 15,-2 11-21-15,2 0-7 16,-5 5-1-16,-5 7 1 16,-7-2-5-16,-8 4-8 0,-8-7 10 15,-7-4-2-15,1-6-8 16,4-4 5-16,-3-10 2 15,3-2 7-15,6-4 9 16,2-2 16-16,2-6 17 16,4-8-46-16,5-4-5 15,9-8-6-15,2-4-15 16,11-7-122-16,5 5-118 16,4-2-259-16,55-22-603 15</inkml:trace>
  <inkml:trace contextRef="#ctx0" brushRef="#br0" timeOffset="71162.66">16304 4349 1587 0,'-5'2'681'0,"-4"2"-595"16,-6 6 47-16,-10 6 59 15,-2 2-102-15,-2 6-52 16,2 2-28-16,10 5-10 16,3-5-1-16,10 0-8 15,4-6 0-15,2-4 8 16,4-2-10-16,4-8-5 16,3-4-17-16,7-4 9 15,3-8 18-15,1-7 0 16,-2-5-6-16,-4-1 11 0,-7-4 0 15,-4 1 2 1,-5 2 18-16,-2 6 31 16,-2 10-22-16,0 4-28 15,-1 4-19-15,1 7-34 0,0 8 5 16,0 3 20-16,4 10-29 16,5-3-6-16,9-6 39 15,-1-2-5-15,1-5-5 16,1-8 34-16,-3-2 21 15,-3-6 28-15,5-6 4 16,-5 0-2-16,-1-8-5 16,4 0-19-16,-3-4-15 15,7 4-10-15,0-3-2 0,-2 5-8 16,-1 6 1 0,-3 8-5-16,-4 2-14 0,-1 9-19 15,-1 0 26 1,2 11 18-16,0 1-1 0,-6-2 1 15,3-1 1 1,-1-7 0-16,-2-4-1 16,0 0 2-16,1-7-1 0,-3-3 33 15,5-5 9-15,1-2-15 16,3-4-18-16,7-5-9 16,-3 1-14-16,5-1 8 15,-1 1-1-15,-1 8-1 0,2-1 1 16,0 2-4-16,5 3-7 15,-4-2 9-15,4 2-7 16,-1 2 1-16,0-2 7 16,0-4 7-16,3 2 0 15,-5-4 1-15,2 2 1 16,-6-4 6-16,-10 4 16 16,-3 2 19-16,-6-2-2 15,-1 4-19-15,-2 2 12 16,6 4 2-16,0 0-35 15,2 2-5-15,4 0-28 16,-1 4-24-16,7 10 57 16,2 8 0-16,2 4 9 15,2 4 1-15,-5 0-4 16,3 0 0-16,-8-2 11 0,-5 1 10 16,-6-5-2-16,-10-4-5 15,-3-8-7-15,-3-3-4 16,-6-4 0-16,5-5-9 15,0-8 16-15,9-6-16 16,4-8-51-16,12-6-121 16,8-9-101-16,19-7-65 15,107-76-477-15</inkml:trace>
  <inkml:trace contextRef="#ctx0" brushRef="#br0" timeOffset="71439.64">17275 4068 1956 0,'2'-4'324'0,"-2"2"-187"16,1-1 172-16,2 3-138 0,0 0-107 0,-1 1-52 0,1 3-12 0,-3 13 0 0,4 8 3 0,0 19 18 0,5 11-1 0,5 7-11 15,-1 0-8-15,3 0-1 16,3 6 2-16,4 1-1 15,2 1-1-15,-6-6 0 16,-1-2-42-16,-11-12-42 16,-5-6-69-16,-11-10-51 15,-2-9-25-15,-9-10 55 16,-7-8-72-16,-48-28-278 16</inkml:trace>
  <inkml:trace contextRef="#ctx0" brushRef="#br0" timeOffset="71556.03">17284 4646 1395 0,'13'-16'328'0,"8"-2"-185"0,18-10-53 0,11 1 15 16,5 5-53-16,3 4-52 15,4 3-19-15,-4-2-94 16,-8 2-139-16,48-18-357 16</inkml:trace>
  <inkml:trace contextRef="#ctx0" brushRef="#br0" timeOffset="71809.88">17850 4393 1136 0,'-2'-2'493'15,"0"0"-368"-15,-5 0 128 16,0 0-65-16,-8 2-97 0,-6 6-10 16,-6 8-34-1,0 0-26-15,2 10-21 0,8 0-3 16,13 1-20-16,6-1 23 16,11-2 0-16,3-6 11 15,9-6 2-15,4-6 13 16,0-4-10-16,0-7 4 15,-7-2 5-15,-2-5-5 16,-9-7 11-16,-7 0-31 16,-4-5-12-16,-8-5-27 15,-5 3-48-15,-10-2-43 16,-2 2-64-16,-35-30-338 16</inkml:trace>
  <inkml:trace contextRef="#ctx0" brushRef="#br0" timeOffset="72096.03">17972 4311 1843 0,'9'2'241'16,"5"4"-137"-16,10 2 155 15,9 6-58-15,4-2-115 16,-2 2-11-16,-6 0-11 15,-2-8-23-15,-10 0-26 0,-3-4 1 16,-12 2-8 0,-4-4 13-16,-3-1-11 0,-6-6-8 15,2-7 4 1,-2-2-6-16,2-8-20 0,7 0-32 16,4-6-86-16,10 4-125 15,7-2-89 1,68-30-509-16</inkml:trace>
  <inkml:trace contextRef="#ctx0" brushRef="#br0" timeOffset="73041.42">18405 4375 12 0,'0'2'2035'0,"2"2"-1862"0,2 0-32 16,5 4 45-16,0 4-72 16,0-1-50-16,0 4-23 15,-2-5-17-15,-3-2-3 16,-1 0-8-16,-3-4-7 16,2-4 3-16,-2 0 8 15,0-2 11-15,2 0 8 16,0 1 5-16,4-10 19 15,8 0-60-15,6-7-3 16,2-7-20-16,5 3-38 16,2 6 8-16,-9 6 11 15,-4 8 6-15,-5 4-10 16,-4 4 2-16,-1 6 31 0,1 2 13 16,-5 4 15-1,0-2-9-15,-2-4 7 0,0-2-7 16,0-6 5-16,-2-2 4 15,2-4 12-15,0 1 12 16,2-2 22-16,3-7-29 16,8 0-32-16,0-8-9 15,6 0-48-15,4 4-36 16,4-2-20-16,-4 8-1 16,2 6 5-16,-3 4 17 15,-3 4 44-15,-2 4 35 16,-2 2 11-16,3-2 2 15,-1 0 1-15,4-4 0 16,-1-2 7-16,2-1-7 0,0-8 20 16,5 1 50-16,-7-4-13 15,-2-2-26-15,-9 0 26 16,-7-2 34-16,-4 2-34 16,-10-2-56-16,-5 4-4 15,-1 4-2-15,-7 4-8 16,6 4-50-16,1 8-14 15,11 2-25-15,5 4 13 16,8 0 46-16,7-1 21 16,1-6 21-16,1-3 0 15,8-2 15-15,-3-4 9 16,4-4 22-16,-4-2-5 0,5-6 1 16,-2-4-21-16,-6 0 1 15,-1-8 17-15,-3 0-1 16,-1-2-2-16,-6-2 7 15,-1-2-14-15,-3 0-23 16,2 0-5-16,0 2 14 16,1 6-14-16,-3 4 20 15,-2 6-2-15,-7 2-14 16,5 2-4-16,2 3-1 16,0 3 0-16,2 0-28 15,-2 10-30-15,-2 5 32 16,2 5 26-16,2 8 9 0,5 2-8 15,5-2 8-15,-2-2-8 16,4-2 3-16,4-2-4 16,-2-2-49-16,1-8-151 15,17 10-318-15</inkml:trace>
  <inkml:trace contextRef="#ctx0" brushRef="#br0" timeOffset="74181.39">20104 4552 1687 0,'21'2'268'0,"6"0"-199"0,17-1 66 0,5 6 44 0,6 3-95 0,3-4-15 0,12 0-11 16,1-2-34-16,-4-2-15 0,2-2-9 16,-9-4-57-16,-2-4-113 15,-7-4-85-15,60-28-212 16</inkml:trace>
  <inkml:trace contextRef="#ctx0" brushRef="#br0" timeOffset="75058.19">21049 4335 1239 0,'0'0'926'16,"-2"0"-799"-16,2 0-5 0,2 0 140 0,1 2-128 0,3 2-103 0,8 2-16 0,19 10 12 0,14 4 18 15,17 6-13 1,3 2-14-16,3-2-2 0,-6-4 8 16,-1 0-16-16,-17-4-8 15,-8-5 1-15,-18-1-1 16,-12-5-15-16,-14 2-2 15,-9 5 5-15,-14 2 12 16,-7 0 1-16,-13-2 19 16,0-4-19-16,-2 0-1 15,-1-4-14-15,4-2-64 16,-6-2-150-16,-80-8-339 16</inkml:trace>
  <inkml:trace contextRef="#ctx0" brushRef="#br0" timeOffset="76689.89">2331 5877 1724 0,'2'0'315'0,"5"0"-224"0,9 2 136 0,13-2-10 0,13-2-61 0,12-2-27 0,10 0-18 0,7-2-39 0,12-4-27 16,4 4-30-1,-2 0-15-15,-10 2-31 0,-15 4-188 16,-24 2-322-16,-43 20-256 16</inkml:trace>
  <inkml:trace contextRef="#ctx0" brushRef="#br0" timeOffset="76824.1">2452 6096 2021 0,'15'0'255'15,"12"0"-106"-15,35-4-13 16,27 2-110-16,85-9-26 16,118-22-287-16</inkml:trace>
  <inkml:trace contextRef="#ctx0" brushRef="#br0" timeOffset="79157.39">1663 6625 1610 0,'0'0'199'0,"1"-2"-104"0,2 2-14 0,0-2-29 0,-3 2 20 0,2 0 6 0,-4 0-21 15,2 0-36-15,0 0-3 0,0 2-12 16,0-2-4-16,0 0 13 16,0 2 4-16,2 2 23 15,0 4 32-15,3 12-17 16,-3 10-23-16,0 12 11 16,-2 8-7-16,0 0-14 15,0 3-12-15,0-13-11 16,-2-4-1-16,-5-8 0 15,0-10-11-15,-2-8-18 16,3-4 4-16,-3-10 23 16,2-6-4-16,-2-8 2 15,3-10 2-15,1-8 1 16,5 0 0-16,0-6 0 16,2-2 1-16,1-1 1 15,-1-5 7-15,4-4-8 0,4-2 1 16,5 2 14-16,5 6-6 15,7 10 11-15,-3 6 7 16,1 10 9-16,-5 5 3 16,-5 9-8-16,-3 8-10 15,-1 8-12-15,2 6 5 16,1 7-4-16,1 7 4 16,7 8-13-16,1 6 4 15,1 8 1-15,-2 0 5 16,-2 4-11-16,-7 0 1 15,-3-1 3-15,-10-1-4 16,-2-4-9-16,-8-10-31 0,-3 0-128 16,-9-10-200-16,-47 10-360 15</inkml:trace>
  <inkml:trace contextRef="#ctx0" brushRef="#br0" timeOffset="79358.22">1676 6803 1398 0,'5'-1'700'0,"1"-1"-493"0,15-2-24 0,0-3-46 0,10 0-22 0,8 3-50 0,1-3-44 0,2 1-21 0,-1-2-119 0,54-4-408 0</inkml:trace>
  <inkml:trace contextRef="#ctx0" brushRef="#br0" timeOffset="80562.22">2410 6793 1867 0,'-3'-1'300'0,"-1"1"-109"0,3-3-59 16,1 3-35-16,0-1-2 15,1 1-19-15,-1 1-38 16,0-1-32-16,0 8-6 15,0 13 0-15,-1 8 15 16,-1 12-2-16,0 3-1 16,4-6-12-16,5-2-11 15,9-10 3-15,0-8 8 16,5-8 6-16,4-8 8 16,4-5-14-16,7-14-15 15,-1-5-9-15,-6-6 11 16,-2-4 13-16,-7-2 1 0,-7 2 0 15,-7 2 5-15,-6 2 3 16,0 6-3-16,-1 5 11 16,-2 12 0-16,6 5-17 15,-3 1-21-15,4 6-16 16,1 7 23-16,4 1 14 16,5 6 0-16,3 1-6 15,0-2 5-15,6-4 0 16,-1-6 0-16,5-4 1 15,4-4 0-15,3-2 6 16,-1-4 3-16,5-2-3 16,-1 2 0-16,-2-8-5 15,-4 2 1-15,-7-6-1 16,5 0-1-16,-3-4-31 16,1 0-29-16,0-1-32 0,-4 3-8 15,1 3 4-15,-4-2 12 16,0 4 24-16,-5 4-5 15,1 5 17-15,-3 3 35 16,-4 2 4-16,1 3 7 16,-2-2-3-16,-6 0 5 15,1-2 16-15,-3 0 74 16,-3-4 63-16,1 0-34 16,-6-2-44-16,-4-4-42 15,-5 4-33-15,-10 2 0 0,-7 8 6 16,-3 8-5-1,-4 8-1-15,8 6 0 16,4 6-6-16,14 1 5 16,5-3-9-16,13-4-4 0,8-4-8 15,2-6 11 1,5-6 11-16,9-6 11 0,2-10-4 16,4-4 13-16,-2-8-5 15,3-6 13-15,-5-6 16 16,-2-6 38-16,0-3-13 15,-2-7-28-15,-4-2-13 16,-1-4-10-16,-5-4-4 16,-8 6-5-16,-2 2 22 15,-1 8 20-15,-4 8 0 16,3 7-16-16,-6 9-11 0,3 11-13 16,0 2-11-16,3 9-26 15,-1 12-2-15,2 15 17 16,0 13 10-16,5 16-5 15,3 4 5-15,5 2 0 16,1 7-5-16,3-7-7 16,2-9 4-16,2-10-3 15,-2-13 10-15,-3-14 2 16,-7-12-21-16,3-8 0 16,3-8 21-16,0-10 0 15,3-6 1-15,-5-8 5 16,4-2-6-16,-13 0 12 0,1 6 5 15,-5 6-7-15,0 12 5 16,-2 4-15-16,-2 5-26 16,4 10-4-16,5 9 15 15,1 3 14-15,4 6-61 16,4-1-157-16,0-10-40 16,36-8-80-16</inkml:trace>
  <inkml:trace contextRef="#ctx0" brushRef="#br0" timeOffset="80765">3887 6497 1689 0,'-3'0'840'0,"3"-2"-717"0,0 2 6 0,0-2-69 0,0 2-60 0,3 0-130 0,-1 2-369 0,20 12-204 0</inkml:trace>
  <inkml:trace contextRef="#ctx0" brushRef="#br0" timeOffset="81123.6">4136 6725 1325 0,'9'-10'766'0,"2"-2"-560"0,9-12-16 16,5-6-50-16,0-6-55 15,-4 2 26-15,-3-4-43 16,-7 6-13-16,-6 0 25 16,-5 0 5-16,-5 4-22 15,-1 0-24-15,1 3-13 16,3 7-2-16,0 6-8 15,2 2-5-15,0 8-11 16,0 2-5-16,0 6-16 16,0 11-10-16,-2 10 22 15,2 15 9-15,2 9 1 16,5 3-1-16,1 0 0 0,4-2-2 16,1-4-10-16,5-6-9 15,-5-8-10-15,2-9-22 16,1-10-32-16,-3-11-29 15,3-5-92 1,-3-13-136-16,-7-47-190 0</inkml:trace>
  <inkml:trace contextRef="#ctx0" brushRef="#br0" timeOffset="81280.53">4087 6533 2095 0,'2'0'370'16,"5"-2"-124"-16,17-2-78 0,14-4-66 0,18 0-10 0,15 0-34 0,7-2-34 0,7 2-24 0,2-6-75 0,144-47-576 15</inkml:trace>
  <inkml:trace contextRef="#ctx0" brushRef="#br0" timeOffset="83966.52">5921 5494 1325 0,'0'0'670'0,"2"-2"-521"15,-2 0-56-15,5 0 105 0,-1 2-33 0,0-2-35 0,-2 0-22 0,6-2-42 0,-2 2-9 16,-1-2-22 0,-1 8-5-16,5 0-18 0,-1 16 0 15,4 19 21 1,1 24 18-16,-8 26-23 0,-14 73-7 15,-20 40-3-15,-34 15-6 16,26-70-12-16,5-25-5 16,12-2-2-16,5-4-26 15,-1-63 13-15,7-1 15 16,1-10 4-16,-11 44 1 16,6-14-1-16,2-11 1 15,2-11 6-15,0-5-5 16,2-6-1-16,3-5 0 15,4-8 1-15,0-4-1 16,2-6 0-16,-2-2 0 16,0 2 1-16,0-4 0 0,-2 2-1 15,-1-2 1-15,-1 4 0 16,0-3 1-16,-1-2 4 16,1-3-6-1,2 2 1-15,0-2 0 0,-3 1-1 16,2 0 0-16,1 0 1 15,0-1-1-15,0-1 1 16,2-3 0-16,0-1 8 16,0-3-3-16,0 0-6 15,0 0 1-15,0 0 7 16,0-3-1-16,0 3-1 16,0 0-6-16,-2-1-66 15,-5-5-210-15,-36-29-592 16</inkml:trace>
  <inkml:trace contextRef="#ctx0" brushRef="#br0" timeOffset="84541.58">5413 7349 945 0,'0'-2'1258'0,"0"2"-1009"0,0-2-121 0,0 2 37 0,0 0 9 0,0 0-33 0,0 0-65 0,0 0-44 16,2 2-22-1,4 6-8-15,2 6 7 0,2 8 0 16,3 10-8-16,6 4 0 15,-9 0 1-15,2 2-2 16,-1-3 1-16,-5-1 7 16,-1-6-7-16,0-6 5 15,-1-2-6-15,1-8 0 16,-1 0 1-16,3-4-1 16,4-4 0-16,0-2 6 0,4-2 6 15,10-8-4-15,0-8 1 16,8-6-3-16,7-9 3 15,5-2-2 1,3-7 5-16,6 1-4 0,-5 3 1 16,-2 6 1-16,-4 4 2 15,-10 4 6-15,-8 6-17 16,-10 4 13-16,-7 8-5 16,-2 0 10-16,-6 4-11 15,0 0 16-15,0 0-18 16,0 0 12-16,0-2-8 15,0 2-1-15,0 0-9 16,0 0 0-16,-3 0-13 0,3 2-55 16,-5-4-121-1,-30-2-602-15</inkml:trace>
  <inkml:trace contextRef="#ctx0" brushRef="#br0" timeOffset="85359.34">2557 8480 679 0,'0'2'1540'0,"0"-2"-1357"0,0 4-77 0,0 12 28 16,0 10-5-16,0 8-66 0,6 8-23 0,-1 7-14 0,1-3-13 16,3 0-12-16,-5-2-1 15,-4-6-201-15,-31 42-443 16</inkml:trace>
  <inkml:trace contextRef="#ctx0" brushRef="#br0" timeOffset="85791.21">2126 8462 1811 0,'5'-12'309'0,"4"4"-154"0,13-10-37 15,6 0-49-15,11 2 21 16,5 0 18-16,14 3-27 16,2 3-30-16,9 5-9 15,3 6-9-15,1 6-6 16,-2 13-3-16,-2 7-12 15,1 14-12-15,-10 11 0 16,-5 10 0-16,-10 8 0 16,-18 0-11-16,-10 1 11 15,-17-9 6-15,-19-4-6 16,-14-8 0-16,-19-8 6 16,-12-8 15-16,-11-8 6 0,-4-5 21 15,-4-12 20-15,3-4-7 16,4-11-13-16,7-6-18 15,16-5-9-15,15-1-21 16,13 3-6-16,19-3-70 16,12-1-82-16,19-1-200 15,106-28-551-15</inkml:trace>
  <inkml:trace contextRef="#ctx0" brushRef="#br0" timeOffset="86441.27">3595 8586 2212 0,'-16'-2'330'0,"0"2"-200"0,-15 4 2 0,-6 12-73 0,-1 12-35 0,-5 12-18 0,7 5-6 0,10 1 1 0,8-6-1 0,11-4-12 0,7-6 11 15,9-4 0-15,7-8-3 16,2-6 4-16,3-4 15 16,6-8-15-16,4-8-5 15,3-4-43-15,0-6 5 0,-10-2 30 16,-6 4 13-1,-9-2 1-15,-2 4 14 0,-7 6-4 16,0 4-11-16,0 4-6 16,1 4-27-1,5 8-11-15,2 10 34 0,9 4 8 16,4 6-4-16,10-6-1 16,5-10 7-16,-1-8 15 15,4-10 7-15,-4-14-2 16,5-10-4-16,0-14 17 15,-2-6 2-15,-4-9-2 16,-5-4 15-16,-4-5-2 16,-4-9-10-16,-3 1-13 15,-7 0 1-15,-5 1-15 16,-8 9 21-16,-8 15 12 0,3 14-11 16,1 15-11-16,3 10-16 15,3 8-4-15,0 8-22 16,-3 16 6-16,1 17 16 15,2 14 2-15,0 14-2 16,2 1-1-16,6 0 1 16,-2 2 1-16,3-3-1 15,-1-11-2-15,0-2-6 16,-1-14-22-16,-3-10-144 16,-2-6-178-16,-8-12-327 15</inkml:trace>
  <inkml:trace contextRef="#ctx0" brushRef="#br0" timeOffset="86609.6">3942 8536 2247 0,'25'-4'352'0,"6"0"-196"0,27-6-39 16,8 2-24-16,-1 0-40 0,2 0-53 0,-7 0-63 0,99-24-466 0</inkml:trace>
  <inkml:trace contextRef="#ctx0" brushRef="#br0" timeOffset="87090.24">4592 8628 2060 0,'0'-2'660'15,"-1"2"-524"-15,1-2 8 16,-5 2-46-16,1-2-31 16,-1 0-10-16,-6 2-30 15,0 6-25-15,-4 13 4 0,-8 12-2 16,3 14 7-1,-4 5-10-15,6-2 0 16,5-2-1-16,8-4-8 16,5-10 7-16,11-8-8 0,-2-8 1 15,4-7 7-15,5-9 1 16,5-9 12-16,3-7 0 16,6-6-12-16,1-2-3 15,-4-2-3-15,-10 0 6 16,0 2 0-16,-11 2 0 15,-3 2 0-15,-5 8-6 16,-5 4-17-16,3 5 2 16,-2 10 11-16,-3 7-1 15,3 8 4-15,2 4 6 0,6 4-11 16,7-2-20 0,2-6-34-16,7-2-30 0,3-6-57 15,6-8-93-15,71-24-330 16</inkml:trace>
  <inkml:trace contextRef="#ctx0" brushRef="#br0" timeOffset="88906.18">6023 8257 1734 0,'2'0'290'0,"1"-1"-173"0,5 1 34 0,4-3-25 0,7-1-52 0,0 2-19 0,3-2 8 16,-2 0-10-16,0-2-7 16,-2 0-5-16,-3 0-5 15,-2 0-5-15,-3 0-4 16,-6 4-18-16,-4 2-3 15,-4-2 8-15,-9 2-14 16,-10 0 2-16,-13 4 7 16,-17 8 0-16,-7 9 15 15,-5 7-8-15,3 8 10 0,4 9 11 16,9 4-16-16,13 1-4 16,16-2-17-16,13 4 9 15,21-4-9 1,24 0 21-16,26-8-6 0,28-5-4 15,8-16-4-15,5-10-7 16,-5-13-38-16,-13-10-88 16,-14-4-187-16,37-46-765 15</inkml:trace>
  <inkml:trace contextRef="#ctx0" brushRef="#br0" timeOffset="89692.5">6682 8468 1498 0,'0'2'238'0,"0"-2"-118"0,0 2 12 0,2-2 17 0,-2 0 25 0,0 2-23 0,0-2-19 0,-2 0-22 0,0 0-7 0,-2 0 7 15,-7 6-25-15,-14 6-10 16,-10 10-18-16,-12 8-28 15,3 8-16-15,4 2-4 16,9-2-9-16,10 1-5 16,13-9-1-16,10-6-5 15,4-8 5-15,9-6 6 16,6-6 3-16,8-6 5 16,0-6-8-16,2-7-6 15,0-7 6-15,-8-1 0 0,-2-5-6 16,-5 1 5-1,-5 1 0-15,-4 7-6 16,-4 8-7-16,-3 5 14 0,0 2-11 16,0 10-16-16,4 4-13 15,2 8 25-15,7 5-3 16,10-4-35-16,6-5 20 16,2-1 18-16,5-15 8 15,3-6 7-15,2-13 16 16,-1-7-1-16,-2-6 9 15,0-10 2-15,-6 0-1 16,-11-4 8-16,-1 0-13 16,-9-2-4-16,-6-3-8 15,-5 1 14-15,-7-2-10 16,-6 6 11-16,4 10-2 0,0 8 31 16,2 16-13-16,5 8-15 15,2 2-24-15,-2 16-20 16,0 14 1-16,-2 16 18 15,-3 16-5-15,12 10 6 16,-1 0 0-16,2 3 0 16,5-1 0-16,-4-2 0 15,2-6-46-15,-2-5-122 16,-5-11-138-16,-4-12-212 16,-27-9-450-16</inkml:trace>
  <inkml:trace contextRef="#ctx0" brushRef="#br0" timeOffset="89839.59">6928 8412 1806 0,'18'-11'598'0,"1"4"-496"0,26-9-61 0,5 3 13 0,5 2-42 0,-4 3-12 0,-1 4-253 0,70-16-580 0</inkml:trace>
  <inkml:trace contextRef="#ctx0" brushRef="#br0" timeOffset="90307.53">7640 8486 1795 0,'0'0'374'15,"-2"0"-254"-15,2 2 28 16,-4-2 4-16,-5 4-31 16,-9 2-47-16,-12 12-25 15,-9 8-7-15,-3 8 0 16,0 4-10-16,10 1-32 15,13-6-3-15,11 2-15 0,14-11 9 16,9-6-12-16,5-8-9 16,11-10 7-1,5-8 10-15,3-10-14 16,-1-8 3-16,-7 0 9 16,-4-6 9-16,-6 4 6 0,-5-1 2 15,-8 5 5-15,-6 8 2 16,-4 6-4-16,0 8-5 15,0 6-24-15,0 10-21 16,2 10 45-16,6 8 0 16,9 4 1-16,14 0-1 0,3-5-22 15,3-9-162 1,4-8-80-16,61-14-51 0</inkml:trace>
  <inkml:trace contextRef="#ctx0" brushRef="#br0" timeOffset="90607.47">8160 8109 1974 0,'0'0'584'0,"0"4"-503"0,0 8-3 0,0 10 51 0,0 10-4 0,0 16-44 0,0 8-12 0,2 7-32 0,2 1-17 0,4-4-13 0,-6 0-7 16,0-10-5-16,-2-8-107 15,2-10-55-15,5-10-106 16,-1-12-96-16,37-14-221 15</inkml:trace>
  <inkml:trace contextRef="#ctx0" brushRef="#br0" timeOffset="90940.03">8454 8434 1487 0,'-4'2'793'0,"-5"2"-676"16,-13 12-36-16,-3 8 39 0,-4 4-18 15,6 6-34-15,6 0-43 16,12-4-13-16,12 0-1 16,13-6 11-16,7-3 23 15,10-6 9-15,8-7-16 16,-1-5-20-16,-5-7-3 16,-10-3 27-16,-9-7 10 15,-7-4 14-15,-4-1-12 16,-9-12-19-16,-11 3-29 15,-9-4-5-15,-11 6 0 16,-7 4 0-16,-5 6 11 16,5 8-12-16,9 4-31 15,14 0-77-15,6 4-122 0,21 8-255 16,7-4 133-16,91 0-887 16</inkml:trace>
  <inkml:trace contextRef="#ctx0" brushRef="#br0" timeOffset="91407.9">8922 8390 1976 0,'-9'-4'502'0,"0"4"-437"16,-15-4 11-16,1 8 17 0,-3 4-42 15,7 8-40-15,6 6-10 16,11 2-1-16,6 2 0 15,13 0-17-15,2-6-36 16,12-6-20-16,5-4-43 16,2-6-20-16,0-4 86 15,-7-4 22-15,-4-2 10 16,-10 4 18-16,-1 4 7 16,-3 16 8-16,-3 22 45 15,1 20 14-15,-1 33 8 16,9 77 41-16,16 39-36 15,12 18-42-15,-9-61-24 16,-13 16-21-16,-21-136-47 0,-8-22 47 16,-14-9 0-1,-9 13 24-15,-17-33 66 0,-12-18 61 16,2-24-59-16,6-23-64 16,9-12-5-16,17-8 47 15,22-7-20-15,20 1-17 16,15-6-33-16,12 5 0 15,7 14-11-15,1 12-17 16,1 23-25-16,-7 18-35 16,-7 14-104-16,-6 12-277 15,34 2-364-15</inkml:trace>
  <inkml:trace contextRef="#ctx0" brushRef="#br0" timeOffset="94373.59">12026 6513 1969 0,'-2'-2'570'0,"4"2"-498"0,-4-2-52 0,4 2 50 0,-2 0 43 0,0 0-50 0,0 6-33 0,0 10-14 0,0 10 14 0,-2 16 36 0,-3 12-6 0,-2 10-16 15,0-2-25-15,1 2 5 16,2-1-22-16,-1-9 12 15,5-6-13-15,0-8 9 16,5-11-10-16,-1-16-1 16,2 1 1-16,6-8 0 15,8-2 9-15,15-5 0 16,10-6 1-16,11-3-8 16,6-6-2-16,-3 2 1 15,-9 2-1-15,-5-2 0 0,-11 2-67 16,-17-2-89-1,-11-2-292-15,-43-34-263 16</inkml:trace>
  <inkml:trace contextRef="#ctx0" brushRef="#br0" timeOffset="94557.48">12111 6874 1907 0,'13'-6'290'0,"0"2"-212"15,16-8 43-15,7 6 41 16,4-2-81-16,4 2-51 16,3 2-30-16,-7 0-79 15,-9 0-257-15,7-16-405 16</inkml:trace>
  <inkml:trace contextRef="#ctx0" brushRef="#br0" timeOffset="94723.85">12209 6527 2098 0,'6'-8'266'0,"5"0"-193"16,11-6 31-16,3 4 1 16,6 4-72-16,3 4-24 15,1 2-9-15,4 2-81 16,5 2-245-16,66-6-736 15</inkml:trace>
  <inkml:trace contextRef="#ctx0" brushRef="#br0" timeOffset="95115.74">12683 6743 1879 0,'6'0'371'0,"8"0"-269"16,6 2 19-16,8 2 43 0,6 7-98 15,-3 7-33-15,0 7-11 16,-2 8 8-16,-8 1-21 15,-13 2 0-15,0-4 15 16,-14-4-23-16,-2-8 0 16,-1-8-2-16,-3 0-2 15,4-8-11-15,-3-2 14 16,5-4 0-16,0-6-2 16,9-12-19-16,6-6 12 15,10-8 9-15,4-2-1 16,6-4-67-16,4 4-127 15,5-3-166-15,61-33-875 16</inkml:trace>
  <inkml:trace contextRef="#ctx0" brushRef="#br0" timeOffset="95874.15">13445 6729 1783 0,'-6'0'236'0,"-2"0"-175"0,-11 2 22 0,-6 6 14 0,-4 6-29 0,-4 8-42 0,6 5-26 16,6 3-1-16,13 0-16 16,8-2 5-16,11-4 11 15,9-4-1-15,7-10-20 16,8-6 16-16,3-4-6 16,1-8 10-16,-6 0 1 15,-4-6 1-15,-2 2 9 16,-12 2 44-16,-4 6-5 15,-6 14-42-15,-5 18 63 0,0 16 24 16,0 20-30 0,-5 11-32-16,2 9-17 15,1 8-13-15,2 8 0 0,0 4-1 16,0 0 9 0,-6-13-9-16,-11-21-124 0,-16-22 89 15,-13-20 8-15,-2-22 27 16,0-16 12-16,9-14 32 15,10-14-2-15,13-12-6 16,16-14 30-16,16-7-21 16,13-2 7-16,15-4-2 15,10 5-25-15,8 2-25 16,7 4 0-16,3 5-1 16,5 7-48-16,-2 0-71 15,-5 4-9-15,-11 2 9 0,-9 4-2 16,-19 12 38-16,-11 8 84 15,-11 6 0-15,-7 3 48 16,-2 8 60-16,0 3 26 16,-2 1-22-16,2 3-29 15,0 3-40-15,-2 5-31 16,2 10-12-16,0 10 46 16,6 12-23-16,8-2-4 15,4 4-13-15,4-8-6 16,1-4-9-16,-6-10-76 15,-1-10-194-15,1-8-210 16</inkml:trace>
  <inkml:trace contextRef="#ctx0" brushRef="#br0" timeOffset="96059.96">13964 6585 2107 0,'2'-2'597'0,"-2"0"-516"0,0 0-12 0,5 2 39 0,-3 0-63 0,9 4-45 0,9 4-7 0,11 8-154 0,11 4-369 16,70 26-242-16</inkml:trace>
  <inkml:trace contextRef="#ctx0" brushRef="#br0" timeOffset="96423.53">14503 6792 1962 0,'-6'4'478'0,"-5"3"-433"16,-16 10 78-16,-9 10 46 15,-2 12-92-15,9-1-31 16,7 6-32-16,11-4-13 15,8-8-1-15,8-10 0 16,4-6-9-16,8-12 9 0,6-4 21 16,8-10 4-1,5-10-2-15,1-6 5 16,-7-8 17-16,-6 2 0 16,-6 6 0-16,-9 4-6 15,-3 8 3-15,-4 8-16 16,1 6-26-16,0 6-19 15,5 10 6-15,11 8 11 16,7 6 1-16,10 0 0 0,8 0 1 16,5-8-1-16,4-10 1 15,10-6-72-15,-1-6-191 16,98-20-474-16</inkml:trace>
  <inkml:trace contextRef="#ctx0" brushRef="#br0" timeOffset="98325.21">13011 6888 1304 0,'2'-2'367'0,"-2"2"-262"0,4-4-40 0,0 0 35 0,1 0-5 0,-1 2-46 0,-2 0-25 0,1 2 9 0,-3 0 11 0,5-2-31 0,-10 2 4 16,10 0-10-16,-10 0-1 15,5-3 6-15,5 3-1 16,-5 3-10-16,2-6 14 0,4 3-6 16,1 0 21-16,2-3-3 15,0 1-11-15,2 0 1 16,-4-2-7-16,0 2 1 16,1 0-4-1,1-2-5-15,3 0 4 0,-1-2 1 16,-1-1-1-16,4 2-6 15,1 1 8-15,-3-2-7 16,-1-1 13-16,-2 6-4 16,-5-2 8-16,1 2 2 15,-3-4-7-15,0 4 32 16,-2-2 18-16,-2 3 23 16,-3-1-5-16,-6-2-54 15,-2 3-27-15,-7 0 6 0,-5 4-5 16,-4 6 8-1,8 7 1-15,-2 1-10 0,7 2-8 16,7-2 7-16,5 2-6 16,6 0-8-16,5 0 6 15,7-2-75-15,7-2-70 16,6 0-158-16,58 4-448 16</inkml:trace>
  <inkml:trace contextRef="#ctx0" brushRef="#br0" timeOffset="100242.93">12475 7742 1939 0,'0'-8'336'0,"2"2"-168"0,2-4 9 0,-2 0 3 0,0 6-29 0,-2 4-74 0,-4 8-67 0,-6 20 16 15,-7 16 29-15,-8 18-13 16,0 9-27-16,4-3-15 15,5-4 0-15,1-12-6 16,7-6 5-16,2-16 1 16,3-8-1-16,3-12-43 15,3-8-5-15,-1-4 16 16,6-8-3-16,6-8 3 16,1-8 12-16,2-12 16 15,0-4 5-15,-1-7 1 16,3-9 0-16,-1-3 5 15,9-8-6-15,-2 3 2 16,4 10-1-16,0 10 14 0,-12 20 21 16,-5 10 3-1,-8 14-39-15,1 16 16 16,3 20 10-16,1 14 17 0,5 14-31 16,5 4-4-16,0 1-8 15,3-5 0-15,-5-8-42 16,-3-4-108-16,-3-10-146 15,-9-8-199-15,-37 8-251 16</inkml:trace>
  <inkml:trace contextRef="#ctx0" brushRef="#br0" timeOffset="100414.68">12543 7975 2011 0,'15'-7'250'0,"8"2"-172"0,19-8-64 0,7 6-14 0,5 0 0 0,1 2-118 0,-2 1-203 0,47-13-1340 0</inkml:trace>
  <inkml:trace contextRef="#ctx0" brushRef="#br0" timeOffset="100641.9">13084 7704 1879 0,'0'4'303'0,"-7"8"-228"0,1 10 45 16,-1 14 45-16,2 10-54 16,5 8 0-16,8 4-49 15,2-1-22-15,4-5-17 16,-1 0-16-16,-6-10-7 15,-3-4-53-15,-4-8-198 16,-7-10-130-16,-19-5-655 16</inkml:trace>
  <inkml:trace contextRef="#ctx0" brushRef="#br0" timeOffset="100973.17">12988 7985 597 0,'2'-2'1029'0,"0"-2"-810"15,3-3-83-15,-1 2 44 16,3-4 23-16,0 1-67 16,2 1-44-16,7 0 19 0,3-2-18 15,10 0-47-15,7 5-28 16,7-2-12-16,1 5-6 16,1 1-159-16,68-12-322 15</inkml:trace>
  <inkml:trace contextRef="#ctx0" brushRef="#br0" timeOffset="101558.86">13599 7796 2002 0,'0'6'306'0,"-2"8"-255"0,-3 10 153 0,5 10-38 16,0 9-50-16,5 3-32 0,3 2-39 0,6 2-24 0,1-6-15 0,-5-8-6 16,-2-4 0-16,-3-8-86 15,-3-6-104-15,2-8-264 16,25-2-71-16</inkml:trace>
  <inkml:trace contextRef="#ctx0" brushRef="#br0" timeOffset="102191.17">14037 7965 2021 0,'-10'6'258'0,"-9"6"-163"16,-10 8 64-16,-2 3-41 15,2 4-37-15,12-1-57 0,5-2-9 16,8-4-13-16,4-8-2 15,0-2-2-15,2-6-5 16,0-4 2-16,6-2 5 16,5-8 35-16,5-2-7 15,1-8-5-15,4-4-13 16,-8 4 8-16,-6 4 0 16,-4 8 5-16,-3 4-23 15,0 6-12-15,0 4-44 0,7 10 28 16,0 6-2-1,7 4-62-15,4-2-16 0,3-6 42 16,2-10 12-16,7-8 35 16,-3-6 19-16,4-8 42 15,-2-8-6-15,-4-4 7 16,-2-2 43-16,-9-2-7 16,-1-2 13-16,-8 3-25 15,-5 1 1-15,-4 2-38 16,-5 7-15-16,-4-2-9 15,5 10-6-15,0 0-6 16,5 8 5-16,2 4-21 16,7 3-31-16,9 9 38 15,1 5 14-15,9 5 1 16,0 4 0-16,-1-1 0 0,5 2 1 16,-6 2 0-16,2 2-1 15,-5-4 1-15,-6 0 7 16,-3-6-7-16,-8-4 5 15,-5-8 21-15,-9-4-5 16,-9 0 8-16,-11-2-3 16,-11 0-22-16,-12-4-5 15,-4-2-56-15,-2-2-68 16,6-4-73-16,6 0-64 16,13-2-194-16,16-26-1179 15</inkml:trace>
  <inkml:trace contextRef="#ctx0" brushRef="#br0" timeOffset="106211.49">12300 8654 1536 0,'2'0'354'0,"0"-1"-250"0,9-3-74 0,9-5 30 0,7 0 36 0,0-2-50 0,4-1-28 0,-5 4 0 16,-3-2 14-16,-1 0-11 0,-7 2-11 0,-3-2-5 0,-3 4-5 0,-3-4-49 15,-4 4-20-15,-2-2-23 16,-10 2 43-16,-9 0 49 16,-12 6 9-16,-13 12 73 15,-18 14 4-15,-18 18 46 16,-3 18-3-16,-1 10-38 16,13 7-38-16,19-9-13 15,19-12 1-15,19-8-32 16,16-8-2-16,16-9 5 15,20-8-6-15,18-4 11 16,12-11-8-16,13-8-9 16,2-6-20-16,-8-8-66 15,-10 2-43-15,-14-4-45 16,-17 2 38-16,-12-1 31 0,-15 3 39 16,-7-2 22-1,-7 1 25-15,-5-2 19 0,2 4 8 16,3-4 2-16,1 3 8 15,-2-4 15-15,4 4-13 16,0 0 29-16,-1 2-5 16,-1 4 41-16,-6 0-41 15,-1 2-22-15,-10 4 2 16,0 0 20-16,0 4-1 16,9-2-10-16,6-2-19 15,8 0 3-15,2-2-17 0,4 6-8 16,10 0 8-1,8 2 16-15,3 6 1 0,4 4 2 16,-2 2-13 0,-6 9 5-16,-1-1-10 0,-4 4 8 15,-5-2-9 1,-4-2 0-16,-5-4 0 16,-6-4-1-16,-2-4-36 15,-7-2-126-15,-30-6-215 0</inkml:trace>
  <inkml:trace contextRef="#ctx0" brushRef="#br0" timeOffset="107211.23">13028 8771 1125 0,'0'0'255'0,"2"0"-254"0,-2 0-1 0,0 0 104 0,0-2-55 0,2 2 11 0,-2 0 42 0,3-2 18 0,2 0-22 0,-1 0-40 0,-2 2 7 0,2 0-14 16,-4-5-8-16,0 5 11 0,0 0-3 16,3 0 3-16,-3 0-10 15,0 0-8-15,4-1 6 16,3-3-35-16,4-2-5 16,5-1 7-16,-3-2 3 15,0 3-5-15,1-2-6 16,-5-1-1-16,-1 4 11 15,-1-3 1-15,-4 2-2 16,1-1-1-16,-4 0-2 16,0-4-6-16,0 4 7 15,-2-1 12-15,-3-1-2 16,-2 4 10-16,-6 2 5 0,-7 2-15 16,-7 5 8-16,-11 10 2 15,-8 5 26-15,-1 12 8 16,-3 3-16-1,13 6-13-15,8 0 5 0,9-4-11 16,13 0-27-16,12-2 0 16,12-4-1-16,8 0 1 15,11-3 12-15,6-5-6 16,7-8-6-16,-2-5-92 16,2-4-102-16,-4-8-53 15,-3-7-88-15,51-26-484 16</inkml:trace>
  <inkml:trace contextRef="#ctx0" brushRef="#br0" timeOffset="107691.47">13451 8787 1981 0,'0'2'479'0,"0"2"-453"0,-6 8 67 0,0 12 49 0,-2 8-62 0,4 4-50 0,8 4-18 0,6-4-5 16,-2-2 1-16,5-6-8 16,-3-3 2-16,-4-7 7 15,-1-6-9-15,-3-5 0 16,-2-3 6-16,0-1-6 16,-2-3 13-16,-3-7 5 15,-1-4-6-15,-4-14-6 0,-3-11-6 16,3-10 1-16,2-8-1 15,7-2-2 1,5-2-4-16,7-2 0 0,6 5-6 16,6 8 3-16,2 11 0 15,-3 11-3-15,3 11 0 16,-6 4-12-16,2 8 6 16,-6 6 3-16,-1 8 9 15,-1 2 6-15,-9 8 1 16,-4 9 14-16,-2-4 18 15,-7 1 3-15,-7 1-2 16,-1-5 11-16,-10-4-12 16,-2-4-16-16,2-4-4 15,-2-6-13-15,0 4-15 0,7-6-37 16,0-2-91 0,7 0-134-16,5-16-248 0</inkml:trace>
  <inkml:trace contextRef="#ctx0" brushRef="#br0" timeOffset="108981.18">14301 8676 737 0,'0'-1'968'0,"0"-2"-806"0,0 2-53 0,0-2-7 0,2-2 6 0,-2 0-31 0,2 4-14 0,-2-2 27 0,0 3-15 0,0 0 7 15,0 3-28-15,0-3-7 16,0-3-5-16,0 6 7 15,0-3-11-15,0 0-11 16,4 0-8-16,-4 0 2 16,0 0-4-16,0 1-11 15,3 1 1-15,1 6-6 16,3 0 1-16,2 9 7 0,0 1-8 16,1 4 10-1,0 0 4-15,-1-2-3 0,-3-4-3 16,1-4-2-1,-3 2 1-15,6-4-7 0,-6 2 0 16,-2-4 9-16,0-2-10 16,0 4 1-16,-2-4 5 15,2 2-6-15,-2 4 1 16,0-4 1-16,-2 4-1 16,2-2 0-16,-2 4-1 15,0-4-9-15,-2 2-59 16,-1 0-121-16,-28 22-329 0</inkml:trace>
  <inkml:trace contextRef="#ctx0" brushRef="#br0" timeOffset="109391.43">14233 8576 2037 0,'3'0'310'0,"2"-2"-214"15,8-6-48-15,13 4-12 0,17 4-18 0,12 2-9 0,13 12-8 0,-1 8 8 0,4 9-1 0,-7 9 19 0,-8 6 4 0,-8 2-2 16,-7 2-2-16,-12-4-12 16,-12 0-6-16,-11-4-9 15,-7 2 0-15,-14-4 13 16,-14-5 3-16,-11-6-15 16,-7-2 12-16,-4-11-12 15,-3-2 11-15,-2-8-2 16,7-4 8-16,9-4-7 15,7-4-4-15,10-2-7 16,10-6-64-16,16-4-132 0,14-6-172 16,115-63-309-16</inkml:trace>
  <inkml:trace contextRef="#ctx0" brushRef="#br0" timeOffset="109991.32">15234 8819 2133 0,'-2'2'311'0,"0"-4"-209"16,-10 8 1-16,-5 8-22 0,-14 10-28 16,-7 6-26-16,1 2-20 15,14 0-7-15,4-6-11 16,15-3 10-16,4-1 0 15,7-8-17-15,4-3-16 16,4-8-31-16,10-8-17 16,2-8 37-16,4-10 9 15,-4-3 20-15,-7-2 15 16,-7 0-4-16,-6 4 4 16,-5 6-6-16,-2 10-19 15,-2 2-56-15,2 8 7 16,2 4-3-16,5 2 40 15,-1 2 25-15,6 4 11 16,3-6 2-16,5 0 0 16,3-6 6-16,6-6-5 0,0-10 8 15,-1-4 2-15,1-4 1 16,-2-4 34-16,-7-2-20 16,1-4 52-16,-8-8-11 15,-2-3-44-15,-4-2-8 16,-1-1 0-16,-6 7-3 15,-4 3 39-15,-4 12 36 16,4 12-35-16,0 8-17 16,-3 10-35-16,-1 12 0 15,-8 14 16-15,5 14 1 16,1 7-11-16,13-2-6 16,8-1 4-16,10-1-4 15,-4-7 0-15,3-4-45 0,-5-10-87 16,-5-4-113-16,-10-6-20 15,-23-10-411-15</inkml:trace>
  <inkml:trace contextRef="#ctx0" brushRef="#br0" timeOffset="110143.3">15375 8678 1741 0,'13'-14'351'0,"9"4"-226"16,14-12-61-16,12 4-28 0,6 8-36 0,0 6-12 0,2 8-198 0,88 12-590 0</inkml:trace>
  <inkml:trace contextRef="#ctx0" brushRef="#br0" timeOffset="110457.95">16003 8835 1781 0,'-13'10'347'0,"-1"4"-221"16,-11 6-45-16,4 4-3 15,-2-2-14-15,8 0-43 16,8-4-20-16,4-6-1 16,6-6 0-16,1-1 0 0,5-5 20 15,2-5 56 1,6-7 5-16,2-4-40 0,3-4-19 15,-7-4-5 1,-3 4-16-16,-3 6 7 0,-3 4-8 16,-4 8-1-16,4 6-46 15,2 4 17-15,3 10-31 16,7 4-68-16,4 0-56 16,7-2-22-16,62 2-272 15</inkml:trace>
  <inkml:trace contextRef="#ctx0" brushRef="#br0" timeOffset="110738.49">16491 8554 1930 0,'0'2'520'15,"-2"6"-482"-15,-6 10 23 16,0 10 74-16,-5 15-43 16,6 0-55-16,2 4-16 15,5-3-10-15,2-6-10 16,3-4-1-16,0-6-93 16,-1-6-142-16,9-8-40 15,-1-6-40-15,30-12-156 16</inkml:trace>
  <inkml:trace contextRef="#ctx0" brushRef="#br0" timeOffset="110958.27">16645 8815 1477 0,'0'0'555'0,"-3"2"-383"16,-1 6-76-16,-8 6 69 16,-1 6-22-16,0 0-79 15,0 0-23-15,8 0-14 16,7-4-12-16,5-6-6 15,6 0-9-15,7-4 24 16,7-4-3-16,4-4-7 16,-4-4-13-16,0-4 6 15,-10 0 1-15,-1-6-8 16,-9 0-37-16,-5-2-104 0,-6-4-147 16,-17-34-202-16</inkml:trace>
  <inkml:trace contextRef="#ctx0" brushRef="#br0" timeOffset="111492.08">17179 8763 1729 0,'-2'-5'223'0,"0"5"-149"0,-3-1 74 0,-3 1-46 15,-6 1-60-15,-10 6 41 16,-8 1 40-16,-6 10-35 16,-2 2-32-16,9 4-25 15,7 2-16-15,11-2-15 16,9-2-5-16,8-6-4 15,6-2 8-15,3-8-11 16,12-4 10-16,4-6-4 16,0-4 5-16,0-6-10 15,-2-4 11-15,-11 0 6 16,-1-2-5-16,-2-2 4 0,-5 2-4 16,-2 0 1-16,-2 8-1 15,-4 2 6 1,3 7-7-16,-3 3 0 15,4 0-19-15,0 7-37 0,8 3 44 16,-1 2 12-16,4 4 0 16,1-2 1-16,-2-2-1 15,-3-4 0-15,4-2 11 16,-4-4 10-16,2 0 6 16,4-4-3-16,-2-2-24 15,5-2-5-15,2-2-113 16,-2-2-182-16,32-26-232 0</inkml:trace>
  <inkml:trace contextRef="#ctx0" brushRef="#br0" timeOffset="111614.48">17649 8753 2264 0,'7'-2'452'0,"0"0"-350"0,1-4 85 0,1-1-37 0,-4 4-51 0,0-1-69 0,-3 1-30 0,-2 3-69 0,-7-13-570 0</inkml:trace>
  <inkml:trace contextRef="#ctx0" brushRef="#br0" timeOffset="126463.17">2456 9354 1638 0,'-6'-4'276'0,"1"2"-126"0,-1-2-26 0,3 2-40 0,0 2-4 0,3 0-22 0,3 0-16 0,0-2-6 0,1 2-1 0,0 0 8 0,5 0-2 0,1 2-4 16,5 2 5-16,12 2 12 0,10 5-6 16,13-7 3-1,12 1-9-15,15-1-6 16,11-4-19-16,7-2-2 0,10-2-9 15,2-3-6-15,2-4 8 16,-2 3-3-16,-7 2-4 16,-8-2-2-16,-10 4 1 15,-11 2-8-15,-15 0 8 16,-18 0-26-16,-16 2-83 16,-13 0-89-16,-13 0-45 15,-18 8-38-15,-110 38-340 16</inkml:trace>
  <inkml:trace contextRef="#ctx0" brushRef="#br0" timeOffset="126832.43">2358 9663 1893 0,'2'0'327'15,"0"-2"-135"-15,15 0-100 16,14-4-17-16,26-2 25 15,28-2-5-15,20-2-5 16,78-8-30-16,21 2-5 16,4 0-4-16,-82 6-10 15,-65 8-16-15,-12-4-5 16,-3 4-10-16,44-6-2 16,-19-2-8-16,-13 2 9 15,-15 0 0-15,-14 3 5 16,-14 3 13-16,-11 3 9 0,-4-1-5 15,-2 2 17-15,0 0-7 16,0 2-17-16,-1-2-23 16,3 0 12-16,0 1-12 15,0-1-1-15,-2 0-1 16,4 0-6-16,-2 3-46 16,0-3-68-16,3 5-340 15,-8 27-129-15</inkml:trace>
  <inkml:trace contextRef="#ctx0" brushRef="#br0" timeOffset="134346.31">2651 10345 1456 0,'0'-4'330'0,"-4"0"-188"0,4-6-61 0,0 0 0 0,0 0 8 0,0 4 7 0,4-1 13 16,-4 2-32-16,0-3-7 15,1 3-11-15,-1 4-7 16,0 1 8-16,0 0-27 15,0 1-16-15,3 6-17 16,1 7 0-16,5 12 21 16,-1 18 27-16,2 10 0 15,-4 6-20 1,1-4-11-16,-3-3-16 0,-2-7 5 16,3-2-6-16,-5-4-108 15,-5-6-208-15,1-4-197 16,-18 8-872-16</inkml:trace>
  <inkml:trace contextRef="#ctx0" brushRef="#br0" timeOffset="134875">2661 10415 1412 0,'0'-6'548'0,"0"-2"-360"16,2-2-88-16,7-4-38 16,5 0-13-16,1-2 35 15,12-4-3-15,11 6-45 16,9-5-27-16,8 6 4 16,7 5-13-16,-4 4-1 15,-11 6 0-15,-9 3-5 16,-15 8-10-16,-17 9 14 15,-21 10-14-15,-16 14-19 0,-27 6-106 16,-14-2-7 0,-6-6-7-16,2-11 122 15,15-9 33-15,18-6 15 0,16-6 0 16,20-8 1-16,20-4-15 16,20-4 17-16,21-7-16 15,17 4 5-15,4 0-6 16,-4 7 0-16,-7 7 0 15,-8 3 18-15,-7 5 61 16,-9 2-34-16,-9 1-31 16,-12 2-6-16,-15 0 2 15,-12 0 11-15,-11 2 17 0,-16-2 32 16,-11 2-25-16,-4-8-7 16,-6 0-3-16,2-4-6 15,3-4-15-15,2-2-15 16,4-4-13-16,12-6-58 15,10 0-119-15,39-42-115 16</inkml:trace>
  <inkml:trace contextRef="#ctx0" brushRef="#br0" timeOffset="136023.91">3514 10449 1923 0,'-11'0'363'0,"3"6"-252"15,-11 2-43-15,-3 10 40 0,5 4-8 0,-4 4-20 0,10 0-38 0,7 1-21 0,6-5-21 0,7-4 14 16,5-4-13-16,7-2 8 0,8-10 0 16,2-6 7-1,10-10-5-15,1-7-11 0,-8 0 5 16,-5-1-5 0,-14 4-13-16,-10-1-13 15,-5 5 13-15,-6 4-4 16,-6 6-2-16,-9 4-4 0,4 4 15 15,-1 10 8-15,1 8 0 16,7 0-1-16,10 3-7 16,4-7-1-16,6-2-4 15,7-4 4-15,1-6 7 16,3-2 2-16,-2-10 14 16,-1-1 5-16,7-4 7 15,0-6-13-15,1-1-11 0,3-1-1 16,-2 2 0-1,-3 3-1-15,-3 5-6 0,-6 6-2 16,3 6-19 0,-1-2 6-16,-1 5 3 0,2 1 0 15,-4 1-3-15,-4-5 21 16,1 1-1-16,3-4-6 16,-1 0 0-16,1-2 7 15,3-3 24-15,6-8-13 16,4-3-4-16,2 0-7 15,-5-2 1-15,2-6 5 16,-5 0-6-16,-1-6 0 16,-7-2 1-16,-3 6 6 15,-8 6 2-15,-2 8 9 0,-6 8 6 16,2 4-24-16,-7 8-3 16,-3 14-3-16,-5 8 6 15,3 10-1-15,7 0-5 16,5-2 6-16,8 0-2 15,5-9-10-15,3-6 5 16,-1-6 5-16,5-7 2 16,-3-9 0-16,5-4 14 15,3-13-1-15,6-7-2 16,0-7-5-16,2-8 0 16,0-8-6-16,-2-10 9 15,4-2-3-15,0-7 0 16,-2 6-5-16,0 2 8 15,-2 17 15-15,-12 10 2 0,-6 16-11 16,-4 8-15 0,-10 16-10-16,-4 16 10 0,-4 14 33 15,-9 14-18-15,-3 7-6 16,0-3-8-16,2-6-1 16,0-10 1-16,-2-10 0 15,5-10 0-15,3-8 5 16,3-8 0-16,7-4 4 15,5-2 4-15,4-2 8 16,7-6 5-16,9-8-27 16,11-4 0-16,11-4 0 15,7 4-1-15,4 8-8 16,-4 4 9-16,-2 4-1 16,-7 4 2-16,-5 2 0 15,3 0 0-15,-3 2-1 0,-4-4 0 16,-6 0-18-16,-4 0-40 15,-5 0-49-15,-3 0-76 16,0 2-75-16,-2-2-1 16,13-2-324-16</inkml:trace>
  <inkml:trace contextRef="#ctx0" brushRef="#br0" timeOffset="136212.17">4990 10483 1664 0,'0'0'539'0,"0"0"-371"0,0-2-69 0,0 2-34 0,-1 0-65 0,-1 0-170 0,-23-8-789 0</inkml:trace>
  <inkml:trace contextRef="#ctx0" brushRef="#br0" timeOffset="136519.69">3227 11115 1963 0,'11'-6'380'16,"16"-4"-251"-16,26-10-45 16,32-6-2-16,75-24-10 15,27-9-24-15,12 1-25 16,-79 24-10-16,-71 18-13 15,-5 0 0-15,-3 2-66 16,28-10-120-16,-18 6-183 16,-44 6-1065-16</inkml:trace>
  <inkml:trace contextRef="#ctx0" brushRef="#br0" timeOffset="136691.46">3185 11149 1953 0,'-56'14'509'16,"18"-2"-293"-16,-34 10-9 15,39-10-70-15,37-8-83 16,39-6 15-16,37-12 6 16,114-30-38-16,78-30-18 15,9-11-19-15,-110 27-21 16,-15-2-73-16,-15 6-167 16,-23-10-425-16</inkml:trace>
  <inkml:trace contextRef="#ctx0" brushRef="#br0" timeOffset="138357.63">3692 9485 1437 0,'0'0'298'0,"0"0"-191"0,0 0-32 0,0 0 25 0,3 0-19 0,1 0 11 0,3 0 5 0,4 0-5 0,7 0-17 0,5 0-5 16,8-2-5-16,11 2-17 15,11-4-2-15,17-3-2 0,9 2-26 16,10-1-14 0,3-5-4-16,-3 1 0 0,-6 2 0 15,-10-2-3-15,-11 2 2 16,-10 2-21-16,-14-2-5 16,-12 4-29-16,-10 2-28 15,-9 0-60-15,-19 2-40 16,-7 2-71-16,-102 14-526 15</inkml:trace>
  <inkml:trace contextRef="#ctx0" brushRef="#br0" timeOffset="138525.04">4016 9591 1550 0,'40'-2'276'0,"7"-2"-162"16,49-6-30-16,75-12-37 15,-113 12-25-15,58-4-22 16,-12-4-82-16,99-54-1091 16</inkml:trace>
  <inkml:trace contextRef="#ctx0" brushRef="#br0" timeOffset="145561.26">4711 3709 1759 0,'0'0'196'0,"0"0"-170"0,-3 0 19 0,3 3 19 0,0-3 13 0,0 0-10 0,0 0-40 16,3 0-6-16,-6 0-7 15,6-3-7-15,-1 3-1 16,-2 0-6-16,2 0-10 16,-2 3 10-16,3-3 15 15,4-3 0-15,1 6-8 16,8-6 2-16,1 3 0 16,10-2-9-16,0 2 0 0,11 0 8 15,4 2-7 1,7 1 0-16,11-3-1 0,5 0 17 15,8 0-1-15,10-3-5 16,2 3-11-16,4-2 0 16,7 1-6-16,6 1 1 15,7 0 5-15,72 1 6 16,6 8-6-16,2 0-5 16,-64-4 4-16,-69-1-24 15,0-3-21-15,1 3-2 16,57 3 22-16,2-1 20 15,-5-1-1-15,-2 2 1 16,-4-5 4-16,-4 2-19 16,-3-4 4-16,-1 0 16 15,-1 0 0-15,-7 1-6 0,-4 2 6 16,-9-2 1-16,-12 2-6 16,-4-1 6-16,-10-2 1 15,-8 0 3-15,-5 0-2 16,-4 0 7-16,-7 0-9 15,2-5 1-15,-3 5 1 16,2-1-1-16,0 1 5 16,0 0-1-16,4 0-5 15,4 1 0-15,-1 2 9 16,-3-1-9-16,0 0 1 16,-2-2 2-16,-4 0 6 0,2 0-2 15,-5 0 11-15,0 2 14 16,0-2-14-16,-2 0-9 15,2 0 13-15,-6-2-22 16,-3 2 1-16,1 0-1 16,-7 0 4-16,-1 0-3 15,3 0-1-15,3 2 0 16,7 3 14 0,1-1-14-16,1 3 2 0,-2-3-2 15,0 2-2 1,-4-2 2-16,-4-2 1 0,0 0 10 15,-4-2-10-15,-5 0 6 16,-1 0-6-16,-1 0-1 0,0 0 18 16,0 0 40-1,0-2 13-15,0 0-23 16,0 0 36-16,3-4 6 16,-3-4-42-16,-3-8-15 0,3-4-2 15,-1-10 2-15,-1-7-18 16,2-7 12-16,2-10 0 15,-1-10-1-15,2-6-2 16,0 0-2-16,2-5-5 16,1-1-7-16,-2-2-4 15,5-1 18-15,-9 4-24 16,0 2 12-16,-7 1-12 16,3 6 0-16,-2 4 2 15,4 2-2-15,-3 7-5 16,2 5-2-16,0 2 7 15,2 4 1-15,1 2 0 16,0 4-1-16,1 0-1 0,5 2-7 16,1-2-2-1,1 2 9-15,2 5-11 0,-1 3 12 16,-3 5-1-16,-2 0 0 16,-4 5 0-16,0 6 1 15,-2 0 0-15,0 6-9 16,-2 2 3-16,2 0 6 15,2-4 0-15,-3 4-3 16,0-2 9-16,0 2-6 16,2 0 0-16,1-2 0 15,-2 0 6-15,-3 2-6 16,3 0 6-16,2-4-2 0,-2 4-2 16,2 0 4-16,0 0 6 15,2 2-9-15,-2-4-2 16,2-2-1-16,5 2 0 15,-3 0 1-15,-1-2-1 16,2 2 7-16,-5 4-3 16,0 0-3-16,0 2 4 15,-2 0 19-15,-1 0-13 16,-3 0-11-16,5-2-10 16,-8-3 8-16,1-2-13 15,-8-1 5-15,-12-2 10 16,-11-2-12-16,-23 4-21 15,-20-2 18-15,-82 4-14 16,-38 2 17-16,-23-3-7 0,75 7-6 16,8-11 24-16,10 8 0 15,9-2-8-15,66 1 8 16,1 1 1-16,7-3 9 16,-51 1 5-16,9 1-14 15,4-2-9-15,4-2-14 16,1 1 16-16,-5 1 7 15,2 1-13-15,-2-4 10 16,-1 0 3-16,7-4 11 16,1 3-10-16,-8-2 4 15,-9 2 1-15,-8 0 4 16,-6 0-10-16,2 2 2 0,4-2-2 16,11 2 6-16,12-2-5 15,8 4-1-15,14 2 1 16,11 2 0-16,7 4-1 15,10 0-11-15,5 2 5 16,8 4-12-16,-6 2 8 16,1 2-5-16,-8 2-20 15,3 2-8-15,5 0 11 16,0-5 26-16,6-4 0 16,3 1 6-16,7-5-1 15,2 1 7-15,4-3-6 16,-5 1 0-16,1 0-28 15,-8 3-7-15,1 3-2 0,-3-3 1 16,-4 4 16-16,0 0 20 16,-7 1 0-16,-4 7-7 15,0-5 16-15,2 4-9 16,4-7 0-16,8 4 0 16,6-8-1-16,1 0-3 15,8 3-8-15,2 0 12 16,-2 6 1-16,0 8 16 15,0 8 10-15,2 6-8 16,0 12-10-16,4 11 9 16,-4 10 6-16,0 12-6 15,-4 13 8-15,-3 8-16 0,0 0-4 16,5-7-5 0,6-11-1-16,8-6 1 0,6-4 5 15,-3-8 3-15,1 1 15 16,1-5-8-16,-6-4-14 15,1-4-1-15,-6 3 22 16,1-7-17-16,-7 2-6 16,0-4 0-16,0-6 0 15,0-10 0-15,4-8 1 16,-1-6 0-16,4-8-1 16,-3 0 3-16,0-6-3 15,-1-2 0-15,-1 0 6 16,-2 0-1-16,2 0-4 15,-2 0 14-15,0 2-3 16,2 0 0-16,-2-2-2 0,0 2 2 16,2 0-1-1,-2 0-2-15,2-2 9 0,-2-2-9 16,5 0 15-16,-5 0 9 16,0 0-9-16,0 0 16 15,0 0-32-15,0 0 7 16,-5 0-5-1,5 0 1-15,0-2 6 16,0 2-17-16,0 0 0 0,0 0 1 16,0 0 6-16,0 0-14 15,0 0 5-15,0 0-14 16,0 0-79-16,0 0-247 16,21-56-629-16</inkml:trace>
  <inkml:trace contextRef="#ctx0" brushRef="#br0" timeOffset="158544.18">20590 3567 497 0,'3'-6'345'0,"-1"2"-284"0,0-4-61 0,2-4-76 0,-4 2-32 0,0-2 58 15,-2 2-52-15,2-4 102 0,0 0 95 16,2-2 85-16,0 0-150 16,3 3-30-16,-2-27-182 15</inkml:trace>
  <inkml:trace contextRef="#ctx0" brushRef="#br0" timeOffset="161767">8203 4626 1319 0,'0'0'375'0,"0"0"-274"0,0 2-67 0,0-4 41 0,0 4-19 0,-3-4-34 0,6 2 1 0,1-2 26 0,5-2-2 0,7-4-20 16,9 0 1-16,7-4 14 16,6 2-21-16,11-6-19 15,7 4 13-15,12-7 12 16,15 0 16-1,17-4-10-15,72-14 2 0,26-8-13 16,20 1-5-16,-62 6-2 16,8 2-6-16,-4 6 6 15,-4-2-14-15,-5 4-2 16,-3 4 8-16,1 0-7 16,0 1 2-16,0 1-2 15,7 3 1-15,-9 1 0 0,-8 0 0 16,-8 0 0-16,0-3-1 15,-8 9 0-15,1-4 2 16,-1 2-2-16,4 0 0 16,-5 2 1-16,3 6-1 15,-4 0 1-15,1 0-1 16,5-4 0-16,2 2 0 16,-1-2-1-16,-3 6 0 15,-73 0 1-15,4 2 1 16,-2 0-1-16,58-2 1 15,1 0-1-15,3 0 0 16,67 0 1-16,12 0-1 16,6 0 0-16,-65-2 1 15,5 0-1-15,-6 4 0 16,-4-2 1-16,8 2 3 16,-10 4-4-16,-9-2 0 0,-64-2-1 15,2 2 1-15,3 0 0 16,47-2-1-16,2 0 1 15,-8 0 0-15,-6 0 0 16,-7-2 1-16,-6-5-1 16,-10 6 1-16,1-1-1 15,-1-2 0-15,1 0 0 16,6 2 0-16,-3 0-1 16,10 4 1-16,5 2 0 0,-5 2-1 15,-2 4 1-15,-12 0 0 16,-6 0 0-16,-7 0 0 15,-7-2 1-15,-7-2 0 16,-4-2 0-16,-3-2 0 16,2 0-1-16,1 0 1 15,0-2-1-15,5 2 1 16,0-2-1-16,2 0 0 16,-4 0 0-16,4 2-1 15,-10 2 1-15,-2-2 0 16,-8 2 0-16,-1-2 0 15,-3 0 1-15,-3 0-1 16,5 2 0-16,0-2 0 16,-3-2 0-16,2 2 1 15,-3-2 7-15,0-2 5 0,-6 2 1 16,3-4 2-16,-5 1-4 16,1 2-1-16,-1-1 2 15,4 0-12 1,5 0 0-16,5-2-1 0,3 2 6 15,1 0-5-15,0 0 11 16,3 0-11-16,-3-4 0 16,3 2 0-16,1-2 0 15,2-2 17-15,-1 2-12 16,-1-5 9-16,-1 3 2 16,0 1-5-16,-8-5 10 15,-1 3 5-15,-2 0 18 16,-7 0-9-16,-1-1-19 15,2 3-8-15,-3-2 7 0,1 3-5 16,-2 2-11-16,10-4 1 16,4 6 5-16,11-2-6 15,7 4 0-15,4 0 0 16,0 0 0-16,-4 2 1 16,-7 0-1-16,-4-4 1 15,-10 4 0-15,-3-2 0 16,-10 2 1-16,-6-2-1 15,-2 0-1-15,-5 2 6 16,0-2 5-16,-2 2 16 16,-1-6 2-16,-6-6-29 15,-2-4-18-15,-12-10-31 0,-8-4 4 16,-4 0-8 0,-5-3-14-16,1 4 46 0,5 0 6 15,9 5 15-15,5 5 1 16,9 7-1-16,3 3 6 15,8 4-6-15,4 5 0 16,-3 0-6-16,2 0 6 16,6 0 0-16,9 1 1 15,10 3 0-15,15 0-1 16,3 2 0-16,3 2 1 16,-2 5-1-16,-2-5 1 15,-3 3 0-15,1 0 10 16,7 3-2-16,4-4 7 15,-2 2 17-15,-2-5-12 0,-9 0 5 16,-13 1-10-16,-12-5-1 16,-5 2-7-16,-9-3-8 15,-4-2 0-15,0 2-1 16,2 10 1-16,-7 0 5 16,3 12 7-16,0 2-11 15,-3 4-1-15,-2 6 8 16,-2-4-8-16,-5 3 12 15,5-8-11-15,-2-3-1 16,-5-3 0-16,0-2 10 16,-4-2-9-16,-1-2 7 15,1 2-7-15,5-7 11 16,1-4-10-16,7 0 4 16,2-4-5-16,3 0 0 15,1-2 0-15,-1 0 16 16,1-2 5-16,-1-4 16 0,-4-2-4 15,-4-8-14-15,1-6 4 16,-6-3-3-16,1-3-14 16,3 2 5-16,-6-6-1 15,3-2-10-15,3-2-1 16,1 2 0-16,2 6-8 16,6 6 8-16,1 10 0 15,1 2 0-15,0 8-6 16,2 0-50-16,-2 2-7 15,0 2-84-15,-3 6-138 16,-8 4-10-16,-34 32-243 16</inkml:trace>
  <inkml:trace contextRef="#ctx0" brushRef="#br0" timeOffset="203676.22">3042 12421 1542 0,'-2'-3'339'0,"2"1"-113"0,0-2-79 0,-2 2-40 16,2 0 1-16,0 0-2 0,0-1-26 0,2 0-20 0,-2 3-12 15,2-2-15-15,-2 4-12 16,0-2-12-16,6 8-8 16,-1 2 14-16,4 12 10 15,-2 10 19-15,-1 8-13 16,-1 5-4-16,-3 3-10 16,-2-2-5-16,2-4-11 15,1-4 0-15,4 0 0 16,-3-6-1-16,-2-5 0 15,-2-5-8-15,0-4-16 16,-2-7-16-16,2-3-10 0,-2-5 20 16,2-2 20-16,0-2 9 15,0 1 1-15,-2-7 10 16,-8-7-10-16,1-8-15 16,-2-10 14-16,0-10 0 15,-2-4-11-15,6-2 12 16,1 2 0-16,-4 0 1 15,6 3-1-15,2 6 1 16,-3-2 6-16,5 10 1 16,-4-2-7-16,11 7 14 15,-5 0-13-15,4 6-1 16,2 4 6-16,-4 6-5 0,2 4 4 16,-3 2-5-16,1 0-1 15,4 4-12-15,2 4 11 16,3 4 1-16,10 10 15 15,1 8 1-15,5 8-2 16,3 0-7-16,-1 7 4 16,2 1-5-16,-2-2 0 15,-2-4-5-15,-5 0 6 16,1-8-5-16,-7-2-2 16,-3-8 0-16,-3-4 2 15,-6-8-2-15,-1-2 1 16,-3-4 0-16,0-4 16 15,0 2 4-15,0-8 33 16,6-4-6-16,5-8-17 0,0-8 5 16,1-8-1-16,-2 2-17 15,-2 0-6-15,-1 0 16 16,-1-4-7-16,6 4 2 16,-5-5-4-16,0 5-17 15,4-2 8-15,-2 6 7 16,-2 6-8-16,-3 8-9 15,-3 8 14-15,0 4-13 16,-3 2 12-16,0 0-13 16,0 4-1-16,0-2 0 15,-3 0-28-15,0 4-110 0,-20 30-514 16</inkml:trace>
  <inkml:trace contextRef="#ctx0" brushRef="#br0" timeOffset="204192.45">3715 12637 2033 0,'0'0'363'0,"0"0"-237"0,4 0-63 0,10 4-19 0,1 2 14 0,12-2 1 0,9 0-22 0,-3-2-2 0,7-4-1 0,-2-2 10 0,-2-8 11 0,-5 2-1 16,-6-4-15-16,-4 4-10 15,-7-4-4-15,-5 2 1 16,-7-2-7-16,-2 2-10 16,-6 0-3-16,-3 4-4 15,-7 1-2-15,-9 2 0 16,-6 10 1-16,-9 6 0 16,5 9-1-16,1 4-1 0,10 4-5 15,13 2 4-15,11 4-5 16,6-2 7-16,12 4-1 15,2-6 1-15,5-5 2 16,-1-3-2-16,0-11 6 16,-3-1-5-16,3-6 1 15,-3-1-2-15,2-6-34 16,2-3-130-16,4-6-373 16,50-44-953-16</inkml:trace>
  <inkml:trace contextRef="#ctx0" brushRef="#br0" timeOffset="206174.77">4488 12511 1585 0,'0'0'347'0,"0"-3"-118"0,-4 3-31 0,4-1-37 0,0 1-41 0,-2 0-26 0,2 0-20 0,2 0-32 0,-2 0-33 16,0 8-3-16,6 7-5 16,-2 12 16-16,6 7-10 15,-1 4-7-15,1-4 0 16,4-2 1-16,-1-6-1 15,1-6 0-15,-1-6-6 16,-4-6-15-16,0-6-6 16,2-2 12-16,5-8 15 15,2 0 7-15,2-10-7 16,-5-2 12-16,-1-6 2 16,-1 0-8-16,-7-2 12 15,1 0 9-15,-4 2 0 0,-1 6-3 16,0 6-5-1,-2 8 14-15,0 4-11 0,0 2-22 16,3 2-12-16,-1 2-15 16,4 10 17-16,7 4 10 15,3 6 0-15,2 0 2 16,6-4-2-16,-1-2 1 16,-3-4-1-16,2-6 2 15,-6-6 8-15,2-4-4 16,1-4 15-16,0-8-1 15,-1-2-5-15,1-6-8 16,-7-4 1-16,1-2 4 16,-7-2-5-16,-6 2 7 15,-4 0-14-15,-2 6 0 16,-10 1-9-16,5 7 3 0,-2 4 0 16,3 6-2-16,6 0-4 15,2 4-25-15,4 2-47 16,7 2-78-16,4 4 37 15,7 10 94-15,14 8 29 16,12 5-14-16,6 5-13 16,3-3 4-16,-8 2 5 15,-5-7 20-15,-4-6 0 16,-11-2 1-16,-5-4 0 16,-6-4 0-16,-1-4 0 15,-6-4-1-15,1-4 18 16,-4-2 3-16,3-2 18 0,5-6 22 15,-1-6 5 1,0-4-16-16,3-4 4 0,-8-2-9 16,4 0-11-16,-8 2-5 15,1 2 5-15,-5 4-5 16,-2 7-2-16,-3 6-27 16,-7-1 10-16,0 6-10 15,-11 10-9-15,-2 5 0 16,-2 16 9-16,6-1-17 15,5 4-13-15,11-2-30 16,5-4-18-16,3-6 20 16,3-8 31-16,-1-4 7 15,6-8 17-15,0-4 3 0,3-10 32 16,7-4-14 0,0-8-6-16,1-2-12 0,-7 2 1 15,-3 6 1-15,-7 4 1 16,-3 10-3-16,2 6-30 15,-2 10-26-15,5 2 43 16,2 4-29-16,4 2-24 16,5-8 27-16,0-4 25 15,4-10 14-15,5-12 8 16,6-6 8-16,1-10 29 16,-3-9 32-16,-4-5-1 15,-2 1 1-15,-10-10 8 16,1 1-31-16,-10-4-4 0,-4-2-23 15,-8-6-6-15,-8-3-3 16,-1 3-8-16,-6 10 20 16,6 16 2-16,4 16 11 15,2 14-28-15,2 8-15 16,1 16-14-16,-10 20 13 16,1 20 0-16,-3 15 1 15,7 7 0-15,11 0 0 16,6 0 0-16,5 2-18 15,3-9-12-15,-3-9-1 16,2-14 8-16,-2-12 5 16,5-14-22-16,-5-10-7 15,0-6-50-15,7-10-98 16,2-10-149-16,42-70-237 0</inkml:trace>
  <inkml:trace contextRef="#ctx0" brushRef="#br0" timeOffset="207176.09">6640 12055 1960 0,'-2'0'348'0,"2"9"-236"0,-4 10 5 0,2 13 45 0,-4 15-61 0,4 3-34 0,-2-2-34 0,4-4-27 0,0-4-6 0,2-12-31 0,-2-8-60 0,2-12-23 15,-2-5 18-15,-2-12-2 16,2-11-188-1,0-10 172-15,0-10 84 0,-2-4 29 16,0-6 1-16,0-6 7 16,-3-11-7-16,5 1 1 15,3 8 15-15,-1 12 11 16,4 16 71-16,-2 10 16 16,2 12-6-16,-2 8-59 15,9 8-14-15,5 14 52 0,7 16-11 16,-1 18-7-16,7 10-37 15,0 0-1-15,0-1-10 16,0-11-12-16,1-10 0 16,-10-8-8-16,-1-14 4 15,-8-10-4-15,-7-8 0 16,-3-4 14-16,4-4 19 16,-1-6 28-16,3-10-16 15,2-8 4-15,-2-10-13 16,-2-8-5-16,-5-6-16 15,2-9-10-15,1 7 5 16,4 4-11-16,-3 10 1 0,1 12 0 16,-5 10-1-1,1 10-39-15,-3 8-189 0,0 14-449 16,0 42-202-16</inkml:trace>
  <inkml:trace contextRef="#ctx0" brushRef="#br0" timeOffset="207769.06">7355 12290 2084 0,'5'-10'377'0,"2"4"-271"0,4-12-80 0,0-2-26 0,1 2-26 0,-2-2-29 0,-3 0 35 0,-5 2 13 0,-4 5 7 0,-7 6 9 16,-9 4-8-16,-6 12 12 0,-11 5-7 0,-6 13-4 16,-1 10 5-16,6-1 1 15,10 6-7-15,9-2-2 16,9-6 1-16,10-2-14 15,7-8 5-15,7-6 9 16,8-4 1-16,8-6 14 16,5-8 6-16,5-6 4 0,3-6-16 15,-3-7 0-15,0-6-8 16,-5-7 14 0,-2-4-3-16,-1-4-12 0,-5-8 9 15,-10-4 0-15,-1-3-8 16,-9-1 24-16,-7 4 32 15,-4 8 26-15,-2 10-4 16,-1 4-5-16,3 8-19 16,0 6 13-16,2 10 1 15,0 4-27-15,0 4-42 16,2 10-8-16,0 20 7 16,3 20 1-16,-1 18 1 15,6 9 5-15,0-5-6 0,3-4 1 16,-3-4-1-1,-6-10-36-15,-2-4-117 16,-4-5-163-16,-4-14-202 16,-19-10-487-16</inkml:trace>
  <inkml:trace contextRef="#ctx0" brushRef="#br0" timeOffset="207924.78">7546 12208 1795 0,'10'-6'660'0,"1"0"-448"0,16-10-115 0,11 0-20 0,9 3-17 0,5-1-60 0,9 3-27 0,-5-4-311 0,60-27-1758 0</inkml:trace>
  <inkml:trace contextRef="#ctx0" brushRef="#br0" timeOffset="208511.05">8012 12270 493 0,'-2'0'1320'0,"4"0"-1107"0,-2-2-114 16,0 4-14-16,0-2-25 16,0 2-52-16,4 8-8 15,-2 6 54-15,0 12-11 16,0 8 14-16,-4 5-28 16,0 2-1-16,2 1-8 15,0-8-11-15,4-5 1 16,2-7 2-16,3-12-11 15,3-2 1-15,-1-8 22 16,5-8 12-16,3-8 4 16,4-9 7-16,1-4-29 15,-4-4-8-15,-4-1 5 0,-7 8-7 16,-7 8 5 0,0 6 7-16,-4 6-20 0,0 12-57 15,-3 9 37 1,1 8 1-16,4 10-62 0,4-3-35 15,7-5 32-15,5-2-18 16,7-7 14-16,1-10 46 16,0-6 42-16,1-8 1 15,-3-6 29-15,-2-4 71 16,-6-4 16-16,-6-2 33 16,-1-2-17-16,-7-1-28 15,-7-3-45-15,-4-2-52 16,-7-2-8-16,-4 6-89 0,4 6-35 15,-2 8-107 1,7 8-128-16,20-4-1349 0</inkml:trace>
  <inkml:trace contextRef="#ctx0" brushRef="#br0" timeOffset="208845.26">8581 12306 1855 0,'-16'16'241'0,"3"0"-184"0,-16 12-33 0,9 2-7 0,11-4-17 0,13-2 0 0,10-4 10 0,7-6-8 0,5-5 13 0,-2-5 9 0,5-4 19 16,-2-4 23-16,-4-5 60 15,-4-3 17-15,-3 1-28 16,-5-7-16-16,-5-3-13 16,-6 1-38-16,-4-2-30 15,-7 2-18-15,-9 4-6 16,-11 0-8-16,-7 6-8 16,-2 4-109-16,3 4-137 15,4 4-182-15,21-4-1353 16</inkml:trace>
  <inkml:trace contextRef="#ctx0" brushRef="#br0" timeOffset="209692.76">8868 12276 2025 0,'10'4'294'15,"-2"6"-155"-15,13 2 5 16,-2 8-40-16,-1 2-38 16,-5 0-42-16,-7 0-12 15,0-2-12-15,-9-7-11 16,0-2-16-16,-3-7 27 16,-2-5 8-16,-3-8 1 0,-3-3-8 15,12-12-1-15,12-4 1 16,9-10-1-16,12-6-27 15,0-8-40-15,11-12-32 16,6-7-14-16,-2-1 77 16,-3 2 36-16,-10 10 6 15,-8 8 56-15,-12 11 52 16,-9 16 22-16,-4 6-13 16,-4 12-49-16,-1 0-25 15,1 3-43-15,-6 11-6 16,-5 8-12-16,-7 20 6 15,2 13 0-15,2 12-6 16,10 10-53-16,3 5-52 16,5-3-3-16,-2-6 9 0,-1-8-13 15,-1-16 13 1,-5-6-30-16,0-14 18 0,5-12 12 16,2-10 69-16,8-10 27 15,9-10-12-15,8-10 27 16,8-10 21-16,3-8-21 15,-1-9-5-15,2-1-11 16,-3 10-2-16,-6 8 18 16,-5 12 37-16,-8 14 41 15,-7 6-34-15,-10 16-38 16,-7 12 78-16,-7 11-27 16,-4 8-33-16,2-1-9 0,0 1-6 15,11-7-3 1,7-3 10-16,8 2-1 0,10-9-1 15,6-6 1-15,9-2-5 16,8-8-2-16,5-4-8 16,5-6-24-16,4-4 24 15,-1-6 27-15,-1-6 51 16,-18 4-12-16,-6-4 14 16,-16 6 17-16,-9 8 38 15,-2 2-49-15,-4 5-70 16,-7 8-14-16,-1 9 19 15,-3 6 3-15,0 6-15 16,6-2 10-16,0-2-13 16,-9 2-5-16,-6-10 0 15,-17 2-1-15,-19-6-98 0,-15-4-145 16,-15-5-119-16,-182-16-564 16</inkml:trace>
  <inkml:trace contextRef="#ctx0" brushRef="#br0" timeOffset="211261.64">3206 13690 1685 0,'0'-3'499'0,"0"3"-337"0,0 0 24 0,0 7-67 0,0 11-65 0,-2 18 90 0,0 12-51 0,2 12-38 16,0 6-20-16,4-6-16 16,10 1-7-16,-5-7-11 15,0-4 0-15,-2-12-1 0,-5-10-15 16,-2-8-24-16,0-8-23 16,-2-8 25-1,2-4 28-15,-4-8 9 16,-1-12 4-16,-4-14-3 0,0-16-1 15,-3-10 0-15,4-10 8 16,8-7-8-16,4-1 2 16,14 8-1-16,7 6 5 15,11 10-6-15,3 12 0 16,7 6 0-16,0 14 5 16,1 11 7-16,-5 17-12 15,-6 17 1-15,-5 13-1 16,-11 15 0-16,-5 7 0 0,-14 7 0 15,-10-9 0 1,-10-8 0-16,-7-10 0 0,0-10 1 16,-3-10 13-16,6-5-13 15,3-8 7-15,13-1 1 16,5-2 1-16,4-4-10 16,2 4-48-16,8-2-91 15,10 0 101-15,2 3 22 16,6 2 8-16,-1 9 7 15,-7 7-7-15,3 7 8 16,-6 2 2-16,-3 2-2 16,-9 2 0-16,-9-6 0 15,-14-2 15-15,-6-2 30 16,-17 2-12-16,-9-8-10 16,-12 0-8-16,-1-10 3 0,6-4 0 15,6-6 15-15,15-4-12 16,12-8-21-16,16-4-42 15,14-8-201-15,24-6-275 16,134-44-683-16</inkml:trace>
  <inkml:trace contextRef="#ctx0" brushRef="#br0" timeOffset="212376.44">4228 13993 808 0,'-10'-7'1400'0,"4"3"-1083"0,-9-3-136 0,-6 4-70 0,1 10-52 0,-7 3-19 0,-5 12-1 0,4 10 0 0,4 4-9 0,8-2-19 0,9 4-10 0,12-4-1 15,6-6-1-15,5-2-7 16,11-14-20-16,-1-6 17 16,1-6-11-16,-1-6 22 15,-1-10 6-15,0 0 4 16,-9-8-9-16,-1 6 0 16,-9-4 10-16,-4 8-5 15,-2 10-6-15,-2 2-14 16,0 4 2-16,-4 8-9 15,-5 4 20-15,5 6-58 0,6 2-52 16,14-4-27-16,7-8 9 16,10-2 56-16,7-12 16 15,4-6 57-15,5-8 0 16,-1-6-9-16,-3 0 9 16,-7 2 28-16,-12 0-2 15,-6 4-20-15,-8 1-6 16,-2 2-1-16,-4 5 1 15,-2 2 0-15,-2 5-1 16,0 2-9-16,0 2 10 16,-2-1-18-16,2 3 16 0,0 1 2 15,0-4 30-15,-2 1 20 16,2-1 31-16,0 0 3 16,-7 5-41-16,-6 3-8 15,-16 11 14-15,-7 10-26 16,-6 7-18-16,1 0-5 15,14 4-1-15,12-8-41 16,17 0-49-16,19-10-35 16,19-6 13-16,16-6 28 15,15-15 83-15,5-8-2 16,-3-9 4-16,0-4 27 16,-8-4 48-16,-7-8 22 0,-11-2 2 15,-12 0 0 1,-6-4-9-16,-13-5-19 0,-7-2-8 15,-9-6-14 1,-6-1-8-16,-6 0-8 0,-1 8-22 16,1 10-10-16,6 8 6 15,4 16-7-15,2 3 0 16,2 9-10-16,0 8-14 16,2 17-2-16,4 15 26 15,2 20 2-15,-3 6 8 16,2 2-9-16,-4-4-1 15,-1-6 2-15,-4-7 3 16,-2-11-5-16,-2-8-1 16,-2-14-5-16,2-6 1 15,2-8 5-15,2 0 9 0,0-6 7 16,0-8-16-16,4-14-30 16,8-8-47-16,7-6-71 15,10-1-94-15,5 10 19 16,-2 8-13-16,-4 9 192 15,-5 12 44-15,-13 6 32 16,-4 8 19-16,-6 0 28 16,-6 8 10-16,2-6 59 15,-2 4-4-15,3-12 0 16,1 1-22-16,2-5-8 16,2 0-35-16,9 1-26 15,12 7 8-15,8-2-37 16,16 2-24-16,2 2-4 0,0-2-128 15,-3 1-212 1,50 13-244-16</inkml:trace>
  <inkml:trace contextRef="#ctx0" brushRef="#br0" timeOffset="214112.07">6246 13800 1699 0,'-2'0'245'0,"0"0"-181"0,-1 0-29 0,3 2 1 0,-2-2 22 0,0 0 55 0,-2-2-40 0,2-2 5 0,-2-2 27 0,-2-4 18 0,6 0 8 16,-2-2 8-16,2 2-49 15,0 2-4-15,0-2-20 16,0 6-33-16,2-4-18 15,-2 6-9-15,0 2-6 16,0 2-6-16,0 0-3 16,0 0-6-16,-2-2 0 15,2 4 0-15,-2-4 9 16,0 0 5-16,-1 0 1 16,1 0 1-16,2 0 9 0,0 0 4 15,0 0 22-15,-2 0 16 16,2 0-2-16,-2 0 4 15,2 0-23-15,0 8-25 16,-2 26-6-16,-6 18 24 16,4 20-11-16,0 11-2 15,6-3-11-15,7-4 0 16,2-4-1-16,6-8-35 16,-3-12-6-16,-3-10-1 15,-7-17-20-15,0-11 47 16,-2-10 15-16,-4-4-6 15,-2-9 6-15,0-7 0 0,-2-8 1 16,-3-14 1 0,-1-8 6-16,-5-6-1 0,5-12-6 15,-4-4 0-15,1-7 0 16,8 3-1-16,8 0-8 16,12 10-9-16,3 8-21 15,9 11-51-15,2 18-21 16,4 14 40-16,0 11 53 15,1 11 8-15,-7 13 8 16,0 8 2-16,-6 4 1 16,-3 4 0-16,-7-4 16 15,-7 0 8-15,-4-8 2 16,-4-4 6-16,-7-2-12 16,-11-5-4-16,-5-6-1 15,-11-3-2-15,-2 1-1 16,0-9-13-16,4-3-109 0,5-8-154 15,6-36-320-15</inkml:trace>
  <inkml:trace contextRef="#ctx0" brushRef="#br0" timeOffset="214444.02">6707 13788 2138 0,'14'6'332'16,"5"6"-182"-16,17 6-62 0,5 10-25 0,-10 10-39 0,-9 2-22 0,-15 5 4 0,-12 1-6 15,-6-6 0-15,-10-4-6 16,4-12-3-16,-5-10 9 15,7-8 14-15,-4-14 20 16,9-10 16-16,5-8 13 16,10-11 4-16,5-4-25 15,32-48-37 1,-11 45-112-16,1 10-187 16,59-32-394-16</inkml:trace>
  <inkml:trace contextRef="#ctx0" brushRef="#br0" timeOffset="-214719.73">7209 13776 1921 0,'-16'2'506'0,"2"2"-342"16,-14 6-53-16,3 4-26 15,5 10-23-15,5 0-34 16,10 2-8-16,10 2-8 0,6-6-11 16,9-6-1-1,4-4 9-15,8-6 11 0,-1-4 7 16,-2-6-15-16,-1-4 12 16,-1-2 16-16,-11-2 22 15,-7 2 34-15,-7-2-29 16,-11-2-53-16,-7 2-14 15,-13 0 0-15,-8 6-17 16,-5 6-82-16,1 4-174 16,-22 12-437-16</inkml:trace>
  <inkml:trace contextRef="#ctx0" brushRef="#br0" timeOffset="-213553.79">7864 13838 10 0,'-2'-2'1721'0,"0"-4"-1432"0,-4 0-140 0,0 2 1 0,-1 0-48 0,-7 0-35 0,-1 4-35 15,-7 2-10-15,-5 4-11 16,-2 2-5-16,1 6-5 16,3-2 6-16,7 2-7 15,3-4-6-15,7 2-5 16,6-2-2-16,2 0-14 16,2-2-15-16,4-2 7 15,-2-4 10-15,2 2 23 16,5-8 2-16,-1 2 29 15,1-4 2-15,-1 2-2 16,2-2 2-16,-5-4 4 16,-1 6-20-16,-4 0 9 15,3 0-8-15,-5 4 2 16,-3 0-7-16,3 0-10 16,-2 0-1-16,2 2-15 15,0-2-39-15,0 0-10 0,0-2 10 16,2 2 33-1,-2 0 21-15,3-2-1 0,-2-4-5 16,2 2 6-16,0-2 36 16,-1 2-8-16,0-4 13 15,-2 4 28-15,0 2 7 16,0 0 8-16,0 2 0 16,0 2-30-16,-2 12-53 15,-3 12 46-15,1 18 22 16,1 16-33-16,3 12-9 15,7 9-15-15,7 3-5 16,1 4-7-16,1-6-14 16,-3-7-44-16,-6-17-32 0,-4-16-18 15,-6-16 37-15,0-14 16 16,1-4 5-16,-2-12 22 16,-7-8 28-16,0-12 0 15,-3-14 6-15,-3-11-4 16,3-10 13-16,3-12-15 15,-5-11 0-15,10-6-21 16,6-2-33-16,8 6 28 16,15 11 25-16,8 15-19 15,7 12-22-15,5 14 9 16,-1 10 9-16,-5 10 11 16,1 10-10-16,-4 10 1 15,-2 10-1-15,-3 8 22 16,-10 6 1-16,-1 2 10 0,-7-2 47 15,-9-1 21-15,-6-6 3 16,-9-5-16-16,-5-1-19 16,-9-7 7-16,-4-2-19 15,-7-2-20-15,0-7-14 16,3-2-21-16,8-7-137 16,17-2-166-16,49-43-633 15</inkml:trace>
  <inkml:trace contextRef="#ctx0" brushRef="#br0" timeOffset="-213214.86">8329 13814 2009 0,'-4'2'464'0,"-5"2"-388"0,-7 6-16 0,-2 8-7 0,1 6-23 0,1 2-23 0,9 0 0 0,7-2-7 0,9-1-10 15,9-5 9-15,5-5 1 16,5-7 0-16,1-6 1 16,-2-6 20-16,-3-7 17 0,-5-5-2 15,-6 1 28-15,-9-5 4 16,-8-2-28-16,-11-4-26 15,-8 0-14-15,-6 2-41 16,-2 6-82-16,6 8-124 16,5-8-373-16</inkml:trace>
  <inkml:trace contextRef="#ctx0" brushRef="#br0" timeOffset="-211747.48">9167 13740 1808 0,'-18'0'373'0,"-2"4"-227"0,-15 4-19 0,2 8-20 0,4 6-62 0,6 2-27 0,11 4-18 15,8-2 0-15,13-2-15 0,11-2-57 16,7-10-15 0,16-6-13-16,1-8-43 0,0-10 49 15,1-2 40 1,-12-4 54-16,-6 0 97 0,-12 4 39 16,-5 6 7-16,-6 12-64 15,-2 18-1-15,-4 16 53 16,-2 23-32-16,2 19-41 15,-3 16-19-15,2 72-13 16,6 29 47-16,10-13-49 16,-19-60-24-16,-12-97-73 15,-7-5 54-15,-8-4 19 16,-34 10 15-16,-11-10 18 16,-11-20 19-16,7-16-22 15,7-18-15-15,27-11-3 0,23-13-12 16,25-18-6-16,27-16-37 15,54-68-76-15,-35 99-107 16,48-45 32-16,5 4-19 16,5 18 59-16,-4 9 125 15,-11 11 29-15,-6 6 45 16,-19 12 27-16,-15 8-9 16,-18 16-22-16,-15 12 11 15,-14 6 56-15,-10 6 6 16,-11 0-40-16,-8 2-47 15,-12 8-6-15,-9 10-6 16,-2 8 12-16,-2 8 6 16,7 0-17-16,12 2-4 15,13-8-12-15,9-4-9 0,11-4-24 16,13-4-39-16,10-5 20 16,8-13 16-16,9-5 7 15,2-9-35-15,-1-6 14 16,-6-4 46-16,-8-4 4 15,-5 2 18-15,-11 0 13 16,-6 12 1-16,-5 4 17 16,-7 10-26-16,-2 12-23 15,-9 6-17-15,4 8-17 16,8 6-59-16,8-2-50 16,12 0-62-16,8-6 40 15,2-11-17-15,5-8 88 16,0-6 52-16,0-12 42 15,3-9 1-15,-3-6 100 16,-2-6 34-16,-1-6-50 16,-4-12 37-1,-4-6 1-15,-4-11-50 16,1-8-55-16,-8-8 5 16,-5 5-16-16,-4 2 44 0,-3 10 21 15,-1 13 69-15,-5 18-6 0,4 15-37 16,0 9-59-16,5 9-39 15,-2 14-8-15,-1 15-17 16,-2 12 25-16,-2 28 0 16,5 11 1-16,8 8-1 15,9 2 0-15,3 0-1 0,5-3 1 16,-4-7-12-16,3-18-18 16,3-16 14-16,2-16-1 15,-2-17 17-15,6-12 11 16,-2-7 10-16,2-8 2 15,-6-8 5-15,-12-8-11 16,-7 0-2-16,-6 0-5 16,0 6-9-16,-3 14 8 15,3 10-9-15,0 10-27 16,2 16 8-16,0 8 19 16,2 2-13-16,2 2-52 15,7-6-29-15,3-7-55 16,3-6-73-16,0-5-40 15,9-24-298-15</inkml:trace>
  <inkml:trace contextRef="#ctx0" brushRef="#br0" timeOffset="-211588.39">9911 13449 1932 0,'25'-10'457'0,"6"2"-319"0,29-8-24 0,11 4-65 0,8 4-49 0,0 0-102 0,-5-2-234 0,49-4-1197 15</inkml:trace>
  <inkml:trace contextRef="#ctx0" brushRef="#br0" timeOffset="-211388.04">10194 13662 1176 0,'0'0'1430'0,"0"0"-1177"16,-2 0-119-16,2 0-134 15,0 0-18-15,2 2-300 16,18 16-251-16</inkml:trace>
  <inkml:trace contextRef="#ctx0" brushRef="#br0" timeOffset="-210937.75">10453 13756 1851 0,'-10'0'725'0,"2"10"-592"0,-17 0-8 16,-4 14-44-16,-2 8-29 15,5 4-28-15,8 0-16 16,11-8-8-16,7-3-8 0,9-11-25 16,7-3-40-1,8-13 53-15,7-10 20 0,4-6 11 16,2-6 5-16,-4-4-4 15,-4 0 11-15,-10 0 10 16,0 2-14-16,-8 4-2 16,-7 6-8-16,1 8-9 15,-5 8-15-15,0 6-25 16,4 10 23-16,5 8 17 16,0 6 2-16,7-2 4 15,3-2-5-15,-3-4 5 16,3-10 2-16,2-4 1 0,-1-6 4 15,7-4-1 1,7-6 6-16,1-4 5 0,-1 0-8 16,-1-2-15-16,-2 2 0 15,-2 0-74-15,-2 6-133 16,6 4-316-16,63-6-942 16</inkml:trace>
  <inkml:trace contextRef="#ctx0" brushRef="#br0" timeOffset="-204037.97">3167 15638 1407 0,'0'0'507'0,"0"-1"-340"0,0 1-19 0,0 0 25 0,0 0-52 0,0 0-29 0,2-4-4 0,-2 8-2 16,0-8-13-16,0 4-25 15,0 4-18-15,6 14-18 16,-4 22 59-16,-4 22 17 16,-6 18-28-16,-7 6-33 15,-10 3-21-15,4-9-6 16,2-8-19-16,3-10-139 16,5-12-101-16,1-24-189 0,-2-16 79 15,-13-74-1052-15</inkml:trace>
  <inkml:trace contextRef="#ctx0" brushRef="#br0" timeOffset="-203703.92">2893 15588 1473 0,'9'-5'482'16,"0"1"-260"-16,13-5-110 15,4 9-35-15,13 14 8 16,3 7 13-16,2 11 28 0,5 8-32 16,-5 2-17-16,-1 10-19 15,-3 2 8-15,-9 8-46 16,-4-4-4-16,-11 1-2 16,-9-7-13-16,-9-6 7 15,-12-6-8-15,-15-8 14 16,-11-2 8-16,-14-4-2 15,-10-6-7-15,-12-4-1 16,-9-6 9-16,-6-2-21 16,2-8-6-16,6-4-34 15,20-4-65-15,22-6-171 16,43-58-505-16</inkml:trace>
  <inkml:trace contextRef="#ctx0" brushRef="#br0" timeOffset="-203063.96">3541 16110 1783 0,'3'0'219'0,"3"0"-72"0,12 0 0 0,4 0-39 0,12 0-49 0,-1 0-37 0,0-4-10 0,-4-8 2 0,-2 6-13 0,-9-8 23 0,-3 2-12 15,-6 4 29-15,-8-2 13 16,-1 4-2-16,-3 2-16 16,-6 0-35-16,-10-4-1 15,-1 4 1-15,-12 8 1 16,-1 4 8-16,4 2 11 16,0 8-7-16,6 8-2 15,10 0 9-15,6 6-12 16,10-2 0-16,10-2 16 15,12-6-8-15,10 0-2 16,9-8 13-16,12-2-11 16,0-6 1-16,4-2-18 0,-6-4-16 15,-8-8-166-15,0-2-329 16,47-42-786-16</inkml:trace>
  <inkml:trace contextRef="#ctx0" brushRef="#br0" timeOffset="-202703.07">4212 16120 1745 0,'2'0'342'0,"-2"0"-170"16,6 0-29-16,4 4-44 0,9-4-33 15,10 0 6-15,0 0-5 16,5-8-10-16,-1-2-3 15,0-4-12 1,-6 0-18-16,-6-2 0 0,-11 6-18 16,-5-4 12-16,-10 6 2 15,-3-4-2-15,-12 6-1 16,-10 2-16-16,-5 8-2 16,-9 6 0-16,-1 6 0 15,7 8 1-15,7 2-10 16,14 0 1-16,7-2 1 15,10 2-1-15,14-8 0 16,3 0 2-16,12-10 7 16,9-6-2-16,9-4-11 15,5-10-103-15,1-2-191 0,83-48-306 16</inkml:trace>
  <inkml:trace contextRef="#ctx0" brushRef="#br0" timeOffset="-202212.86">4816 16070 1650 0,'-8'28'330'0,"4"2"-114"16,0 28-72-16,4 10-37 15,5 3-22-15,6-5-34 0,2-2-30 16,-6-6-13-16,6-10-2 15,-4-12-1-15,2-10-5 16,-4-16-1-16,-7-2-1 16,0-8-4-16,-4-8 6 15,-6-10 23-15,-1-8 11 16,-4-6 8-16,-5-12 17 16,2-2-23-16,-3-6-35 15,6-15 0-15,9 3 0 16,6 2-1-16,6-4-14 15,8 12 0-15,8 6 13 16,0 10-30-16,5 16 1 16,-2 4 0-16,-4 15 9 15,0 16 8-15,-1 5 13 16,-5 12 0-16,3 12 16 16,-7-2 5-16,-6 4 12 15,-5-4 8-15,-5-10 5 0,-3-10-8 16,-8 0 8-16,-11-10-7 15,-5 3-18-15,-3-8-21 16,2-9-16-16,4-6-50 16,7-2-116-16,12-56-373 15</inkml:trace>
  <inkml:trace contextRef="#ctx0" brushRef="#br0" timeOffset="-201618.92">5188 15601 1575 0,'0'-8'307'0,"0"3"-44"0,0-4-53 16,0 0 3-16,0 5-35 0,0 3-67 0,0 1-40 0,2 0-17 16,-4 1-29-16,4 8 7 15,2 9-1-15,1 16 32 16,-1 16-7-16,-4 14-13 16,0 10-13-16,-2 6-15 15,-2-3-4-15,4 3-11 16,0-18-1-16,4-4-71 15,2-18-91-15,2-16-191 16,19-10-376-16</inkml:trace>
  <inkml:trace contextRef="#ctx0" brushRef="#br0" timeOffset="-201169.53">5479 16092 1034 0,'0'0'1124'0,"2"0"-905"16,8 6-21-16,5 2-51 16,10-2-81-16,8-2-30 15,3 0-2-15,-1-12-4 16,-1-2 0-16,-1-4-4 15,-4-8 1-15,-2 0 16 0,-9 0-19 16,-5-6-15 0,-1 2 2-16,-10-2-2 15,-9 6 4-15,-2 4-13 16,-8 5 0-16,-12 9-1 0,-7 8-2 16,-9 6-3-16,1 16 6 15,3 9 0-15,8 5-6 16,13 6 6-16,13 2-1 15,12-6-5-15,10-4-4 16,10-6 9-16,8-10 1 16,1-4 0-16,8-14 6 15,7-4-6-15,-3-8-8 16,4-6-103-16,-1-8-142 16,2-8-297-16,67-60-993 15</inkml:trace>
  <inkml:trace contextRef="#ctx0" brushRef="#br0" timeOffset="-199502.31">6373 15815 15 0,'-9'4'1892'0,"-4"6"-1552"0,-16 8-157 0,0 8-73 0,-4 6-38 0,6 0-27 0,2 3-24 0,5-9-8 0,5-2-5 0,8-2-2 0,4-12-6 0,6-2-2 15,2-4-4-15,1 0 6 16,7-4 3-16,3-4 9 16,3-6-12-16,2-6-7 15,1-6 5-15,-5-1-12 16,-5 0 14-16,1 1 1 15,-7 3 5-15,-5 7 9 16,-2 8 42-16,-2 4-41 16,-8 8-16-16,-2 9-7 15,1 6 6-15,1 4-10 16,11 5 10-16,9-6-13 16,7-4-4-16,10 0-18 15,-1-8 5-15,4-8 26 0,0-6 5 16,-3-6 9-1,1-8 3-15,0-2-3 0,-5-6-3 16,-2-2 12-16,-4-8 2 16,-7 2 4-16,-3-2-6 15,-1-9-6-15,-5 11-6 16,0-6 0-16,-2 10-5 16,-5 6 9-16,3 8-10 15,-3 8-27-15,2-2-7 16,-2 12 1-16,3 2 4 15,-7 2 13-15,7 12 4 16,2 4-3-16,2 0 0 16,6 2-23-16,9 0-8 15,8 2 23-15,6-3 11 16,4-1 0 0,3-2 0-16,-5-2 12 15,0-4-1-15,-4 0 1 0,-4-4 0 0,-2 4 0 16,-5-2 5-16,-3-2-5 15,-1-4 0-15,-5-2-1 16,-5-8 1-16,0 4 0 16,-2-8 15-16,2 0 0 15,2-2-5-15,2-10-1 16,0-4-3-16,5 0-6 16,0 0 0-16,0-6-1 15,7-4-43-15,0 6-56 16,2-2-16-16,4-1-2 15,3 5 47-15,-5 8 31 16,1 6 25-16,-8 6 5 0,-1 8 10 16,-1 11 33-16,-4 6 41 15,-4 8-14-15,1 5-6 16,-3-6-20-16,1 2-17 16,-2-4-7-16,0-2 4 15,-2-14-2-15,4-2-12 16,-1-6 6-16,-3-4 22 15,2-8 85-15,3-6-41 16,4-8-48-16,1-10-23 16,11-4-1-16,-4-4-6 15,8 0-39-15,2-3-21 0,0 15-3 16,-1 2 16 0,-5 16 29-16,-8 6-6 0,2 8 21 15,-3 10 2 1,-4 8 1-16,2 4 6 0,1 6 1 15,-1-5-1-15,4-1 0 16,4-2-1-16,-2-8 1 16,3-2 0-16,2-10 2 15,1-2-1-15,5-4 23 16,1-2-15-16,6-8 10 16,-6 2-17-16,-1-8-2 15,-2-4 12-15,-5 0-6 0,-3-1-5 16,0-3 5-16,-9 4 0 15,1 2 0 1,-4 2 2-16,4 2 2 0,-5 6-10 16,0 2 0-16,-1 8-9 15,-1 0 8-15,-2 0-5 16,0 4-8-16,-2 8 14 16,-1 6 45-16,1 6-31 15,-2 2-5-15,2 2-9 16,2-2-1-16,4 1-12 15,5-4-19-15,7 2 31 16,3-7 1-16,4-4-2 16,2-8-28-16,-3-6 30 15,7 0 0-15,0-10 21 16,-5 2-10-16,1-10 5 16,-9 0-1-16,-3-10-7 0,-5 2 1 15,0-5-9-15,0 3-33 16,-1 2 0-16,5 4 9 15,-4 4 9-15,-1 10-3 16,1 8 11-16,0 6 7 16,-2 8 3-16,5 6 33 15,-7 10-3-15,6 1-8 16,-1-4-13-16,-3 4-1 16,3-9 20-16,-5-4-7 15,-1-4-15-15,-3-10 3 16,2-2 20-16,-2-4 79 15,5-2 15-15,1-10-66 16,0-7-37-16,11-6-23 0,-4-9-46 16,3 1-8-16,3-1 0 15,-3 12 27 1,3 4 12-16,-2 10 15 0,-2 10-29 16,1 4 19-16,-8 14 9 15,4 0 1-15,-3 8 0 16,-7-2-54-16,-2 1-158 15,-7-6-85-15,-17 8-896 16</inkml:trace>
  <inkml:trace contextRef="#ctx0" brushRef="#br0" timeOffset="-199290.59">7754 15520 2184 0,'0'0'471'0,"2"0"-311"0,3 2-89 0,7 10-55 0,5-3-16 0,5 5-80 0,65 12-424 0</inkml:trace>
  <inkml:trace contextRef="#ctx0" brushRef="#br0" timeOffset="-198837.18">8708 15743 2156 0,'-2'0'471'15,"2"0"-308"-15,-2-2-64 16,-3 4-94-16,-1 4-5 16,-6 4-1-16,-1 8-9 15,0 2-7-15,10 4-1 16,5-2-6-16,12 4-43 16,6-4-92-16,6-4-24 0,7-8-20 15,1-2 74 1,-6-8 66-16,-4 4 50 0,-6 6 13 15,-7 12 61-15,-7 19 118 16,-4 21-23-16,-6 28 30 16,-3 92 126-16,11 59-134 15,9 6-104-15,-18-105-32 16,-7-98-21-16,-3-12-15 16,-8-10-6-16,-19 18 14 15,-7-31 31-15,-1-27 10 16,12-23-28-16,21-21-25 15,25-14-2-15,26-8 0 16,23-5-4-16,14-1-40 16,11-4-16-16,7 6-88 15,7 12-85-15,111-87-369 16</inkml:trace>
  <inkml:trace contextRef="#ctx0" brushRef="#br0" timeOffset="-197302.25">3111 17084 1561 0,'-5'-4'369'0,"3"4"-185"0,-4-1-5 0,2 2-64 0,-3 12-76 0,2 14-9 0,-4 18 32 0,3 9 1 0,-1 4-20 0,0 4 11 0,2-10-22 0,1-6-26 16,0-2 6-16,-1-12-6 16,3-5-1-16,0-9-5 15,0-6 0-15,2-10 0 0,0 2 7 16,-2-8 17 0,0-2 6-16,-4-6-21 15,0-12 1-15,-1-16-10 0,3-9-8 16,8-9 0-16,5-4 8 15,7-6-9 1,6 6-12-16,0 8 10 0,3 10 11 16,-2 13-1-16,-6 13-4 15,-1 12-12-15,-5 12 2 16,5 20 15-16,-3 10 15 16,5 13 1-16,-3 9-7 15,-1-4-8-15,-3-10-1 16,0-4 0-16,-2-16 11 15,-5-6-11-15,1-10-4 16,-3-4 4-16,-2-8 9 16,2 0 21-16,2-6-13 0,3-16-17 15,7-6-12-15,1-12 10 16,3-6 1-16,0 2-21 16,0-2 7-16,6 11 9 15,-6 11 0-15,-2 14-3 16,-8 10-8-16,2 14 3 15,1 16 14-15,4 19 21 16,1 9-8-16,2 4 1 16,-3-4-14-16,1-2 0 15,-1-6-6-15,-2-2-2 0,-1-12-160 16,-1-6-156 0,3 6-442-16</inkml:trace>
  <inkml:trace contextRef="#ctx0" brushRef="#br0" timeOffset="-196053.69">4058 17245 1176 0,'-4'4'661'0,"-5"0"-535"0,-7 10-28 16,-11 4 43-16,-2 12-63 0,-1 2 1 0,5-4-13 0,9-2-42 0,10 0-24 0,6-8 3 0,4-4-9 15,5-6 6-15,0-8-16 16,4-4 5-16,5-10-14 15,0-4 11-15,2-4-17 16,-5-8 5-16,-1 2-5 16,-1 2-4-16,-1 0 17 15,-6 8 18-15,-4 4 0 16,0 6 24-16,-2 8-6 0,0 4-3 16,3 8-4-1,-1 2-10-15,6 8 13 0,4 0-13 16,3-4 7-16,6-4-7 15,3-10 5-15,8-8-6 16,5-6-22-16,5-6-44 16,1-6 15-16,-7 0 8 15,-7 2 27-15,-8-2 16 16,-3 4 12-16,-5 2 12 16,-1 2-15-16,-3 4-9 15,0 2 0-15,0 4-5 16,-5 0 4-16,-1 4-6 15,-3 0 7-15,0 0 8 16,0 0 5-16,0-2-7 0,0 2 50 16,-3-4-25-16,-1 4-13 15,-3-4 2-15,-2 4-8 16,-6 8 15-16,-6 16 16 16,-1 6-1-16,0 10 14 15,8 6-2-15,10-6-54 16,11-6-6-16,7-2 6 15,9-10 1-15,8-8 0 16,8-10 15-16,7-8-3 16,2-14 7-16,3-4-14 15,-9-10-6-15,-4-4-11 16,-7-12 4-16,-6 4 1 16,-6-6 5-16,-5-4 1 15,-5 5-2-15,-7 5 2 0,-4 4 0 16,-3 16 11-16,-3 6 22 15,3 10 6-15,-1 8-14 16,-2 8-23-16,0 16 14 16,-1 10 5-16,2 16-4 15,7 13-11-15,7-1-5 16,4 0 6-16,7-8-7 16,-3-4-1-16,6-10 0 15,-8-14 0-15,-3-4-1 16,-2-12 2-16,-4-6-12 15,3-4-8-15,-3-8 20 16,5-2 4-16,2-8-4 16,2-8-1-16,3-2-21 15,-3 2-17-15,-1 4 1 16,5 4 28-16,-1 8-10 0,4 6 1 16,0 10 11-16,3 6 8 15,-6 10 7-15,-1 2 6 16,1 6 7-16,-1-4-13 15,2-3-5-15,-2-5-2 16,-4-4-2-16,3-10 2 16,-5-4 0-16,7-4 6 15,0-9-6-15,-1-1-21 16,-1-4-1-16,1-4 8 16,-7 0 14-16,-3-2-1 15,-2 2 1-15,2 4 0 16,-4 6 1-16,2 6 0 0,-4 6-1 15,2 6-24-15,3 12 24 16,1 8 51-16,6 10-22 16,1 0-5-16,7-1 7 15,0-8-17-15,2 4-14 16,-1-13-59-16,0-8-202 16,31-24-115-16</inkml:trace>
  <inkml:trace contextRef="#ctx0" brushRef="#br0" timeOffset="-195857.09">5323 17040 2088 0,'-2'0'546'15,"2"0"-369"-15,-4 8-50 0,-5 6-92 0,-1 8-35 0,0 9-315 0,10 23-616 0</inkml:trace>
  <inkml:trace contextRef="#ctx0" brushRef="#br0" timeOffset="-195053.26">5656 17375 1274 0,'-3'-2'551'15,"1"-2"-339"-15,2 0 46 16,-2 4-30-16,4-4-87 15,-2 4-35-15,2 0-61 16,1 4-37-16,1 6-8 16,0 8 34-16,1 4-13 15,2 0-4-15,-7-5-16 16,2-8 7-16,-4 0-6 16,2-8-1-16,-2-1 9 15,2-1 5-15,-8-8-9 16,6-5-6-16,2-8-13 0,5-8-17 15,13-2-23-15,0 6 17 16,6 2 11-16,0 4 4 16,-3 14 6-16,-3 6 6 15,2 14 9-15,0 4 9 16,7 12 7-16,4 6 7 16,0-4-22-16,5-2 0 15,-1-6 8-15,1-2-8 16,-1-13 6-16,-2-5-6 15,-4-13 17-15,3 4-1 16,1-12-2-16,-6-5-5 16,-2-2 2-16,-7-6-3 15,-5 4-1-15,-9-2-7 0,-6-2 8 16,-7 6-9 0,-9 8-21-16,-8 6 10 0,-5 10 11 15,-6 10-1 1,4 12 1-16,4 4-11 0,10 10-5 15,11-4 16-15,13 2-1 16,11-2 0-16,13-5 1 16,10-5 3-16,9-8 3 15,0-6-6-15,6-8-45 16,0-4-86-16,-4-9-185 16,78-46-384-16</inkml:trace>
  <inkml:trace contextRef="#ctx0" brushRef="#br0" timeOffset="-194503.58">6848 16763 1738 0,'0'0'213'0,"0"5"-87"0,4 3 33 0,5 10 27 0,0 14-35 0,0 12-17 0,-5 4-35 0,-4 6-33 0,0 8-26 0,0 1-8 0,0-4-14 0,3-2-3 16,-1-7-15-16,0-14-1 15,0-6 0-15,0-8-40 16,-2-8-41-16,0-4-167 15,-4 6-381-15</inkml:trace>
  <inkml:trace contextRef="#ctx0" brushRef="#br0" timeOffset="-194035.37">7081 17129 1816 0,'0'-5'381'15,"0"5"-136"-15,2 0 1 16,6 0-128-16,7 0-77 0,12 5-7 15,10-1 5 1,11-4-4-16,-2-4-14 0,-3-1-12 16,-3-4 7-16,-7 0 13 15,-8-4-29-15,-8 0 1 16,-5 3-1-16,-6-4 0 16,-6 2-6-16,-6 2-21 15,-8 2 0-15,-14 4-1 16,-6 8 28-16,-11 10 6 15,-6 12-6-15,5 10 0 16,3 9-7-16,14-1 6 16,16 0-10-16,11 2 5 15,12-10-3-15,13-2 9 16,8-6 3-16,11-6 3 16,10-8-12-16,1-6-47 15,5-4-250-15,100-26-308 16</inkml:trace>
  <inkml:trace contextRef="#ctx0" brushRef="#br0" timeOffset="-192520.96">7891 17115 1836 0,'-12'0'316'0,"-1"0"-118"0,-7 5 6 0,-5 4-96 0,3 9-30 0,-7 8-12 0,-2 2-10 0,2 6-5 0,0-2-11 16,7-4-22-16,11-2-18 0,9-4-9 15,8-4-11-15,9-6 20 16,8-6 2-16,10-2-2 15,3-8-21-15,1-6-66 16,0-4 7-16,-8-6 29 16,-6-4 26-16,-6-2 20 15,-9 0 5-15,-1 4 1 16,-7 8 32-16,-5 4 41 16,3 6-8-16,0 4-66 15,-4 14-18-15,1 4 12 16,5 8-6-16,7 6-20 15,13-6 8-15,9-4-36 16,7-8-16-16,1-10 43 0,1-8 18 16,0-10 15-16,-5-4 1 15,-6-4 11-15,-5-8 21 16,-6 2 21-16,-3-8-21 16,-6 0-17-16,-2-4-7 15,-8-4 6-15,-1 3-6 16,-7 5-9-16,-1 10 14 15,6 8 11-15,-3 14-14 16,5 4-10-16,-6 8-1 16,1 10-13-16,7 14 12 15,4 12-5-15,7 5 5 16,14 1 0-16,1-6-8 0,1-8-2 16,4-8 10-16,-7-12 1 15,0-6 6-15,-4-10 13 16,-2 4 13-16,-3-8 13 15,-2 0-26-15,3-6 1 16,-1-8-5-16,-2-4-6 16,1-4-8-16,3-6 3 15,1-4-4-15,1 5-9 16,-3 5-27-16,-3 12 35 16,-3 9-8-16,4 5-18 15,-3 14 10-15,-1 4 17 0,4 8 23 16,1 10-14-16,-2-8 5 15,-1-2-8-15,-2 0-5 16,-1-2 11-16,2-8-11 16,-7-10 5-16,1-2 1 15,-3 0 2-15,0-8 50 16,0 4-1-16,2-10 25 16,6-12-53-16,2-12-30 15,9-8-14-15,2-2-22 16,3-5-7-16,0 9-16 15,3 16 23-15,-9 8 15 16,-5 14 3-16,-5 12-1 16,0 16 19-16,-3 6 4 15,3 17 10-15,2-3 1 0,7-2-14 16,6-8-1-16,0-10 0 16,4-8 1-16,-2-14 14 15,2-4 3-15,2-8 4 16,-4-2 17-1,2-6 6-15,-6-8-3 0,2-2-10 16,-7 0-11-16,1 2-5 16,-9-2-8-16,2 4-8 15,-8 8 6-15,-2 5-6 16,0 9-11-16,0 0 1 16,-2 13-10-16,0 6 20 15,-3 12-4-15,5 9 5 0,7 0-1 16,4-8 2-16,5-6-1 15,-1-8-2 1,-2-4-7-16,1-10 8 0,-3-4 9 16,3-4 2-16,7-10-2 15,8-4-8-15,0-4 16 16,3-4-17-16,-3-6 0 16,-5-8 3-16,1 4 4 15,-2 4-13-15,-6 6 6 16,-5 7 0-16,-6 15 0 15,-2 4-6-15,3 14-21 16,4 8 27-16,5 5 0 16,-1 13 9-16,5-8 3 15,-2-6 7-15,3-4-18 0,-6-8 11 16,2-6-1 0,1-6 14-16,5-4 1 0,-1-6 10 15,2-6-30 1,-3-4 3-16,-1 2-1 15,-7-8-7-15,0 2-1 0,3-4 0 16,-5 8-4-16,-2 0-5 16,-4 13 1-16,-1 5-8 15,0 9 2-15,5 9 0 16,-2 4 13-16,-2 6-22 16,3 2-67-16,-1-6-126 15,1-2-120-15,0-10-215 16,-22-8-618-16</inkml:trace>
  <inkml:trace contextRef="#ctx0" brushRef="#br0" timeOffset="-192321.04">9225 16888 1949 0,'0'0'704'0,"0"-4"-439"0,0 2-94 0,4 4-99 0,5 10-71 0,9 6 4 0,11 8-5 0,11 6-24 0,12-6-209 0,4 6-281 15,117 17-283 1</inkml:trace>
  <inkml:trace contextRef="#ctx0" brushRef="#br0" timeOffset="-191766.72">10067 17111 1647 0,'-4'0'509'0,"1"0"-276"16,-1 0-14-16,0 0-80 15,-4 4-46-15,0-4 8 16,-3 5 13-16,5 4-21 16,-3-5-17-16,6 6-23 15,-2 2-17-15,1 16 4 16,2 2-19-16,-2 20 9 15,6 8-10-15,2 8-19 16,5 6 20-16,5 13 21 16,3 9 6-16,-3 16-10 15,-6 67-14-15,-26 35-14 0,-30 21-2 16,27-183-8-16,4-10 0 16,-8-14 0-16,-26 32-4 15,-7-29 4-15,-5-26 0 16,5-23 7-16,4-32-7 15,13-24-9-15,5-71 9 16,57-31 0-16,41 4-20 16,0 57-11-16,-26 63-4 15,4 14-16-15,3 8 27 16,34-30 9-16,-6 26 6 0,-5 14 9 16,-14 14 6-16,-7 4-6 15,-7 4-6-15,-7 4 5 16,-10 0-17-16,-4 0 18 15,-13-4 0-15,-2 0 6 16,-2 0 3-16,0 0 9 16,-2 0 9-16,0 0-3 15,0 0-1-15,0 0-5 16,2 0 9-16,0 0-12 16,0 0-15-16,2 4 0 15,0 6-6-15,4 4-23 16,2 4-101-16,30 40-446 15</inkml:trace>
  <inkml:trace contextRef="#ctx0" brushRef="#br0" timeOffset="-156653.79">10337 11995 1316 0,'0'0'240'0,"0"0"-155"0,2 0 8 0,-2 0-39 0,0 2-16 0,2-2-5 0,-4-2 61 0,2 2-43 0,-2 0-4 0,2 2 47 0,0-4-7 0,0 2-7 16,0 0-5-16,0 0-15 16,11 0-11-16,13-6-13 15,21-10-15-15,26-6-9 16,21-6-5 0,74-20-7-16,19 0-2 0,-127 36-5 15,-6 0-4-15,54-11 11 16,-14 1-6-16,-14 7-12 15,-13 1-19-15,-21 7-41 16,-15 3 15-16,-15 3-24 16,-10-4 33-16,-4 5 27 15,-4 0 3-15,2 0-6 16,0 0 18-16,-6 5 3 16,2-5-24-16,-3 4-45 15,-9-3-78-15,3 2-143 0,-33-7-835 16</inkml:trace>
  <inkml:trace contextRef="#ctx0" brushRef="#br0" timeOffset="-156434.79">11276 11582 1330 0,'0'-2'361'16,"0"2"-139"-16,6-2-126 15,0-2-22-15,5-2 35 16,9 4-20-16,7 2-28 15,0 2-13-15,4 6-21 16,-2 0 12-16,-5 8 5 16,1 8 14-16,-11 8 10 0,-6 12-16 15,-14 7-29 1,-23 9-23-16,-25 4-147 0,-168 76-681 16</inkml:trace>
  <inkml:trace contextRef="#ctx0" brushRef="#br0" timeOffset="-149667">7503 11171 1575 0,'-5'-2'226'0,"1"-4"-136"0,-6 2-37 0,2-2-16 0,-1 2-14 0,-4 0-5 0,1-4 0 0,2 4 12 0,-6 0 15 0,1-2 1 0,-4-2-2 0,0 0-17 0,-6 0 1 15,-6 0-14-15,-5 0-14 16,-11 2 0-16,-9-4 0 16,-10 4 0-16,-3-4 0 15,-7 0 8-15,-2-2-8 16,0-2 1-16,-5 2 15 16,-1-1 16-16,-7 3-32 15,-3 2 0-15,-4 4-23 16,-3 0 23-16,13-2 1 15,5 5-1-15,7-6-8 16,9 3-17-16,3 2-20 16,6 1-12-16,-3-2 13 0,8-1 26 15,2 0 17-15,0-2-5 16,-1 2 6-16,-5 3 0 16,-1-2-1-16,-4 6-9 15,1-2 4-15,-5 3-5 16,-1 2 10-16,-1 1-6 15,2-2 7-15,-8 1 6 16,-2 1-1-16,-1-2-5 16,-2 0-1-16,2-1 1 15,-4 5 0-15,-2 0 6 16,-4 5-6-16,-6 0-4 16,-1 2 3-16,-1 2 2 15,-3 4 8-15,-4-2 5 0,2 4 4 16,-8 6 4-16,6-4-4 15,-6 2 6-15,8 2-1 16,7-1-2-16,4 0 3 16,8 0 4-16,4-1-4 15,0 4 3-15,4 2-13 16,0 2-4-16,-1 4-10 16,5 2-2-16,7 6 2 15,2-2-2-15,6 4-5 16,5 1 5-16,4-3 1 15,8 0-14-15,5-2 7 16,10-2 8-16,2 0 2 16,2-2 7-16,-2 12 3 0,3-4-12 15,-2-4-8 1,6-9 8-16,7-9 0 0,1-4 0 16,3-2-9-16,-1-4-6 15,6 2 15-15,-1 0 0 16,1 2-3-16,3 2 3 15,1 2 0-15,8 2 6 16,-1 0-3-16,8 3 3 16,1 2 0-16,5-4 0 15,3-1-4-15,1-2 4 16,6-4-5-16,2 2-1 16,2 0 1-16,-2-2 8 0,0-2-9 15,-2 0 0 1,1 0 6-16,7 2-6 15,4-4 0-15,14 4 0 0,7-4 8 16,8 0-8-16,11-4 1 16,1 3 5-16,-2 1-6 15,-10-7-1-15,-6 6 1 16,-4-3 0-16,-6-5 0 16,4 4 1-16,-1-5-1 15,7 0 0-15,10 2 0 16,4-2 0-16,5 2 5 15,-1 2-5-15,5 0 0 16,-10 0-1-16,-1-2 1 16,-9-2 0-16,-5-4 1 15,0-2-1-15,1-4 10 0,-3-2-2 16,4 2 8 0,3-2 2-16,0 4-16 0,0 0 7 15,3 4-9-15,2-2 1 16,2 0-1-16,-1 0 1 15,0-2 5-15,1 2-6 16,-1-4 1-16,-2 2-1 16,-2 0 1-16,-4 2 5 15,-5 2-5-15,-2 0-1 16,-5 0 1-16,2 2 0 16,3-2-1-16,9-2 2 15,2 0-1-15,7 0-1 16,-2 2 1-16,1-2 0 15,-4 0-1-15,-1 2 1 0,-2-4 0 16,-3 0-1-16,1 0 0 16,2-4 1-16,-4 2 0 15,5 0 0-15,2 0 0 16,3 0-1-16,2 0 0 16,-2 4 0-16,-2-2-1 15,-3 2 0-15,-6 0 1 16,-6 0 0-16,-1-4 0 15,-9 2 0-15,-3 0 0 16,-4 0 1-16,-4 0-1 16,-1 0 0-16,0 0 0 15,-1 0 0-15,5-2 0 16,-2-2 0-16,3 0 0 16,-1 0 6-16,4 2-6 0,-1-4 0 15,5 2 1-15,-3 2 0 16,-1-2-1-1,2 0 1-15,-4 0 0 0,-3-2-1 16,-2 0 1-16,-6 0-1 16,2-4 1-16,-1 2-1 15,2 2 0-15,7 0 0 16,3-2 0-16,1 4 0 16,0 2-1-16,-1-2 1 15,-8 0 0-15,-2-2-1 0,-1-2-9 16,-1 0 4-1,-3-2-3-15,4-2 9 16,-3-1 7-16,2 2-7 0,3-1 1 16,-6 3-1-16,1 1 0 15,-5-2 0-15,-2 5-8 16,-2-4 8-16,0-3 0 16,3-6-1-16,-1-6-7 15,2-2-1-15,3 0 9 16,-5 0 8-16,-9 4-7 15,-1 2 0-15,-8 0 14 16,1 0-9-16,-2-2 6 16,1-2 3-16,6-2-3 15,-4-4 6-15,3 2 6 16,0-2-7-16,-3-1-1 16,1-2 7-16,-3 0 2 0,-2-1 1 15,-1 2 5-15,1-6 1 16,-7-2-7-16,0-4-8 15,-2-2-7-15,-2-4-2 16,-2-3-7-16,-4-1 1 16,-5 0-2-16,-3 2 1 15,-5 2 7-15,-13 0 10 16,-9-5-5-16,-7 4 9 16,-12-4-22-16,-9-5-2 15,-14 2 2-15,-6-4-1 16,-13 4-7-16,-3 2 8 15,-4-1 9-15,-7 7-8 16,-60-22 0-16,-16 8-1 16,-14 0-8-16,67 20 8 15,-17 5 0-15,-14 5-6 0,-21 16 6 16,-25 2-14-16,-25 10-14 16,-40 16-107-16,-28 18-132 15,-28 2-237-15</inkml:trace>
  <inkml:trace contextRef="#ctx0" brushRef="#br0" timeOffset="-127885.1">12759 10459 1764 0,'0'0'295'0,"0"0"-196"0,-2 0-64 0,2 2 17 0,0-2-17 0,0 6-14 0,4 0-11 0,-2 6 11 16,3-4-20-16,-3-4 0 15,-2 0 9-15,2-2 20 16,-2 5 0-16,2 4 36 0,0 10-2 15,-2 11-7-15,-2 9-18 16,0 8-10-16,-2 9-7 16,-3-4-14-16,3-2-8 15,-6-4 1-15,-1-3-2 16,5-9 1-16,-1-14-58 16,2-11-28-16,3-8-26 15,-4-7-71-15,-3-10-111 16,-5-7 7-16,-15-71-259 15</inkml:trace>
  <inkml:trace contextRef="#ctx0" brushRef="#br0" timeOffset="-127449.49">12641 10403 1486 0,'6'-14'310'0,"1"0"-107"15,13-14-74-15,3 6-5 0,3 4 4 16,5 8-55-16,0 4-23 15,5 8-23-15,2 6-15 16,2 8 0-16,-5 8-6 16,-3 4-6-16,-14 6-9 15,-12 4 8-15,-10-6-38 16,-14 2-16-16,-13-6-17 16,-9-2-30-16,-2-5 31 15,1-6 43-15,12-7 27 16,10-3 1-16,12-4 0 15,11 3-42-15,11 3 36 16,17-3-26-16,11 2 7 16,7-1-8-16,4 9 22 0,0 3 11 15,-6 1 1-15,-3 4 13 16,-9 2 16-16,-9 2 34 16,-12 0 26-16,-11 2 3 15,-4-4-31-15,-9-2 1 16,-10-2 15-16,-4 2-17 15,-10-4-31-15,-5 0-10 16,-2-8-4-16,2-2-16 16,7-8-25-16,2-8-95 15,8-8-86-15,13-8-152 16,28-68-771-16</inkml:trace>
  <inkml:trace contextRef="#ctx0" brushRef="#br0" timeOffset="-127117.5">13198 10614 780 0,'4'4'1224'0,"5"4"-1067"0,9 3-1 0,11 12-7 0,6 1-23 0,1 2-41 0,2 6-38 16,-6-2-10-16,-6 2-23 15,-10 2-7-15,-8-4 4 16,-3-4-2-16,-10-3-2 0,-1-8-1 16,-7-7-6-16,-5-4-6 15,-1-5 6-15,0-12 1 16,7-11-1-16,10-12-12 16,11-6 3-16,15-8-27 15,10 2-12-15,4 2-15 16,2 4-37-16,-2 10-16 15,-5 8-106-15,-6 3-82 16,-11-1-927-16</inkml:trace>
  <inkml:trace contextRef="#ctx0" brushRef="#br0" timeOffset="-126168.6">13850 10601 1774 0,'-2'0'372'16,"-2"3"-250"-16,-10 1-52 16,-3 10 16-16,-14 12 59 15,-9 6-47-15,-3 12-52 16,3 0 5-16,4-6-7 15,16-2-22-15,9-8-16 16,13-6-6-16,7-4-7 16,9-6 7-16,11-8 18 15,7-5 9-15,4-12-12 0,1-9 1 16,3-8-2-16,-7-4-4 16,-8 0 2-1,-4 0-12-15,-12 4 18 0,-9 6 12 16,-4 8 9-16,-2 8 21 15,0 6-18-15,-2 2-21 16,-5 2-20-16,-5 4-1 16,-3 8-1-16,-1 6-12 15,5 2-1-15,5 2-4 16,11-2-4-16,6-4-16 16,2 0 23-16,5-6 2 15,1-6 12-15,3-6 1 16,7-6 8-16,-2-10-7 0,4-4 1 15,-1-4 4 1,-3-4-5-16,-3 2 8 0,-7-2-8 16,-3 8 0-16,-5 4 9 15,-7 9 1-15,0 6-11 16,0 1-8-16,-5 10-11 16,1 12 19-16,2 12 0 15,4 6 9-15,9 0-9 16,5-4 0-16,3-6-1 15,8-7 1-15,0-9 1 16,-2-10 8-16,4-8 3 16,4-9 0-16,3-7-11 15,-3-6 1-15,0-6 10 16,-4 0-11-16,-6 2 0 16,-3 4 1-16,-7 4-2 0,-2 8-2 15,-1 6-4 1,-6 6-12-16,-4 4-3 0,2 6-4 15,0 8 19-15,0 6 6 16,3 6 0-16,-3 2 0 16,0-6 1-16,3-4 0 15,0-8 7-15,-1-6-8 16,5-4 0-16,1-6 1 16,9-8 14-16,7-8-3 15,8-10-11-15,1-6 1 16,1-4-1-16,-5 2-1 0,-4 11-6 15,-11 12 4-15,-5 11-13 16,3 12-6-16,-6 14 14 16,3 8 6-16,2 14-1 15,-8 2-5-15,0-2-28 16,-3-6-124-16,-4-6-120 16,-3-14-70-16,-31-12-371 15</inkml:trace>
  <inkml:trace contextRef="#ctx0" brushRef="#br0" timeOffset="-125977.08">13962 10175 2630 0,'-2'0'485'0,"2"-3"-401"0,0 2-27 0,0 2-12 0,2-1-24 0,2 9-9 0,7 4-12 0,3 11-19 0,-1 9-295 0,-9 53-923 0</inkml:trace>
  <inkml:trace contextRef="#ctx0" brushRef="#br0" timeOffset="-117777.46">12957 11460 1738 0,'0'0'237'15,"0"0"-101"-15,0-2 31 0,0 0-22 0,2 2-28 0,-2-2-42 0,2 2-9 0,-2 0-40 0,0 0-1 16,2 4-13-16,3 10-11 16,0 20 62-16,1 10-16 15,-1 12-14-15,-5 2-17 16,-5 3-11-16,-1-6-5 16,-1-6-84-1,-4-7-209-15,-39 12-354 0</inkml:trace>
  <inkml:trace contextRef="#ctx0" brushRef="#br0" timeOffset="-117519">12683 11444 2021 0,'0'0'362'0,"0"0"-197"16,0 0-77-16,2-2 31 0,4 2-29 16,15 0-42-16,6 0 3 15,15 0-23-15,9 0-5 16,1 0-2-16,-4 0-21 16,-5 0-17-16,-5-2-155 15,-11 2-348-15,-8-8-516 16</inkml:trace>
  <inkml:trace contextRef="#ctx0" brushRef="#br0" timeOffset="-117319.15">12726 11841 2081 0,'6'0'327'0,"5"2"-249"16,9 0-18-16,12 2 46 0,3 2-17 16,-2 2-88-1,3 0-1-15,-3 4-220 0,-4-6-265 16,29-12-984-16</inkml:trace>
  <inkml:trace contextRef="#ctx0" brushRef="#br0" timeOffset="-116745.35">13267 11678 2060 0,'2'11'249'16,"2"7"-128"-1,3 10 11-15,6 12 2 0,-2 6-61 16,1-2-40-16,-3-2-21 15,1-10-11-15,-2-8 0 16,-4-12-1-16,0-8 2 16,-1-8 20-16,3-8 2 15,3-12-9-15,2-14-1 16,5-8-14-16,-2-2 0 16,1-1-17-16,1 12-14 15,1 1-16-15,3 13-32 0,-5 11 5 16,4 10-5-16,-3 10 26 15,-5 10 20 1,4 6 3-16,-1 0 17 16,-1-2 11-16,5-1-17 0,-4-11 12 15,9-6 7-15,0-8 9 16,6-13-9-16,0-5-18 16,0-7 0-16,0-6 17 15,-7-2-5-15,-2-4 6 16,-9-1 0-16,-4-8 2 15,-2-6-2-15,-5 4 16 16,0 4-1-16,-3 7 3 16,1 19 20-16,-1 10 41 0,3 8-47 15,-2 8-32 1,0 14-20-16,-3 12 20 0,-1 19 17 16,2 9 1-1,4 6-17-15,4-4-1 0,5-2-1 16,0-6 1-16,2-8-18 15,-7-5-69-15,-4-11-110 16,-29-5-321-16</inkml:trace>
  <inkml:trace contextRef="#ctx0" brushRef="#br0" timeOffset="-116552.64">13719 11454 2044 0,'7'0'367'0,"3"-4"-263"0,9 4-52 0,10 0 62 0,0 4-72 0,2-2-42 0,-2 0-259 0,42 2-361 16</inkml:trace>
  <inkml:trace contextRef="#ctx0" brushRef="#br0" timeOffset="-115934.3">14015 11686 2032 0,'2'0'280'0,"3"0"-188"15,6-4-16-15,2 2 43 16,7-6-29-16,-3 0-63 16,-2 0-27-16,-5-4-36 15,-2-2-4-15,-4 0 25 16,-4 2 14-16,-2 2-7 16,-2 6 8-16,-4 8-16 15,-9 12 10-15,-8 10-9 16,-4 14 4-16,2 1 10 0,12-1-12 15,11-6-23 1,10-6-27-16,7-8 13 16,12-10 19-16,2-10 23 15,4-8 2-15,0-12 5 0,3-8 0 16,-3-4-5-16,-4-4 6 16,-3 0 8-16,-6 0 4 15,0 3 0-15,-9 1-12 16,-3 10 2-16,-3 10-1 15,-3 2 20-15,0 10-21 16,0 8-9-16,4 4 9 16,3 12 0-16,8 10 0 0,1 4 1 15,4 0-1 1,-2-3-1-16,0-7 1 0,-5-9-1 16,-9-5 0-16,1-10 1 15,-5-4 7-15,0-9 27 16,0-11-20-16,4-13-5 15,6-5 34-15,5-7-19 16,3-4-16-16,11 1-8 16,4-2-36-16,5 6-31 15,4 12 2-15,-6 14-62 16,-10 14-71-16,-14 32-637 0</inkml:trace>
  <inkml:trace contextRef="#ctx0" brushRef="#br0" timeOffset="-114755.85">14806 11592 1449 0,'0'0'366'0,"0"0"-261"0,-2 0-53 0,2 0 28 0,0 2-20 0,0-2-29 0,0 0-14 0,0 0-2 0,0 0 12 0,0 4 27 0,0-4 22 0,0 0 1 15,2-4-13-15,-2 4-23 16,0 0-13-16,0-2-10 16,-2 2-10-16,2 2 5 15,0-4-4-15,0 4 0 16,0-4-8-16,2 2 14 16,-2 0 12-16,0 0 5 0,2 0-10 15,-2 0-10-15,0 0-12 16,0 10-43-16,0 10 43 15,0 8 8-15,0 7 3 16,-2 2-11-16,0-2-5 16,-2-9 5-16,2-4 0 15,-3-6-5-15,3-8 5 16,0 0 1-16,2-6 9 16,0-2-2-16,0 0 7 15,0 0 9-15,0 0-8 16,0-2 10-16,0 2-4 15,-3-6-6-15,3 2-16 16,0 0 0-16,-1 0 2 16,1 2 3-16,0 2-4 0,0 0-1 15,0-5 0-15,0-2-15 16,0 3-3-16,1-4 1 16,2-2-14-16,1 3 1 15,-2 0 10-15,3-4 2 16,-3 6-4-16,2-4 5 15,3 1-2-15,2 1-2 16,0-1-8-16,2-5 1 16,0 1 4-16,7-4 4 15,-4 0 4-15,-1 2 5 16,-1-1-1-16,-4 4 12 16,-6 1 0-16,-4 4 0 15,-2 4-3-15,-4 0 2 16,-9 4 0-16,-3 4 1 0,-12 6 18 15,-1 8-2 1,-2 4 7-16,5 8-5 16,1 3 15-16,5 5-8 15,9 0-16-15,6 0-7 0,6 0-2 16,10-4-5-16,6-4-1 16,10-8-41-16,8-6-11 15,0-8-34-15,9-10-107 16,64-34-178-16</inkml:trace>
  <inkml:trace contextRef="#ctx0" brushRef="#br0" timeOffset="-114434.27">15192 11680 1808 0,'-8'9'262'0,"-2"5"-125"0,-13 12-25 0,0 10 7 0,-4 0-32 0,6 2-39 0,8-2-36 0,13-4-12 0,11-4-2 0,4-6 2 0,8-8 1 16,4-6 9-1,4-14-10-15,2-4 1 16,3-6 3-16,-5-6-4 15,-4-4 0-15,-9 0 9 0,-5 0 2 16,-11 0 11 0,-11-1-2-16,-11 4-20 0,-13 0 0 15,-7 10-8-15,-10 7-16 16,2 6-52-16,3 4-89 16,-22 10-171-16</inkml:trace>
  <inkml:trace contextRef="#ctx0" brushRef="#br0" timeOffset="-112601.56">15591 11696 1995 0,'2'2'261'0,"-2"-2"-180"0,4 6-23 0,3 2 47 0,2 9-13 0,2 5-47 0,-6 2-29 0,-1-1-15 0,-6 2 1 0,0-7 10 0,-3-8 0 0,5-2-11 0,-2-8 17 16,2-4 16-16,-5-6-34 15,3-8-49-15,4-8-8 16,7-8-5-16,0-4-5 15,7 3-23-15,4 5 18 16,-2 10 1-16,2 8 29 16,0 10 30-16,0 10 11 15,-5 12-8-15,1 4 9 16,-1 6 0-16,1 2 0 16,-1-5 11-16,8-1-4 0,-3-6 4 15,2-2 20 1,-2-8 28-16,1-6-31 0,-4-4-4 15,6-2-6-15,-3-6-9 16,2-6 2-16,-4-4-11 16,2 0-13-16,-7-4-11 15,-4 2 6-15,0 2 5 16,-2 6 12-16,-3 2-16 16,-4 3 1-16,0 1 4 15,-2 1-42-15,0-2 36 16,2 5 1-16,-2-2 17 15,2 4 3-15,0-2 11 16,0 2-13-16,0 0 21 0,0 0 8 16,2 0-1-1,-2 2-5-15,0-4 6 16,0 2 13-16,0 0-4 0,0-2 11 16,-2 4 10-16,2-4 0 15,0 2-6-15,-5-4-36 16,5-4-11-16,-3 1 5 15,0 0-10-15,2 1-2 16,1 2 12-16,0 0-3 16,0 0-8-16,0 0-1 15,1 2 0-15,2 0-8 0,0 2-22 16,4 0 8 0,-1 4 16-16,3 4-6 0,3 4 6 15,1 6-2-15,-3 5 8 16,2 0 9-16,-5 4-9 15,-1-5 0-15,-4 0-1 16,-2-4 1-16,0-4-1 16,-4-6 0-16,2 0 1 15,-2-4-7-15,1 2 7 16,-1-4 10-16,2 0-5 16,2-2-5-16,-2-2-8 15,0-2-25-15,2-8-58 16,-4-6 44-16,4-7-13 15,10-1 5-15,1-3-19 16,7 0 20-16,3 5 9 0,9 5 3 16,2 4-4-16,0 7 2 15,-1 4 28-15,-4 6 8 16,-9 5 3-16,3 4 5 16,-6-3 6-16,1 6-5 15,1-6 22-15,-6 2-7 16,3 0 1-16,-1-3 11 15,-3-3-1-15,-4-3 8 16,5-2-2-16,5-3-8 16,-1-5-4-16,8-3 2 0,-8 1-5 15,-1-6 1 1,-1 3-5-16,-6 0-8 0,-3-2 1 16,-6 6 29-1,-5-2 17-15,-6 6-47 0,-5 6 10 16,-12 4-1-1,-1 12-10-15,-2 6-5 0,4 7-6 16,16 4-6-16,7 3 3 16,12-1 1-16,12-3-91 15,6-4 2-15,3-8 58 16,6-10 30-16,1-6 9 16,2-6 0-16,2-8 7 15,-1-6-5-15,3-4 2 16,-4-3-4-16,0 1 0 15,-7 0-18-15,-10 4-17 0,-2-4-25 16,-9 4-33 0,-3-2-4-16,-3 6-41 0,0 5 37 15,-2 4 55-15,3 3 46 16,-3 2 0-16,0 0 17 16,0 2 62-16,-3-4 59 15,3 4-21-15,-4 0-18 16,-5 6 0-16,-9 6-3 15,-2 10-25-15,-4 5-40 16,5 4-22-16,6 2-7 16,9-5-2-16,8 2-30 15,5-10-48-15,7-6 45 0,8-8-20 16,7-14 10-16,-1-4 43 16,5-12 28-16,-1-4 25 15,1-8 17 1,-6-4-35-16,0-5-14 0,-6-5 22 15,-12-2-10-15,-7-6-22 16,-4 0-2-16,-9 4 25 16,0 10 7-16,-2 14 20 15,2 7 37-15,7 13-40 16,0 8-58-16,-1 12-46 16,-4 16 43-16,3 12-3 15,0 11 5-15,6 5-19 16,4 2-1-16,4 0-54 15,1 0-27-15,-5-4-52 16,1 0-71-16,-29 45-318 16</inkml:trace>
  <inkml:trace contextRef="#ctx0" brushRef="#br0" timeOffset="-112467.22">16961 11660 1710 0,'4'-22'567'0,"3"8"-348"0,11-18-74 0,11 10-13 0,8 12-40 0,13 6-35 0,10 4-36 0,7 6-21 0,2 0-14 0,-1 4-148 15,84 4-303-15</inkml:trace>
  <inkml:trace contextRef="#ctx0" brushRef="#br0" timeOffset="-111250.79">17879 11624 1664 0,'-2'2'360'0,"4"2"-265"0,-2 4-11 0,2 7 27 0,-2 0-65 0,2 2-16 15,-4-2-12-15,2 2-9 16,0-9-1-16,0-4 2 16,0-3-9-16,0-1 23 15,0-1-3-15,0-3 21 16,4-10-36-16,3-3-6 16,2-9-13-16,9-6-23 15,2 0-36-15,5 2-6 16,4-2 12-16,-3 10 24 15,1 6 21-15,-3 6 4 16,1 8 8-16,-8 12 4 0,-1 6 5 16,-5 8 0-16,-1 8 1 15,-2-2 8-15,3 1-3 16,-1-4-6-16,3-4 1 16,2-5 20-16,1-9-5 15,2-4 4-15,8-10 16 16,4-4-27-16,8-8 2 15,4-1-11-15,-3-4-24 16,-3 0 12-16,-8-2 12 16,-7 4 10-16,-14 0 8 15,-7 4-3-15,-11 6 20 16,-3 6-19-16,-5 8-16 0,-10 8 0 16,0 8-5-16,8 4 4 15,6 2-4 1,15 2-16-16,9-10-32 0,7 2 20 15,5-6 33-15,6-6 0 16,4-4 9-16,3-4 10 16,-3-5 28-16,-2-4-19 15,-2-5 1-15,-5-4-13 16,-5 4 14-16,-2-6-16 16,-11-2-1-16,-6-4-1 15,-9 0-2-15,-12 2-10 16,-3 2-29-16,-3 8-22 15,0 10-58-15,7 4-116 16,17 20-334-16</inkml:trace>
  <inkml:trace contextRef="#ctx0" brushRef="#br0" timeOffset="-110461.98">18893 11532 1734 0,'-7'4'539'0,"-4"2"-459"0,-2 6-53 0,-6 0 34 0,4 2 14 0,5 4-19 0,6-6-40 0,4 2-15 0,0-6 0 0,4-2 5 0,2-6 15 16,3 0 17-16,6-6 7 15,3-6-23 1,9-6-5-16,0-10-17 0,-2-6-75 15,0-4 16-15,-9-8-11 16,-5-6 35-16,-7 2 19 16,-10-1 16-16,-5 5 12 15,-3 12 30-15,-1 8 39 16,3 10-17-16,6 8-25 16,2 6-39-16,-1 8-7 15,-9 14 6-15,4 8 0 16,-1 16-1-16,6 5 1 15,10 1-5-15,8-4 6 16,7-4-12-16,3-6 12 16,3-8 0-16,-2-6 6 0,3-6 8 15,-6-10 25-15,5-8-3 16,0-4-3-16,1-6-15 16,2-2-17-16,0-6 13 15,-8 0-8-15,-11 0-6 16,-5 4-6-16,-14-1-20 15,-6 10-17-15,-8 3 29 16,-6 14-2-16,-2 8 5 16,2 6 11-16,13 2-44 15,12 0-7-15,8-2-12 16,12-4 9-16,13-6 42 16,5-4 12-16,5-8 6 15,6-8 9-15,-3-2 0 16,1-8 18-16,-3-2-6 15,-4-2 14-15,-7-2-16 0,-5-2 2 16,-11 4-13-16,-5 2-5 16,-4 6-9-16,-4 2 23 15,0 6-7-15,4 4-16 16,1 1-31-16,8 10 14 16,11 3 17-16,10 10 56 15,9 8 1-15,7 4 0 16,0 2-9-16,-11-4-3 15,-18-8-23-15,-29-4-21 16,-31-4 17-16,-30-3-18 16,-25-5-95-16,-10-6-92 0,-8-4-14 15,-137-11-177-15</inkml:trace>
  <inkml:trace contextRef="#ctx0" brushRef="#br0" timeOffset="-107894.95">12913 12466 1288 0,'0'-2'591'0,"0"2"-441"0,0-2-45 0,2 2 42 0,-2 0-37 0,0-1-19 0,0 1-32 16,0 3-20-16,0 12-23 16,-2 14 131-16,-4 18-52 0,0 9-43 15,0 2-19 1,-1-4-18-16,5-6-8 16,2-8-7-16,2-12-1 15,2-12-37-15,-1-7-28 16,-1-8 12-16,0-11 21 0,-2-8-60 15,2-12 33-15,-4-10 59 16,2-6 1-16,-4-2 6 16,1-4-5-16,1-4-1 15,4-1 0-15,5 6 0 16,7 2-1-16,5 7 0 16,8 8-10-16,4 14 5 15,5 6-1-15,-1 12 5 16,-4 10 2-16,-4 10 1 15,-2 8 14-15,-9 10-3 16,1 1 6-16,-10 0-17 16,-7-2 10-16,-2-7-2 15,-9-5 10-15,-10-2 11 0,0-3-13 16,-12-4-4-16,-6-6-8 16,1-4-5-16,5-4-75 15,6-4-26-15,5-4-44 16,11-4-137-16,17-36-319 15</inkml:trace>
  <inkml:trace contextRef="#ctx0" brushRef="#br0" timeOffset="-107525.27">13312 12435 1787 0,'4'4'325'0,"5"0"-226"0,11 7-1 0,7 3-25 0,4 7-32 0,2 1-25 0,-7 0-8 0,-7-2-7 0,-11-7-1 0,-4 0 0 0,-7-9 0 15,-2-2 2-15,-8-2 7 16,-5-2 13-16,3-6-4 16,3-6-12-16,5-8 17 15,9-6-23-15,10-4-28 0,10-4-8 16,11 3-24 0,6 7-72-16,3 8-108 15,58 0-354-15</inkml:trace>
  <inkml:trace contextRef="#ctx0" brushRef="#br0" timeOffset="-107135.63">13767 12457 1827 0,'-2'1'280'0,"-2"5"-169"0,-9 10 26 16,-1 7-22-16,-1 4-13 15,3 0-46-15,8-1-34 16,8-4-10-16,12-4-6 16,7-6 6-16,8-8 14 15,7-6-13-15,4-8-13 16,-1-6-29-16,-2-4 13 15,-10-2 10-15,-4 0 6 16,-14 4 0-16,-9-4-3 0,-13 1-9 16,-9 1-2-1,-13 8 14-15,-7 2-6 16,-5 9 0-16,1 4-3 16,8 1-17-16,9 7-65 0,13-6-121 15,35 15-322 1</inkml:trace>
  <inkml:trace contextRef="#ctx0" brushRef="#br0" timeOffset="-106136.03">14318 12435 1519 0,'-9'4'527'16,"-1"3"-394"-16,-13 9-29 15,-4 8-1-15,3 5-13 16,-1 3-43 0,12 0-23-16,4-2-17 0,16-6-7 15,6-4 1 1,5-4-1-16,9-8 15 0,4-4-1 15,4-6-7-15,3-4-1 16,5-4 3-16,-3 0-7 16,-3-8 4-16,-1 0 0 0,-5-2 0 15,-6-4 1-15,0-5-7 16,-8 4 0-16,-1 0 14 16,-10 6-6-16,-3 5 4 15,-8 1 30-15,-1 5-27 16,-3 7-8-16,-9 1-7 15,-7 7 0-15,-6 11-1 16,-4 8 1-16,3 5-8 16,13 5-2-16,5-4-8 15,12 0-9-15,8-6-39 16,8-4 4-16,1-8 22 16,12-4 40-16,2-8 1 15,0-4 0-15,7-8 13 16,-3-2-14-16,0-6 1 15,-1-6 1-15,1-2 3 0,-4-2-5 16,-4-3-1-16,-7 6 0 16,-5-1 1-16,-7 4 0 15,-1 8 0-15,-5 3 12 16,4 5 1-16,-4 5-12 16,0 1-1-16,3 0-21 15,-1 4-21-15,5 7 42 16,1 3-1-16,3 8 1 15,5 4 0-15,-5 2 0 16,1 5 7-16,-1-7 13 16,-5-4-4-16,-4-6 5 0,-4 0 8 15,-7-8 1 1,1-2-9-16,-3-4 9 0,8 0-6 16,1-4-3-1,4-2 6-15,7-8-27 0,7-6-38 16,10-6 17-16,10-2 3 15,3-2-3-15,7-3 5 16,-6 4 15 0,-7 3-5-16,-15 7-3 0,-9 9 3 15,-13 2-16-15,-13 6 1 16,-6 6 7-16,-6 2 14 16,-2 5-14-16,6 5 8 15,14 1-1-15,11 4-7 16,6-3 4-16,12 0-22 0,6-4 17 15,12 0 9-15,5 2 6 16,-1-4 5-16,-7 2 10 16,-6-6 29-16,-10 0 22 15,-12-6-32-15,-8-4 4 16,-3 2 1-16,-9 0 12 16,-10 0-27-16,-6 0-14 15,0 0-10-15,4-2-12 16,4-2-105-16,17-4-159 15,37-22-608-15</inkml:trace>
  <inkml:trace contextRef="#ctx0" brushRef="#br0" timeOffset="-104739.91">16018 12583 1333 0,'0'0'716'0,"0"0"-602"0,0-2-7 0,0 2-2 0,-1 2-35 0,-2 0-5 0,-4 2-19 0,-8 6-10 0,-8-2-4 0,-12-2 16 0,-7-4 10 0,1-8-26 0,-1-6 2 16,4-10 10 0,4-6-16-16,11-4-28 15,4-4-6-15,11 0 4 16,6 5 1-16,4 5-8 15,4 8-13-15,-2 4 10 16,1 10 3-16,-1 2 1 0,-4 4-11 16,-9 8-22-16,-6 6 41 15,-9 8 7-15,-5 6-1 16,0-6-6-16,10-7 11 16,6-8-1-16,9-4 13 15,6-4 2-15,7-1-25 16,16 0 27-16,21 0-8 15,24-6-19-15,16-6-78 16,13 1-201-16,144-34-370 0</inkml:trace>
  <inkml:trace contextRef="#ctx0" brushRef="#br0" timeOffset="-104418.61">16419 12276 1953 0,'0'0'337'0,"0"2"-199"0,3 4-43 0,1 10 65 0,-4 8-19 0,3 12-54 0,-6 2-36 0,-1 4-28 0,4-2-16 0,7-4 0 15,-3-1-7-15,2-13-33 16,1-6-95-16,0-4-128 16,-2-8-194-16,-3-16-123 15</inkml:trace>
  <inkml:trace contextRef="#ctx0" brushRef="#br0" timeOffset="-104252.02">16194 12422 1808 0,'2'-6'502'16,"5"2"-332"-16,11-8-106 0,7 0 28 16,15 0 5-16,7 4-37 15,5 2-52-15,2 6-8 16,-4-2-146-16,-6-2-194 15,41-8-672-15</inkml:trace>
  <inkml:trace contextRef="#ctx0" brushRef="#br0" timeOffset="-103930.14">16607 12475 1752 0,'2'4'618'0,"7"2"-545"0,11 6 28 15,4 7 16-15,9 8-8 16,2-1-55-16,-7 2-33 16,-4 0-20-16,-5-6 6 15,-9-6-7-15,-5-4-9 16,-5-10-9-16,-3 0 17 15,1-4 1-15,-8 0 11 16,-2-4 16-16,-1-6-12 16,4-8-9-16,3-6-6 15,12-4-24-15,7-8-21 16,8-1-35-16,10 1-119 16,6 7-116-16,71-30-720 0</inkml:trace>
  <inkml:trace contextRef="#ctx0" brushRef="#br0" timeOffset="-102835.14">17322 12430 1358 0,'-13'-4'1022'0,"6"8"-875"0,-14 1-65 16,-10 4 4-16,-5 9 2 15,-3 6-13-15,-5 6-42 16,5 7-21-16,11-5-12 16,10-2-6-16,16-4-16 15,12-6 8-15,13-4-16 16,8-10 20-16,9-8-25 15,3-8 1-15,-3-6 4 16,-7-6 25-16,-4 0 5 16,-13-2 11-16,1-1 2 15,-10 2 11-15,-5 0 20 0,-6 5 2 16,-3 9-16 0,-8 3-28-16,3 6-4 0,-7 7-1 15,1 7-15-15,4 11 18 16,7 3-69-16,7 0-86 15,10-2 1-15,5-4 43 16,7-4 25-16,0-10 41 16,5-8 17-16,-2-4 7 15,-3-6 21-15,-3-8 12 16,-2 0 13-16,-7-4 41 16,0 0-10-16,1 0-26 15,-3 0-11-15,1 5-8 16,1 2-10-16,0 6-1 15,-1 8-9-15,3 1 7 16,-1 6-8-16,3 3 10 0,-6 9 12 16,1 5-12-16,-3 3 10 15,-4 0 4-15,-2-4-4 16,-4-2 4-16,0-8 8 16,2-4 17-16,-3-4 15 15,3-2-6-15,0-2 9 16,2-2-16-16,0-4-22 15,2-10-19-15,5-4-61 16,9-6 10-16,7-4-20 16,8-4-22-16,6 3-9 15,-3 5-6-15,-5 6 57 16,-6 11 45-16,-11 6 6 16,-6 6 9-16,-3 5 12 15,-1 10 50-15,2 1-29 0,3 5-29 16,4-2-12-16,0-4 1 15,5-3-2-15,1-8 16 16,2 0 4-16,0-11 25 16,6-3 1-16,4-4-11 15,2-5-8-15,-2-4-8 16,-2-2-11-16,-5-3-8 16,-6 0-20-16,-12 0-15 15,-4 3 13-15,-4 2 13 16,-3 6 9-16,-2 2 5 15,7 8-5-15,2 4 0 16,2 2-39-16,5 4-5 16,2 8 44-16,5 2 0 0,3 3 0 15,-1 0-6-15,3-1 5 16,2 0 0-16,-5-4 1 16,-1 0 0-16,-8-3 12 15,-7-1 41-15,-1-2-1 16,-14-1 25-16,-7 6-4 15,-12-4-41-15,-3 2-27 16,-4-5-5-16,8-5-27 16,9-2-84-16,6-3-60 15,22-27-126-15</inkml:trace>
  <inkml:trace contextRef="#ctx0" brushRef="#br0" timeOffset="-102068.99">18490 12507 520 0,'-3'1'1727'0,"3"3"-1532"0,0 6-60 0,0 7-18 0,0 5-49 0,3 2-23 0,1 0-11 0,5 0-21 0,-3 0-12 16,-2-8-2-16,2-6-13 0,-4-6-3 15,-2-4 17-15,0-4 0 16,0-4 0-16,-2-8-33 16,-1-4 24-16,0-6 9 15,6 0 0-15,0 0 0 16,5-2-20-16,7 3-67 15,6 6 5-15,3 2 22 16,1 11 27-16,-1 6 13 16,-6 5 20-16,0 4-6 15,-5 4-9-15,-4 2 13 16,-5 3 2-16,-1 0 0 16,-3 0 0-16,-3-3 7 15,1-7 2-15,0-2 29 16,0-6 11-16,0 0 43 0,-3-4-4 15,1 0-26-15,0-4-31 16,1-8-31-16,8-2-47 16,6-2-58-16,7 2-15 15,3-2 26-15,0 3 19 16,-1 8 4-16,-7 0 19 16,-3 9 28-16,-4 6 4 15,-1 2 8-15,-1 2 12 16,0 7 1-16,0-3-1 15,6-2 1-15,3-5-1 16,0 0 6-16,-1-7 13 16,1-3 40-16,5-7-16 15,-3 1-16-15,3-8-15 0,-5 2 5 16,-1-2 5 0,-6 3 28-16,-3 5-5 0,-3-2 24 15,0 8 46-15,-3 3-49 16,1 1-64-16,-6 12 13 15,-2 2-9-15,-3 15 1 16,1 2-7-16,8 0-5 16,6 1-12-16,3-7-76 15,4-8-51-15,-2-6-49 16,13-12-163-16</inkml:trace>
  <inkml:trace contextRef="#ctx0" brushRef="#br0" timeOffset="-101885.34">18875 12220 2555 0,'-3'0'381'0,"3"0"-231"0,0 0-96 0,0 0-41 0,0 0-13 0,-2 6-128 0,2 8-223 0,-2 4-146 0,6 48-248 15</inkml:trace>
  <inkml:trace contextRef="#ctx0" brushRef="#br0" timeOffset="-101602.65">18959 12466 1601 0,'7'0'336'0,"2"-2"-120"0,4-1-28 15,8-4-22-15,-2-4-34 16,8 0-55-16,-2-3-23 15,4-4-12-15,0 2-5 16,-4-2 5-16,-4-4-19 16,-3 2 4-16,-5-2 0 15,-3 8-8-15,-8 0 19 16,-2 8 22-16,-2 4-27 16,-1 2-27-16,3 2-6 15,-9 10-39-15,-2 10 39 16,0 8 0-16,2 6-28 15,9 4-57-15,7-8-40 0,4-1-67 16,2-5-3 0,-1-4-141-16,-6 6-381 0</inkml:trace>
  <inkml:trace contextRef="#ctx0" brushRef="#br0" timeOffset="-101435.14">19126 12342 2226 0,'23'-2'325'16,"1"-2"-194"-16,32-2-71 0,9-2-60 15,4 0-21 1,-1-6-281-16,75-34-961 0</inkml:trace>
  <inkml:trace contextRef="#ctx0" brushRef="#br0" timeOffset="-100800">19888 12408 2179 0,'0'0'298'0,"0"2"-133"0,0 4-55 0,0 8-10 0,3 4-26 0,-1 9-29 0,4 1-20 0,-3-2-25 0,2-4-37 16,-5-11-122-16,-3-4-173 16,-36-19-336-16</inkml:trace>
  <inkml:trace contextRef="#ctx0" brushRef="#br0" timeOffset="-100636.21">19859 12240 2345 0,'0'0'376'16,"0"0"-248"-16,2 0-85 15,2 2-28-15,2 2-15 16,3 4-53-16,-1 6-306 0,17 12-642 15</inkml:trace>
  <inkml:trace contextRef="#ctx0" brushRef="#br0" timeOffset="-99635.45">20236 12406 2000 0,'5'2'497'0,"4"2"-398"16,8 6 92-16,5 7-53 16,-1 1-66-16,-6-3-26 15,-11 3-31-15,-4-1 5 16,-4-5-5-16,-5-5-5 16,5-3 35-16,0-5 17 15,1 1-14-15,1-8-11 16,-1-2-2-16,3-8-35 15,5-11-3-15,4 0-26 16,8 0-8-16,8 5-14 16,4 6-9-16,2 10 24 15,0 8 18-15,-4 10-3 16,0 2 1-16,-4 6-22 16,1-2-19-16,-4-4 8 0,2-1 20 15,-4-10 18-15,0-2 15 16,-2-8 10-16,1-3 1 15,-1-8-10-15,-1-2 0 16,2-4-1-16,0-4 0 16,-3-4-48-16,-1 0 3 15,-9-8 11-15,-6-2 5 16,-5-3 28-16,-3 1 1 16,0 6 18-16,3 8 27 15,3 10 13-15,2 14-13 16,2 4-45-16,0 14-7 15,-6 20-4-15,-3 20 10 16,1 20 0-16,6 9 0 16,9 1 0-16,7 0 1 0,-1 1 0 15,1 2-3-15,-10 4-44 16,-4 5-20-16,-10-1-10 16,-5-9-49-16,4-19-124 15,5-20 28-15,17-31 147 16,6-20 75-16,5-16 9 15,-5-12 3-15,-13-6 24 16,-15-12 37-16,-9-5 17 16,-14-3-12-16,-4 0-13 15,2 4 4-15,9 8 27 16,17 12 0-16,14 3-29 16,21 10-56-16,6 4-11 15,18 5-8-15,2 2-14 0,3 4-25 16,-1 0-37-1,2 2 15-15,-5-4-15 0,-5 4-9 16,-8-4 35-16,-10 4 10 16,-10 2 48-16,-12 2 0 15,-5 2 78-15,-7 4-11 16,-13 2-26-16,-2 6 5 16,-5 8-21-16,5 2-25 15,9 0-1-15,9-3-8 16,6-4-4-16,6-3 13 15,11-1 11-15,-2-8-5 16,10-5 6-16,2-7 18 0,-2-2 9 16,0-5-6-1,-6 0 3-15,-7-2-12 0,-7 4 25 16,-10-6 28-16,-13 4-37 16,-5 0-5-16,-18 6-15 15,-7 2-20-15,-8 8-14 16,-4 4-271-16,-59 2-436 15</inkml:trace>
  <inkml:trace contextRef="#ctx0" brushRef="#br0" timeOffset="-91619.02">13048 13058 1235 0,'2'0'284'0,"-2"-2"-118"0,0 0-47 0,0 2-40 0,0-2 22 0,0 2-50 0,0-2-12 16,0 2 10-16,0 0-5 15,0 0 31-15,0 0-18 16,3 0-11-16,-3 0 1 16,0 2-26-16,0 8-5 15,0 12 50-15,-3 16 54 16,-1 11-45-16,0 6-34 15,-8 3-17-15,8-3-5 16,2-9-13-16,2-8-5 0,4-6 1 16,3-12-1-16,2-6-1 15,0-8 1-15,-1-2 11 16,13-6 3-16,1-2 3 16,7-6 1-16,7-6 1 15,-1-2-20-15,3 2 0 16,0-2-1-16,-4 0-35 15,-3 4-81-15,-12 0-72 16,0 4-112-16,-19-8-209 16</inkml:trace>
  <inkml:trace contextRef="#ctx0" brushRef="#br0" timeOffset="-91383.08">13061 13276 1795 0,'3'-1'324'0,"4"-2"-198"0,10 0-87 15,10-5-18 1,6 4-12-16,5 0-8 0,-2 2-1 16,-4-1-48-16,-9 2-111 15,-2-3-137-15,-10-17-927 16</inkml:trace>
  <inkml:trace contextRef="#ctx0" brushRef="#br0" timeOffset="-91202.33">13106 13056 1767 0,'7'-6'377'15,"-1"0"-242"-15,17-6-75 0,4 6-14 16,6-2-25-16,7 6-21 16,-2 2-63-16,-2 2-192 15,39-8-567-15</inkml:trace>
  <inkml:trace contextRef="#ctx0" brushRef="#br0" timeOffset="-90752.07">13817 13076 1860 0,'-11'2'324'0,"-1"-2"-192"16,-7 6-69-16,-6 10-19 16,-4 10-23-16,-6 10-15 15,-4 9-5-15,4-4-1 16,4-9-7-16,9-5-22 16,10-9-32-16,6-9-83 15,4-6-9-15,4-11-29 16,6-6-362-16,2-8-62 15,3-6 231-15,0-5 375 16,3 1 309-16,-5 3 58 16,-4 2-22-16,0 7-66 0,-5 8-19 15,2 6-82 1,-2 6-88-16,5 8-52 16,4 10 85-16,5 6-41 0,8 13-41 15,7-4-14-15,5 6-17 16,2-7-10-16,2-2-22 15,-2-6-202-15,35 8-353 16</inkml:trace>
  <inkml:trace contextRef="#ctx0" brushRef="#br0" timeOffset="-90235.27">14233 13174 1512 0,'-2'19'490'0,"-2"6"-253"0,-5 22-104 0,3 13-43 0,-4 2-24 0,3-2-30 0,5-2-10 0,4-8-13 0,1-8-1 16,-1-12-3-16,3-7-9 15,-5-11 1-15,2-5 0 16,-2-7 0-16,-2-1 18 16,-5-8-4-16,0-9-15 15,-6-9-19-15,1-14-11 0,4-11 6 16,1-6-6 0,7 2 24-16,3-2 12 15,5 6-12-15,13 8-2 16,1 7-25-16,4 5 14 0,-1 16 9 15,-1 8 9-15,-1 10-13 16,-1 10 3-16,-4 10 11 16,0 7 5-16,-5 4 4 15,-4 3-8-15,-2-3 22 16,-3-7-7-16,-11-4 8 0,-4-2 17 16,-6-6 1-1,-10-2-17-15,-6-2-11 16,-4-4-14-16,4-6-23 15,2-6-32-15,4-6-56 16,12-8-87-16,10-56-322 0</inkml:trace>
  <inkml:trace contextRef="#ctx0" brushRef="#br0" timeOffset="-89920.05">14508 12950 1514 0,'-3'-2'738'0,"3"2"-555"0,0 0-61 0,3 11-56 0,-3 14 27 0,5 11-2 0,-3 12-38 0,0 6-22 0,2-5-5 0,1-8-14 16,-1 0-12-16,0-10-8 16,3-8-84-16,-4-7-127 15,-1-8-64-15,0-8-181 16,5-24-1125-16</inkml:trace>
  <inkml:trace contextRef="#ctx0" brushRef="#br0" timeOffset="-88996.18">14904 13058 945 0,'-2'0'957'0,"2"0"-756"16,0-2-40-16,-4 2-52 15,4 0-25-15,-3 0-37 16,-1 4-13-16,-8 4 25 16,-5 10 16-16,-8 4-29 15,5 4-11-15,1 0-10 16,10-4-17-16,5-4-8 0,4-2-10 16,1-6 10-1,4-4-6-15,2-2 6 0,1 0 11 16,6-8-3-1,1-2 5-15,1-2-4 0,2-6-7 16,-2 0-1-16,1-4 9 16,-5-2-10-16,-4 2 0 15,-1 4 7-15,-5 2-5 16,-4 6 14-16,2 2-1 16,-5 4-15-16,-1 6-19 15,-8 8 17-15,-1 4 2 16,1 4-12-16,10 2-46 15,8-6-8-15,12 0-5 16,7-6 31-16,3-3 28 0,8-9 12 16,1-9 8-16,1 1-2 15,-3-7-5-15,-4-2 11 16,-4-1-2-16,-10 0 11 16,-3 4 32-16,-10-2-13 15,-2 4-13-15,-5 6 8 16,-4 2-31-16,5 4-4 15,-7 6-10-15,-1 8-10 16,-1 8 7-16,5 6 13 16,2 0-9-16,12 0-17 15,2-3-4-15,7-3 9 16,1-4 12-16,7-10 9 16,-4-1 9-16,4-7 0 15,-3-7 12-15,2-5-9 16,0-6 8-16,1-6-7 15,0-1 1-15,-4-1 2 16,-3 2-14-16,-1 4 4 0,-1 4-5 16,-8 8-1-16,-1 4-10 15,-3 6-13-15,-2 4-23 16,2 11 34-16,0 6 12 16,3 5 1-16,-1-2 5 15,8-2-5-15,-6-6 8 16,1-7-9-16,-5-3 1 15,0-6 6-15,0-2 41 16,-2-2 21-16,3-6 9 0,4-3-34 16,3-7-34-16,1-4-2 15,5 2-8-15,5 1-25 16,-2 2-5-16,6 3 9 16,-3 10 7-16,5 6-5 15,0 9-25-15,-3 4-44 16,3 6 29-16,-3 1-14 15,-3 0-106-15,-8-4-29 16,-15 7-268-16</inkml:trace>
  <inkml:trace contextRef="#ctx0" brushRef="#br0" timeOffset="-88786.16">15317 12984 2107 0,'-2'-2'607'0,"2"2"-479"0,0 0-35 0,0 0-42 0,0 2-51 0,0 0-3 0,0 4-23 0,4 4-148 15,5 0-183-15,26-2-406 16</inkml:trace>
  <inkml:trace contextRef="#ctx0" brushRef="#br0" timeOffset="-87851.03">15909 13247 1864 0,'0'-3'325'15,"2"3"-203"-15,7 3-17 16,1-2 7-16,7 2-50 16,8-1-28-16,-5-2-16 15,5-2-4-15,-6-2-13 16,2-3 0-16,-9-3 10 15,-4 1-1-15,-2-4 2 16,-6 3-12-16,-6-2-25 16,-2 0-1-16,-2 2-7 0,-13 4 33 15,-4 6 8-15,-6 10 5 16,-5 4 1-16,3 11-8 16,1 2-6-16,16 5-11 15,10-1 10-15,14-1-4 16,9-4 4-16,16-2-28 15,10-10 7-15,9-8-10 16,4-6 4-16,7-4-23 16,-8-6-26-16,-4-4-40 15,-2-2 27-15,-5 0 5 16,-3-5 17-16,-10-1 22 16,-12 0 16-16,-6 1 29 15,-14 2 1-15,-5 8 46 16,-3-2 22-16,-5 12-20 15,-5 2 3-15,-6 12-2 0,-5 6-5 16,3 6-7-16,9 1-37 16,7-1-4-16,13 0-19 15,11-5 5-15,7-8 13 16,6-2 5-16,5-14 11 16,4-4 10-16,4-8-2 15,-4-8 5-15,-4-2-10 16,-3-3 10-16,-6 0 1 15,-9-6 7-15,-3-1-10 16,-8-2 10-16,-6 0 16 0,-2-2 1 16,-5 6 8-1,3 2 5-15,4 12 22 16,1 10 9-16,5 5-36 0,0 12-57 16,5 13-2-1,-1 20 2-15,8 14 20 0,3 16-11 16,5 2-9-16,7-1 0 15,0-3-9-15,4-10-131 16,-2-8-199-16,20 24-380 16</inkml:trace>
  <inkml:trace contextRef="#ctx0" brushRef="#br0" timeOffset="-82897.92">10700 14177 1416 0,'-9'-14'448'0,"2"4"-283"16,-8-8-32-16,4 4-34 0,4 4-22 0,5 6-38 0,2 2-21 0,0 2-11 0,0 0 2 0,0 0 6 0,0 0 6 15,0 0-1-15,0 0-7 16,0 0-5-16,0 0-4 15,0 0-4-15,-3 2 0 16,-1 4 5-16,0 0 5 16,-1-2 1-16,3-2 1 15,2-2 18-15,0 0-3 0,0 0-12 16,0 0-9 0,0 0-6-16,2 0 0 0,-2 0 0 15,0 0 1-15,0 0-1 16,0 0 1-16,0 0 9 15,-2 0 5-15,2 0 9 16,0 10-12-16,-5 14 87 16,-6 4-45-16,0 10-30 15,-2-2-16-15,0 0-8 32,1-6 0-32,5-2-53 0,3-6-49 0,2-4-19 15,4-12-58-15,5-3 37 16,2-6-11-16,35-21-372 15</inkml:trace>
  <inkml:trace contextRef="#ctx0" brushRef="#br0" timeOffset="-81752.45">12801 14057 1850 0,'0'-2'373'0,"2"2"-143"0,0-3-31 0,0 3-85 0,-2-1-45 0,3 1-16 0,-3 4-26 16,4 2 0-16,3 12 31 15,0 10-5-15,-1 6-4 0,-1 8-1 16,-3-2-24-16,2-2-12 16,1-2-3-16,0-12-9 15,-1-2 1-15,-4-10 4 16,2-3-5-16,-2-8-8 15,0-1 8-15,-2-1 13 16,2-8 7-16,0-5-10 16,2-8-10-16,3-8 0 15,5-8-1-15,4-6-14 16,9 0-6-16,1 0 3 16,12 2 6-16,-1 8-12 15,1 6 15-15,-5 10-5 16,-8 11-10-16,-8 7 5 15,-4 14 11-15,-4 4 7 16,0 12 1-16,-5 5 0 16,0 3 1-16,4-4 0 0,1 2-1 15,7-6 0-15,-1-2 6 16,3-6-6-16,1-8 0 16,-3-2 1-16,-1-6-1 15,1 2-27-15,-3-6-75 16,-1-4-72-16,6 2-71 15,0-12-95-15,26-16-420 16</inkml:trace>
  <inkml:trace contextRef="#ctx0" brushRef="#br0" timeOffset="-79950.2">13559 14052 1746 0,'0'0'483'0,"-2"0"-364"0,-4 9-49 0,-4 5 61 0,-3 12 5 0,-3 2-50 0,3 6-37 0,11-2-5 16,4-2-16-16,9-2-8 16,0-6-13-16,11 0 5 0,7-4 3 15,6-12-1 1,1 0-10-16,3-6-4 0,-4-6-6 15,-8 0 1 1,-1-10 5-16,-6-2 1 0,1-4-1 16,-9-2-9-1,-3 0-3-15,-4 8 11 0,-5 2 1 16,-2 10 1-16,-5 0-1 16,-2 8-7-16,-4 0-3 15,-3 14-11-15,3 2 10 16,6 4-35-16,7 2-13 15,7-4 1-15,2-6 1 16,6-2 49-16,-1-6 8 16,-1 0 22-16,5-8-13 15,-3 0 8-15,3-8-2 16,5-4-2-16,-2-4-2 0,2-4-5 16,-5 0 7-16,0 0 5 15,-5-4-18-15,0 6 0 16,-1 0 0-16,-5 8-1 15,-1 4-5-15,1 10-12 16,1 4 3-16,6 2 8 16,-3 10 7-16,1 6 0 15,-4 2 6-15,3 0 11 16,-1-2 7-16,-4-9-8 16,-1 1-2-16,-3-7 11 15,-2-4-4-15,0-2-7 16,0-5 2-16,-2 0 13 15,2-4 23-15,0 0 8 0,2-10-10 16,4 0-50-16,6-8 0 16,5-6-15-16,10-2-63 15,0 6 10-15,4 4-2 16,-8 10 20-16,-10 6 34 16,-7 6-17-16,-3 4 7 15,-8 8 7-15,-2 4 19 16,-1 2 15-16,-6 2-3 15,5-2-3-15,1-6-2 16,3-4-1-16,0-6 9 16,3-1 11-16,2-3 1 15,2 0 16-15,-2-3 5 16,7-1 18-16,4-6-43 0,7-8-23 16,0-4-5-1,6 0-17-15,-1 2-29 0,1 0-36 16,0 6 49-16,1 2 10 15,-7 10 7-15,0 10 9 16,-4 2-9-16,-4 6 15 16,3 6-6-16,-1 2-12 15,3-2-5-15,8-2 18 16,-1-4 11-16,5-7 6 16,-3-4-5-16,6-5 21 15,-6-10 19-15,-4 2-2 16,-4-4-11-16,-1 2-11 15,-4-4-4-15,-1 2 7 0,-2 0-5 16,-1 0 0-16,-1-4-15 16,1 2-9-16,4-4-2 15,4-2-5-15,-1-4-22 16,-3 0 19-16,3-2-29 16,-5-4 21-16,-3-1 12 15,1-2 1-15,-1 2 14 16,6-1 2-16,-6 6-1 15,-1 8 10-15,-1 4 5 16,-3 2 11-16,-2 6-13 16,1 2 0-16,-4 6-14 15,-7 6 0-15,-12 18 17 0,-4 9 8 16,2 10 4 0,-2 8-10-16,11 1-13 15,-4 2-4-15,8-4-1 0,4 2 0 16,-4-4 0-16,6-3-1 15,6-7-16-15,7-15 11 16,10-4 5-16,4-16 1 16,2-5 17-16,6-5-17 15,-4-12 0-15,-2-2-1 16,-10-4-10-16,-7-7-13 16,-1 0 4-16,-5 0 2 15,3 2 10-15,3 4-7 16,3 8-29-16,9 2 1 15,7 8-35-15,10 0 14 16,5 2 0-16,4 4 11 0,1 0 40 16,-7-4 12-16,-16 2 7 15,-4-4 53-15,-13 2 50 16,-5 0 11-16,-10-2-58 16,-5 2-38-16,-7 4-24 15,-12 4-1-15,-3 10 0 16,3 4 0-16,5 6-1 15,11 2-7-15,9 4-14 16,9-6-44-16,7-2-26 16,4-4 41-16,11-6 39 15,-1-4 12-15,8-8 2 16,0-4 10-16,0-6-5 16,4-3-7-16,3-2 11 15,-1-3 1-15,-6-2-5 16,-2-2 2-16,-2 6 15 0,-10-2 9 15,-3 6 18-15,-6 8-51 16,0 8-6-16,1 10 6 16,-5 10 13-16,2 10-6 15,-4 10 10-15,-4-2-4 16,-2 3-12-16,-3-18-1 16,3-4-11-16,0-10 11 15,4-10 15-15,2-3 42 16,4-12 71-16,6-6-85 15,12-13-10-15,12-5 3 16,12-6-18-16,10 2-11 16,9-2-7-16,-1 4-70 15,-2 0-94-15,-4 6-124 16,54-32-452-16</inkml:trace>
  <inkml:trace contextRef="#ctx0" brushRef="#br0" timeOffset="-77981.31">17366 12994 265 0,'0'-2'1239'15,"-2"0"-915"-15,-2 0-153 0,1 0-18 0,-1 0-10 0,4 0-55 0,4 2-26 0,-4 0 1 0,0-2-3 0,3 2 1 0,-3 0-4 16,0 0-3-16,0 0-3 15,-3 0 2-15,-1 0-11 16,4 0 0-16,-8 2-5 16,-11 8 7-16,-14 12-10 15,-11 16-5-15,-10 14 1 16,7 12-3 0,7 4 4-16,11 3-23 0,15-1-8 15,17-2-1-15,12-4 1 0,16-4 0 16,9-11-6-16,12-5-6 15,8-10 0-15,5-8-65 16,-1-6-98-16,1-10-178 16,61-16-412-16</inkml:trace>
  <inkml:trace contextRef="#ctx0" brushRef="#br0" timeOffset="-76971.93">17805 13080 1682 0,'0'-2'313'0,"0"2"-121"0,0 0-61 0,0 0-56 0,3 0 13 0,-1-2 2 0,-2 2-33 0,2 2-12 0,-2 2-6 0,2 8 15 0,1 10 15 0,-3 15-28 15,0 8-22-15,-3 4-10 16,-1 1-9-16,-3-4-9 15,-4-4-79-15,0-10-59 16,-3-8-86 0,1-8-23-16,1-10-56 0,-9-26-478 15</inkml:trace>
  <inkml:trace contextRef="#ctx0" brushRef="#br0" timeOffset="-76535.42">17709 13140 689 0,'12'-16'909'15,"5"0"-665"-15,16-12-157 0,10 8-30 16,2 6-1 0,4 12-14-16,-3 2-9 0,-7 10 28 15,-8 2 26-15,-5 6-48 16,-12 4-18-16,-8 4 8 16,-8 2-10-16,-9-2-17 15,-7-4-2-15,-7-1 0 16,-1-7 0-16,4-9 0 15,-1 0 18-15,10-5 9 16,8 0-12-16,5 0 12 16,10-2-26-16,19-1-1 0,11-1-19 15,16 3-5 1,8 2-18-16,-6 6 5 0,-6 3 26 16,-8 8 11-1,-7 4 14-15,-5 6 23 16,-12 6 10-16,-7-4-26 0,-11-2 12 15,-15-4 4-15,-9-2 1 16,-14-2-4-16,-6-4-11 16,-5-8-1-16,0-4-10 15,0-4-12-15,8-6 0 16,2-6-28-16,9-6-73 16,12-6-134-16,12-8-215 15,50-60-1071-15</inkml:trace>
  <inkml:trace contextRef="#ctx0" brushRef="#br0" timeOffset="-76301.95">18485 13058 2033 0,'0'0'469'0,"2"2"-323"0,-2 4-37 0,3 12 2 0,-1 12 66 0,2 16-76 0,3 6-40 0,-3 5-19 16,2-3-18-16,0 0-3 15,0-6-21-15,1 0-20 16,-3-8-106-16,4-10-401 16,11-4-362-16</inkml:trace>
  <inkml:trace contextRef="#ctx0" brushRef="#br0" timeOffset="-75916.19">18897 13303 1771 0,'-14'9'611'16,"-5"4"-416"-16,-12 13-38 15,-3 8-65-15,1 2-23 16,6-2-23-16,9-2-25 0,11-4-21 16,12-4 0-16,13-6 0 15,20-2 30-15,15-6-3 16,16-7-9-16,4-6-2 16,-3-5-7-16,-3-6-7 15,-11-6 4-15,-10-6 3 16,-13-4 1-16,-17-4-9 15,-11 2-1-15,-26 4-19 16,-16 4 5-16,-17 6 14 16,-13 6 0-16,0 4-7 0,3 8-8 15,15 0-48 1,11 5-60-16,15 0-87 16,15 3-106-16,59 14-362 0</inkml:trace>
  <inkml:trace contextRef="#ctx0" brushRef="#br0" timeOffset="-75384.11">19242 13411 1585 0,'0'0'497'0,"0"0"-320"0,0 2-46 0,0 4-68 0,0 10 51 0,2 6 30 0,3 6-62 0,4 0-31 0,4-4-19 0,1-2-5 15,8-4 0-15,2-8-8 16,12-8-1-16,7-5 0 16,7-8-17-16,2-5-1 15,-4 0-14-15,-7-2 7 16,-12-2-22-16,-7 0-47 15,-10 0-143-15,-10-26-161 16</inkml:trace>
  <inkml:trace contextRef="#ctx0" brushRef="#br0" timeOffset="-74601.99">19757 13303 1848 0,'-12'2'322'0,"-3"5"-178"15,-18 6-45-15,-5 9-25 16,3 4-13-16,6 10-38 15,11-2-17-15,13-2-5 16,7-2 0-16,12-4 14 0,12-8-14 16,8-3 0-16,6-10-1 15,2-5-14-15,2-10-19 16,-3-6-9-16,-5-2 30 16,-1-8 12-16,-1-2 9 15,-8-2 12-15,-7-4-7 16,-6-6-7-16,-5-4 19 15,-3-4-2-15,-5 2 12 16,-3-1 13-16,3 5 46 16,0 10-2-16,0 8 9 15,3 10 10-15,-3 8-26 0,3 6-70 16,-3 12-16 0,-3 14 0-16,3 16 18 0,-3 14-4 15,6 10-14-15,6-1-2 16,0-1 1-16,-1-8 1 15,2-8-1-15,-8-10 1 16,0-16 0-16,-4-8 0 16,2-10 0-16,-2-4 0 15,2-2-9-15,0-9-5 16,4-7-52-16,1-11-18 16,3-5 11-16,11-2-49 15,0-2-22-15,8 0 18 16,-7 10 32-16,-5 4 4 0,-3 12 75 15,-10 6 14-15,-6 8-7 16,-12 10 8-16,-4 2 60 16,-6 8 36-16,-3 0-13 15,6 0 5-15,2-4 1 16,13 0-20-16,4-2-2 16,10 4-7-16,12 2-3 15,7 0-16-15,11-2 1 16,3-2-23-16,5-6-19 15,-1-4-12-15,-1-8-87 16,-2-4-124-16,-3-8-232 16,42-50-188-16</inkml:trace>
  <inkml:trace contextRef="#ctx0" brushRef="#br0" timeOffset="-74247.91">20503 13110 1659 0,'-6'12'283'0,"2"4"-62"0,-8 20-71 0,5 8-50 0,3 4-23 0,6 1-7 0,0-3-25 0,5-4-3 0,2-4 23 15,-2-8-4-15,-1-8-16 0,3-6 0 16,1-6-12-1,0-4-1-15,3-4 10 16,3-8 3-16,5 0-3 16,-2-6-12-16,2-6-8 0,-3-4-5 15,-7-4-17-15,-1 0 1 16,-7 2 5-16,-8 2-6 16,-6 4-13-16,-7 5 12 15,-6 2 2-15,-6 3-2 16,-5 0-24-16,4 6-99 15,4 0-106-15,10 2-68 16,15 2-266-16</inkml:trace>
  <inkml:trace contextRef="#ctx0" brushRef="#br0" timeOffset="-73902.09">20918 13316 1890 0,'-18'11'349'0,"5"1"-197"16,-12 12-67-16,7 2-25 16,14 4-9-16,6 0-19 15,9 0-5-15,11-6 22 16,5-8 29-16,7-4-10 15,1-8-16-15,4-6-4 0,-6-2 12 16,-4-8 12-16,-7 2-7 16,-6-8-29-16,-8-4-15 15,-6-2-21-15,-6-2-18 16,-9-2-36-16,-11 4-96 16,-1 4-60-16,-6 9-120 15,-13-4-227-15</inkml:trace>
  <inkml:trace contextRef="#ctx0" brushRef="#br0" timeOffset="-73351.13">21426 13323 2014 0,'0'0'339'0,"-2"0"-169"15,-7 6-62-15,-1 6 42 16,0 2-38-16,-3 6-41 16,1-2-22-16,8 0 2 15,1-6 14-15,1 0-32 16,0-2-8-16,2 0-7 16,0-2-1-16,0 0-7 15,0 2-2-15,2-2-8 16,-2-2 1-16,0-4 7 15,-2 0-8-15,2 2 0 16,-2-2 0-16,0 4 6 16,-2 4 0-16,-2 6-4 15,4 2-1-15,0-4 0 16,2 3-1-16,2-10 0 16,0 1-1-16,4-5 1 0,0-3 8 15,9-3 5-15,8-1-7 16,4-6-6-16,2-4-2 15,2-4-8-15,0-2-8 16,-4-2 6-16,0 0-3 16,-3 2-15-16,-6 0-6 15,-3 6 18-15,1 2 9 16,-8 4-11-16,2 4-19 16,-4 0 3-16,1 4 12 15,-1 0 18-15,-3 2-4 16,1 0 3-16,-4 2 6 0,2-4-7 15,-2 2 2-15,-2 0-5 16,-2 2-44-16,-7 2-122 16,-41 6-291-16</inkml:trace>
  <inkml:trace contextRef="#ctx0" brushRef="#br0" timeOffset="-72802.11">21380 13309 1846 0,'10'3'317'0,"1"1"-124"0,16 7-16 0,0 3 3 0,0 0-45 0,2 6-45 0,-10 2-18 0,-1 2-3 15,-9 0-16-15,-5 2-23 16,-8 2-20-16,-2 4 7 16,-10-2-11-16,0 0 3 15,-4-3-9-15,5-5-6 16,-1-4-26-16,-1-7-14 0,5-7-14 16,5 0-14-1,5-4 4-15,4-4-22 0,8-7-100 16,5-4-61-16,12-6 14 15,6-5 35-15,7-5-3 16,1-1 140-16,-1-6 67 16,2 2 28-16,-4 4 92 15,-4 2-7 1,-9 8 1-16,-8 10-2 0,-13 4 40 16,-6 4-58-1,-11 12-50-15,-10 6 44 0,-10 8 19 16,-3 6-53-16,12 6-30 15,10-4-5-15,12 0-8 16,9-2 4-16,10-4 16 16,4-8-4-16,6-1 3 0,6-8-14 15,5-4-16-15,1-8-35 16,2-3-116-16,-3-6-109 16,-9-4-77-16,13-40-689 15</inkml:trace>
  <inkml:trace contextRef="#ctx0" brushRef="#br0" timeOffset="-72511.08">21949 13062 1888 0,'10'12'327'0,"9"4"-121"0,8 24 11 0,7 14-64 0,-1 16-40 0,-2 7-28 0,-2 9 5 0,0 6 27 0,-4 0-21 0,-14-3-54 16,-24-9-42-16,-37-12 0 15,-27-12-72-15,-91 7-184 16,-94-36-450-16</inkml:trace>
  <inkml:trace contextRef="#ctx0" brushRef="#br0" timeOffset="-59194.74">8606 13623 1370 0,'11'13'108'0,"27"6"-108"0</inkml:trace>
  <inkml:trace contextRef="#ctx0" brushRef="#br0" timeOffset="-58067.83">5627 13515 1780 0,'0'-4'285'16,"-3"0"-74"-16,-1 0-77 15,2 0-58-15,0 4-29 16,2 0-36-16,-2 0-11 15,2 4-13-15,-6-2 5 16,4 4-2-16,-2-2-25 16,2 2-34-16,-3 4-82 15,-5 0-74-15,-27 24-531 16</inkml:trace>
  <inkml:trace contextRef="#ctx0" brushRef="#br0" timeOffset="-57680.22">4756 13727 1657 0,'8'-1'243'0,"-1"-3"-132"0,9-6-79 0,-5 7-31 0,-4-1-1 0,2 4 9 0,-3-1-7 0,-4 1 14 16,-2 4 26-16,0 10 2 15,-2 10 47-15,0 8-11 16,-4 8-31-16,-2-2-23 16,-1-2-11-16,3-4-9 15,-3-2-6-15,6-2 0 16,6-6-86-16,8-4-109 16,47-14-130-16</inkml:trace>
  <inkml:trace contextRef="#ctx0" brushRef="#br0" timeOffset="-57284.84">5366 13900 1841 0,'-3'-2'325'16,"3"2"-145"-16,0 0-87 15,0 0-12-15,6-2-54 16,13-2-15-16,8-4-12 16,13-4 6-16,9 0-6 15,0-4-9-15,0 0-17 16,-2 2 4-16,2-2 4 0,-2 6 16 16,-7 0-7-16,-13 4 9 15,-15 8-10-15,-13 6 10 16,-8 8 42-16,-12 10 33 15,0 2 3-15,-6 0 9 16,0-2 4-16,0-6-25 16,0 2-18-16,8-6-9 15,-2-1-12-15,5-4-19 16,8-3-3-16,1-2-5 16,7 1-84-16,0-7-138 15,7 1-66-15,7-5-91 16,57-29-1118-16</inkml:trace>
  <inkml:trace contextRef="#ctx0" brushRef="#br0" timeOffset="-56334.79">8969 13712 1774 0,'-16'14'305'15,"5"2"-140"-15,-11 10-65 0,9-4-29 0,7-6-20 0,6 2 15 0,3-4 21 0,2-2-15 0,1-2-9 0,-1-2 16 0,-1-4-11 0,-2-2-22 16,0-2-14-16,2 0-13 16,-4 0-8-16,0-2-1 15,0 2 1-15,0 0-10 16,0 0 0-16,-4 0 0 15,2 0-1-15,0 2-18 16,-2 0-114-16,-7 8-210 16,-65 18-508-16</inkml:trace>
  <inkml:trace contextRef="#ctx0" brushRef="#br0" timeOffset="-56068.63">5054 14071 1290 0,'53'-14'169'0,"7"0"-169"15,121-31-63-15,81-23-300 16</inkml:trace>
  <inkml:trace contextRef="#ctx0" brushRef="#br0" timeOffset="-55879.91">5981 13898 829 0,'-18'14'261'15,"5"0"17"-15,-18 17-74 16,-1-4-38-16,1 1-41 16,5-3-11-16,5-1-51 15,1-6-23-15,7 0 16 16,1-4 16-16,6-2-53 16,1-4 19-16,5-2 11 0,0-2-22 15,5-4-21 1,-3 4-6-16,0-2 0 0,6 0-198 15,23-22-393 1</inkml:trace>
  <inkml:trace contextRef="#ctx0" brushRef="#br0" timeOffset="-55646.48">6084 14015 2026 0,'-19'7'288'0,"0"5"-109"0,-14 6-74 16,-3 5-71-1,6-1-34-15,13-8-91 0,3 2-139 16,14-10-68-16,30-18-770 15</inkml:trace>
  <inkml:trace contextRef="#ctx0" brushRef="#br0" timeOffset="-55467.2">6254 13876 1871 0,'-8'-2'276'0,"-1"4"-158"16,-13 0-118-16,4 6-13 16,5 0-206-16,-3-2-919 15</inkml:trace>
  <inkml:trace contextRef="#ctx0" brushRef="#br0" timeOffset="-54218.71">6776 13385 994 0,'0'6'878'0,"0"4"-774"0,4 14-37 0,-1 10-5 0,4 2 5 0,-3 6-41 0,3-6-17 16,-1-4 1-16,-2-8 35 16,4-3 26-16,-4 1 40 15,-4-4-12-15,0 1 6 16,-2-2 10-16,2-9 7 0,-2-6 13 16,0-2-36-16,2 0-21 15,0-2-18-15,0 2-14 16,2 0-17-16,-2-2-8 15,2 2-6-15,0 2-9 16,0-2-6-16,5 6 1 16,1 0 9-16,4 6-9 15,3 6 0-15,-3 2 3 16,1 8-4-16,1 2 0 16,-3 4-1-16,4 0-6 15,5-6-26-15,14 1-18 16,9-11-9-16,14-7 3 15,12-7 13-15,5-5 4 0,2-8 5 16,-5-4 22-16,-15-5 13 16,-14 1 0-16,-11 2 20 15,-18 0 31 1,-6 7 28-16,-7 2 7 0,-4 0-26 16,-4-2-17-1,-2 2-7-15,-11 0-22 0,-14 0-14 16,-21 12 1-16,-28 6-1 15,-88 31-9-15,-33 12-47 16,150-37-37-16,5-1-84 16,-37 11-99-16,31-6-93 0,37 4-119 15</inkml:trace>
  <inkml:trace contextRef="#ctx0" brushRef="#br0" timeOffset="-53735.23">11183 14522 1234 0,'0'-6'259'0,"0"2"-116"0,3-10-79 0,4 4-22 0,3 2-35 0,9 0-7 0,0 2-41 16,8 2-70-16,2-4-58 0,0-5-107 0,29-24-75 16</inkml:trace>
  <inkml:trace contextRef="#ctx0" brushRef="#br0" timeOffset="-53618.75">11371 14390 870 0,'-6'5'189'0,"-2"-3"-89"0,-7 9-50 15,-1-1-31-15,-1-1 34 16,-6 4 64-16,7-3-15 15,-1-1-47-15,6 4-55 16,14 19-126-16</inkml:trace>
  <inkml:trace contextRef="#ctx0" brushRef="#br0" timeOffset="-52958.52">12685 14937 2124 0,'0'0'324'0,"4"-2"-69"0,12-2-60 0,13 0-75 0,18 0-34 0,15-2-40 0,8 2-26 0,-1 2-20 0,-5 0-8 0,-12-2-145 0,-15 0-316 15,5-6-119-15</inkml:trace>
  <inkml:trace contextRef="#ctx0" brushRef="#br0" timeOffset="-52750.46">12997 14909 1839 0,'0'2'345'16,"0"4"-181"-16,2 14 74 0,0 10-71 15,3 10-8-15,-3 6-9 16,-2 6-60-16,-2 2-20 16,-3-1-32-16,-4 1-20 15,1-4-18-15,-1-6-49 16,0-4-171-16,2-8-330 15,-4 8-264-15</inkml:trace>
  <inkml:trace contextRef="#ctx0" brushRef="#br0" timeOffset="-52433.8">13235 15248 2023 0,'-2'0'534'16,"4"6"-365"-16,-2 12-85 16,7 12 53-16,5 10-74 0,1 8-24 15,0 2-14-15,5-4-19 16,-7-6-4-16,-2-9 5 16,-5-18-5-16,-6-4-2 15,2-9 7-15,-4-4 22 16,0-6 32-16,-3-8-37 15,4-9-13-15,3-7 5 16,12-10-7-16,9 2-4 0,8-2-5 16,14 8-42-1,4 4-50-15,6 10-61 16,-1 6-184-16,57-4-220 0</inkml:trace>
  <inkml:trace contextRef="#ctx0" brushRef="#br0" timeOffset="-51534.3">13835 15208 1458 0,'-3'0'828'0,"1"0"-582"16,-5 0-86-16,-5 4-80 15,-11 10-2-15,-12 4 16 16,-7 6-23-16,-1 10-44 0,3 2-11 15,11 0-14-15,8-2 4 16,13-2-6-16,10-10-9 16,7-2-17-16,11-12 2 15,7-4 14-15,6-8 9 16,3-6-2-16,-1-8 2 16,-4-2 2-16,-4-4 12 15,-2-2 2 1,-8-2-5-16,-1-4 17 0,-5 6-25 15,-4 4 20-15,-4 8-13 16,-3 7 12-16,-3 6-9 16,-2 2-12-16,-6 8 0 15,-7 9-6-15,3 8 6 16,2 0-15-16,6 2-4 16,18-2-52-16,2 0 17 15,12-8 11-15,4-4 22 16,7-6 21-16,3-8 5 0,4-8-4 15,1-6 5-15,4-8 3 16,-6 0-4-16,0-4-4 16,-6-2 8-16,-10 2-8 15,-10-2 0-15,-7 10 12 16,-7 6-10-16,0 8-3 16,-4 2-15-16,-2 8-10 15,-3 12 19-15,-2 4 5 0,0 4 0 16,7-2-15-1,2 2 6-15,4-4-1 16,3-8 10-16,2-6 1 16,2-2 14-16,5-6 16 15,-3-2 15-15,5-2 12 0,2-10-5 16,2 0-20-16,5-6-1 16,0 0-4-16,-2 0-26 15,-1 6 8-15,-7 2-9 16,-3 10-12-16,-5 2 3 15,-5 14-7-15,-1 2 6 16,-3 8 10-16,-3 8 1 16,1-6-1-16,0-4 1 15,2-10-1-15,-2-2 0 16,2-6 11-16,0-4 7 16,2-4 13-16,2-4 4 15,7-6-11-15,7-4-17 0,3-8-7 16,2 0 0-16,2 4 0 15,2 4-21-15,-7 8 0 16,0 6 3-16,-6 8 12 16,-3 8 0-16,3 10 6 15,-6 6 0-15,3-2-1 16,-1 6 1-16,2-10-60 16,-5 0-85-16,-3-14-58 15,-4-2-257-15,-29-28-167 16</inkml:trace>
  <inkml:trace contextRef="#ctx0" brushRef="#br0" timeOffset="-51352.46">14267 15017 2422 0,'0'0'539'0,"3"0"-374"0,-6-2-84 0,3 4-39 0,3-2-23 0,-1 4-13 0,4 8-6 16,3 4-9-16,9 4-177 16,62 20-624-16</inkml:trace>
  <inkml:trace contextRef="#ctx0" brushRef="#br0" timeOffset="-50697.6">14879 15326 1893 0,'8'0'266'0,"0"-2"-112"0,13 2 62 15,8 0-45 1,4 0-78-16,9 2-51 16,2-2-27-16,-1-2-14 0,-1 2 1 15,-7-4-1-15,-5 0 1 16,-8-8 11-16,-4 6-1 16,-9-8 5-16,-2 6 2 15,-7 0 29-15,-5 3 5 16,-8 0-20-16,-14 10-24 15,-16 8-3-15,-5 9-6 16,3 8-3-16,9 8-12 16,16 0 12-16,11 4-3 15,15-2-8-15,9-6-11 16,7-10 24-16,12-3-5 16,1-11-2-16,5-10-1 15,2-10 8-15,-1-3 0 16,-6-13 2-16,-4-2-1 0,-6-8 26 15,-5-4-8-15,-4-4 15 16,-8-6-14-16,1-2-17 16,-6-12 13-16,4-7-15 15,-5-1 1-15,0 2 6 16,0 12 4-16,0 18 10 16,-2 22 0-16,0 10-15 15,-2 16-6-15,-2 18-21 16,-8 14 21-16,3 24 1 15,5 10 0-15,8 8-1 16,15-6 9-16,5-1-7 0,7-9-2 16,7-12 6-16,4-8-6 15,-2-12-60-15,5-16-185 16,55-18-604-16</inkml:trace>
  <inkml:trace contextRef="#ctx0" brushRef="#br0" timeOffset="-49313.87">12963 16054 2005 0,'0'0'336'0,"0"0"-75"0,0 0-66 0,0 0-69 0,0 0-67 0,0 8-41 0,5 10 18 15,0 12 7-15,1 14 5 16,-1 10-7-16,-1 4-8 16,0 1-23-16,-4-1-2 15,5-8-7-15,-10-10-1 16,5-6 0-16,0-14-7 0,-2-8-8 15,2-8-13 1,0-4 28-16,-4-12 0 0,2-6 0 16,-5-8-3-16,0-10 3 15,0 0 5-15,1-10 1 16,-3-7-6-16,5-5-6 16,6 0-4-1,9 0-7-15,2 8 10 0,9 12-10 16,3 10 4-16,0 14 1 15,-6 6 6-15,2 16-11 16,-7 10 16-16,-4 14 1 16,-3 8 1-16,-3 0 8 15,3 4-1-15,-7-8 7 0,3-10-8 16,-3-8-7-16,0-8 2 16,0-10 1-16,2 0-2 15,2-6 14-15,7-6 3 16,5-10-18-16,8-6 0 15,5-6-1-15,-2-4 1 16,2 4 0-16,0-6-1 16,-2 4-7-16,-3 14 7 15,-6 4-5-15,-5 18 5 16,-2 8-13-16,1 16 14 16,5 14 12-16,2 8-1 15,4 4-5-15,0 2 10 16,6-8-10-16,-4 1-6 15,-3-9 1-15,-5-9-1 16,-3-8 0-16,-7-7 0 16,-5-6-60-16,0-2-58 15,-2 0-175-15,2-4-241 0,21-10-836 16</inkml:trace>
  <inkml:trace contextRef="#ctx0" brushRef="#br0" timeOffset="-47470.56">13861 16160 1689 0,'-2'0'310'0,"0"0"-98"0,-7 8-71 0,-4 10 18 0,-3 4-47 0,1 10-32 0,-1 0-17 0,10 2-23 16,6-7-14-16,4 1-17 15,7-10-2-15,7 0 11 16,2-6-17 0,8-12 14-16,3 0-8 0,-2-12 4 15,0-6 5-15,-2 0-7 16,-6-5 23-16,-4 1-4 16,-5-1-10-16,-6 2 17 15,-6 11-16-15,0 2 20 16,-2 6-28-16,0 2-11 15,0 6 0-15,-3 8-6 16,3 12 6-16,0 1-6 16,6 4-6-16,7 0 12 15,12-7 0-15,2-4-10 16,6-10 10-16,2-6 0 16,5-12 1-16,2-6-1 0,-5-8 9 15,1-4-8-15,-4-6 17 16,-9 0-17-16,-2-3 0 15,-6-7 7-15,-3 2-2 16,-6-8 10-16,-6-4-16 16,-4 2 1-1,-3 1-1-15,-2 9 1 16,2 8 7-16,3 4 1 0,0 8 5 16,-1 10-14-1,5 0 0-15,-2 10-1 0,4 0-9 0,-2 10-17 16,-2 12 4-1,-5 14 23-15,-4 22 7 0,7 13 2 16,1-3-7-16,8 2 5 16,6-8-6-16,0-2 8 15,0-3-8-15,7-15-2 16,0-6 4-16,2-10-9 16,5-12-3-16,-1-6-3 15,3-12-3-15,2-2 15 16,4-10-10-16,-6-6 10 15,2-6 9-15,-3-8-9 0,-1-9-4 16,-2-3 4 0,-8-2 1-16,-1-4 5 15,-1 2 2-15,-5 6-8 16,-3 6 1-16,-2 8 20 0,-3 14 2 16,-3 10-1-16,0 4-1 15,1 4-6-15,2 0-15 16,-2 4-6-16,-4 14 6 15,-1 4 11-15,-7 10-11 16,10 12 13-16,4 4-12 16,10 2 18-16,2-4-10 15,1 2-9-15,6-3-8 16,-1-9 8-16,-1-4 11 16,4-6-11-16,-4-12 0 15,5-2 8-15,-1-12-8 0,8 0 2 16,0-12 14-1,0-2-16-15,4-4 0 0,-7-4 0 16,-3-6 1-16,-7 2-1 16,-6-5 2-16,-3 3-1 15,-3 14 0-15,-4-2 11 16,0 12-5-16,-2 4-7 16,2 8-10-16,-2 10 5 15,-2 8 5-15,4 10 12 16,2 1-12-16,6-1-10 15,11-10 10-15,-5-4-30 16,1-8-87-16,1-6-124 16,-3-16-263-16,-1-38-191 15</inkml:trace>
  <inkml:trace contextRef="#ctx0" brushRef="#br0" timeOffset="-47290.75">14684 15936 1853 0,'7'0'494'0,"6"-5"-359"0,20 5-63 0,16 5 19 0,13 0 8 0,10 9-24 0,1-1-48 16,-4-1-27-16,-1-2-165 0,72-10-335 15</inkml:trace>
  <inkml:trace contextRef="#ctx0" brushRef="#br0" timeOffset="-47068.41">15207 16048 1990 0,'0'0'534'0,"0"0"-300"16,0 0-81-16,-2 0-68 16,2 4-37-16,0-2-36 15,0 6-12-15,2 0-148 0,0-2-334 16,10-6-704-16</inkml:trace>
  <inkml:trace contextRef="#ctx0" brushRef="#br0" timeOffset="-46087.98">15425 16164 1307 0,'0'0'508'0,"0"0"-373"0,0 0-51 0,0 0-39 0,0 0-5 0,5 0 8 0,-1 0 12 16,4 4 30-16,-2 0-30 15,5-4 17-15,-5 0 7 0,0 0 0 16,-2 0 12 0,-4 2-24-16,4-2-15 0,-2 8 7 15,5 10-2 1,-1 14-5-16,-3 20-17 0,-6 20 20 16,-1 9-19-16,0 3-31 15,1-4-4-15,3-4 0 16,0-13-12-16,-2-9 2 15,2-18-11-15,0-10 1 16,-2-12 1-16,0-10-7 16,0-4-25-16,-5-4 38 15,0-10 7-15,-6-4 1 16,4-12 1-16,-2-6-1 0,6-14 0 16,3-7 8-1,6-3-8-15,10-10 5 16,8-2-6-16,11 6-13 15,6 7-8-15,9 15-8 0,2 20 5 16,-3 4 14-16,-7 18-1 16,-5 12 4-16,-8 12 5 15,-5 14 2-15,-8 4 0 16,-10 5 8-16,-6 1-7 16,-7-6 16-16,-3-6-16 15,0-12 38-15,-7-8 0 16,-9-6-12-16,0-2-27 0,-11-10-17 15,3-2-66 1,7-12-103-16,11-4-126 16,16-12-169-16,40-70-559 15</inkml:trace>
  <inkml:trace contextRef="#ctx0" brushRef="#br0" timeOffset="-45633.5">15982 15923 1514 0,'-2'-8'731'0,"0"6"-431"0,0-2-90 0,-2 0-91 0,1 12-55 0,1 16-7 0,0 19 66 0,0 15-46 0,2 10-22 0,4 0-13 0,3 2-9 0,5-12-6 15,5 1-13-15,3-11-14 16,3-12 1-1,3-14 6-15,-2-4-5 0,3-8 5 16,4-10 2 0,5-6-7-16,4-6-1 15,3-6-1-15,-4-10-8 0,-3-2-9 16,-9-10-7 0,-7-1 14-16,-9 1-5 0,-9 8 7 15,-6 6-10-15,-7 12-3 16,-9 10 14-16,-7 10 2 15,-11 14 4-15,0 4 2 16,7 12-2-16,13 3-5 16,14-3 6-16,10 0-20 15,15-4 11-15,10-6 8 16,11-4 0-16,5-12 1 0,4-6 9 16,-4-4-3-16,1-8-5 15,-5-6-1-15,-1-4-27 16,-4-6-95-16,0-6-232 15,58-69-356-15</inkml:trace>
  <inkml:trace contextRef="#ctx0" brushRef="#br0" timeOffset="-45100.03">16954 15875 1928 0,'0'0'323'0,"2"8"-158"0,1 9 96 0,5 6-50 0,4 17-50 0,-1 1-31 0,2 7-53 0,3 2-20 0,-1 8-23 0,1-6-4 16,-1 6-9-16,-1-12-13 16,-8-6-8-16,1 1 6 15,-3-15-5-15,4-4-1 16,-4-8-7-16,0-4-29 15,5 2-14-15,5-8-32 0,6-2-134 16,13-4-134-16,10-16-170 16,83-40-204-16</inkml:trace>
  <inkml:trace contextRef="#ctx0" brushRef="#br0" timeOffset="-43734.62">17665 16128 1731 0,'-4'0'364'0,"-3"0"-158"16,-13 4-112-16,-9 6 1 16,-11 8 16-16,-5 8-18 15,-1 6-30-15,7-2-12 16,8-2-12-16,9-2-8 0,13-3-9 16,2-5-22-1,9-5-10-15,6-4 1 0,2-5 8 16,13-4 0-16,3-4-15 15,8-14-11-15,0-4 6 16,-1-5 10-16,-6-5 11 16,-6 0 15-16,-9 6 3 15,-5 8 24-15,-7 4 10 16,-7 10-10-16,-5 4-22 16,-7 10-20-16,-4 8-13 15,-1 4 12-15,6 8-9 16,11 2 1-16,7-4-9 0,10 3-32 15,7-9 17 1,10-8 20-16,10-2-5 0,6-10 3 16,1-4-12-16,4-2-2 15,-6-13 8-15,-3-1 21 16,-3-4 11-16,-7-2-11 16,-6-2 21-16,-7 0-3 15,-3 6 2-15,-11 8 5 16,0 0 23-16,-4 10-28 15,0 4-20-15,-3 10-20 16,-6 2 11-16,4 12 9 16,3 0-15-16,6 2-40 15,10-6-56-15,7-4 9 0,1-5 37 16,5-13 1 0,4 0-4-16,-2-13 68 0,1 4 1 15,1-9-1-15,-4-5 0 16,-1 5 26-16,-5 2 2 15,-6 10 7-15,-7-2 35 16,-3 16-23-16,1 14 35 16,-4 23 37-16,-5 27-19 15,-3 14-23-15,-3 12 17 16,7 17-29-16,8 77-16 16,16 31 53-16,-21-173-94 15,-7-14 13-15,-17 40-20 16,-17-40 9-16,-14-18-10 15,-6-20 0-15,4-14-10 16,11-16-7-16,16-18-22 16,19-8-33-16,24-17-64 15,24-15-19-15,20-4-55 0,15-8 26 16,11-1-13-16,3 13 118 16,-1 10 79-16,-7 18 39 15,-20 12 63-15,-10 10 37 16,-16 14 22-16,-19 8-38 15,-6 9-47-15,-12-4-35 16,-6 4-4-16,-11 4-26 16,-2 0-2-16,-8 11 0 0,0 11-2 15,5 10 17 1,14 8-18-16,5 1-6 0,12 4-9 16,10-4-7-16,9-8-31 15,5-2 4-15,6-12-2 16,3-6-8-16,1-12 13 15,0-4 38-15,7-2-4 16,-4-8 12-16,7-4 0 16,-1-4-5-16,4-2 14 15,-6 6 15-15,-13 4-15 16,-13 10-14-16,-13 8-1 16,-10 12 0-16,-4 16 46 15,-4 6-1-15,-5 8-36 16,5-2-9-16,2-6 2 15,3-6-1-15,4-10-1 16,4-10 14-16,0-4-5 16,0-8 19-16,4-8 31 0,8-8-47 15,5-6 7-15,10-8-14 16,4 2 1-16,5-8-8 16,-3 4 2-1,6-4-1-15,-6 0-14 0,-6 4-10 16,-10 4 5-1,-5 5 19-15,-3 13-4 16,-7 10 5-16,-2-4 16 16,0 16-16-16,0 2-1 15,4 12 1-15,7 13 17 16,14 7-11-16,8 6 13 0,10-2 20 16,1 2 18-16,-8-8 15 15,-16-12-21-15,-18-2-16 16,-29-8-8-16,-23 0-9 0,-29-2-18 15,-16-2-71-15,-15-8-172 16,-121 6-505-16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3:05:41.916"/>
    </inkml:context>
    <inkml:brush xml:id="br0">
      <inkml:brushProperty name="width" value="0.05292" units="cm"/>
      <inkml:brushProperty name="height" value="0.05292" units="cm"/>
      <inkml:brushProperty name="color" value="#FF0000"/>
    </inkml:brush>
  </inkml:definitions>
  <inkml:trace contextRef="#ctx0" brushRef="#br0">1240 0 1941 0,'2'0'207'0,"-2"0"-77"0,0 0 31 0,0 0 52 0,2 0-74 0,0 0-8 0,-2 0-43 0,3 0-11 15,-3 0-23-15,0 0-15 0,0 0-14 0,2 0-8 0,4 0-11 16,12 0-6-16,3 0 25 16,23 0-13-16,-9 0-9 15,-28 0-2-15,-3 0-2 16,10 0 1-16,-3 0-1 15,-2 0-8-15,-2 0-51 16,0 0-107-16,-1 0-130 16,-4 0-154-16,-4 0-314 15</inkml:trace>
  <inkml:trace contextRef="#ctx0" brushRef="#br0" timeOffset="669.09">1816 0 2431 0,'0'0'298'0,"0"0"-184"0,-2 0 11 0,2 0-34 0,2 0-25 0,3 0-6 0,-2 0 5 0,-11 0-31 0,-2 0 5 0,-9 0-6 0,0 0-19 0,3 0-2 16,9 0-11-16,12 0 11 15,13 0-12-15,15 0-18 16,25 0-19-16,31 0-2 16,87 0 36-16,54 0 3 15,3 0 9-15,-83 0-8 16,-101 0 5-16,-13 0 0 16,-14 0-6-16,20 0 0 15,-33 0-4-15,-31 0 4 16,-32 0 37-16,-23 0-13 15,-14 0-3-15,-4 0-4 16,6 0-10-16,7 0 19 0,9 0-5 16,12 0-11-1,19 0 1-15,15 0-11 0,16 0-11 16,18 0-55-16,17 0-67 16,27 0-236-16,32 0-281 15,220 0-291-15</inkml:trace>
  <inkml:trace contextRef="#ctx0" brushRef="#br0" timeOffset="868.79">3129 0 2238 0,'-38'0'485'15,"-9"0"-321"-15,-33 0 19 16,0 0-24-16,13 0-74 0,20 0-40 16,14 0-25-16,18 0-20 15,7 0-12-15,11 0-84 16,17 0-92-16,23 0-80 15,19 0-196-15,158 0-231 16</inkml:trace>
  <inkml:trace contextRef="#ctx0" brushRef="#br0" timeOffset="1185.22">3699 0 3057 0,'-11'0'330'15,"-2"0"-252"-15,-7 0-43 0,2 0-14 16,11 0-21 0,5 0-1-16,4 0-48 0,2 0-19 15,4 0-8-15,7 0 22 16,18 0 27-16,23 0-35 16,27 0-34-16,88 0-3 15,47 0-13-15,3 0 52 16,-166 0 54-16,-14 0 6 15,-17 0 51-15,23 0 37 16,-36 0 25-16,-37 0 23 16,-33 0-40-16,-23 0-27 15,-18 10-18-15,4 42-31 16,10-8 7-16,18-12-17 16,24-2-10-16,17-8-9 15,10-6-48-15,5 2-75 0,3 0-432 16,-26-8-1585-1</inkml:trace>
  <inkml:trace contextRef="#ctx0" brushRef="#br0" timeOffset="1785.94">5128 956 2873 0,'-5'-4'312'0,"-2"4"-238"0,-2-6-28 0,3 6 16 0,-1 2-31 0,-15 20-17 0,-12 24 1 0,-26 25-2 0,-18 19-12 0,-8 0 11 0,3-8-6 0,14-10-5 15,15-12 0-15,25-11 9 16,19-13-10-16,27-6-7 16,28-10-2-16,37-8-8 15,104-18-14-15,99-48-1 16,55-8 13-16,-115 52 18 16,-20 34 1-16,-49 44 24 15,-109-20 25-15,-18-2-1 16,-21 5-22-16,8 50 10 15,-49 2-5-15,-36-3 13 16,-89 44-13 0,-34-23-25-16,141-97 11 15,13-4-17-15,-31 16-14 16,33-20-55-16,28-12-90 16,23-12-383-16,105-68-767 0</inkml:trace>
  <inkml:trace contextRef="#ctx0" brushRef="#br0" timeOffset="3784.46">1664 2641 1727 0,'0'8'195'0,"-1"-2"-118"0,1 10 62 0,-3-2-19 0,3 8-30 0,0 6 27 0,0 10 2 16,0 10-56-16,0 4-27 15,0 5-12-15,3-7-8 16,-3-2-14-16,-3-10 4 16,3-4 0-16,-2-10-6 15,0-8 5-15,0-4-4 16,0-8-1-16,-3-2 5 16,5-4-5-16,0-8-16 15,0-12-83-15,5-12 22 16,-1-8 22-16,3-12 40 15,0-2 15-15,-1-7 0 16,5 3 0-16,3 4 0 0,1 12 6 16,1 8 15-16,2 8-12 15,-4 5 11-15,3 4 25 16,-5 9-8 0,-2 2-10-16,-1 5-4 15,5 11-10-15,1 10 16 0,10 19 7 16,-1 15 3-1,8 12-20-15,-1 6-7 0,-2-2-6 16,0-6 0-16,0-4-5 16,-8-11 0-16,0-17 0 15,-10-12 0-15,-2-10 13 16,-4-8-2-16,1-6 7 0,5-8 4 16,3-10 4-1,-1-10-8-15,5-10 5 16,-9-5 8-16,-1-3-20 0,-4-4 10 15,2 2-5-15,0 4 2 16,-4 6-2-16,3 14 7 16,-5 10-23-16,0 10 8 15,0 6-9-15,0 4-36 16,0 2-69-16,0 5-184 16,6 8-247-16,15 41-465 15</inkml:trace>
  <inkml:trace contextRef="#ctx0" brushRef="#br0" timeOffset="4267.1">2481 2996 1965 0,'-2'0'246'0,"2"0"-156"0,0 0 90 0,2 0-3 0,-2-2-51 0,4 0-33 0,0-1-28 0,10-1-17 16,-1-1 0-16,8-8-15 16,2-5-9-16,5 0-9 0,0-4-9 15,-1-4-6 1,-2 2 1-16,-7 0 5 0,-5 6-6 15,-7 2 0-15,-1 8-1 16,-5 2-25-16,-7 6 17 16,-4 0 8-16,-5 4-8 15,-15 6 2-15,-4 12 6 16,-5 6 0-16,7 4 1 16,8 1 0-16,14-4 0 15,4 0 0-15,11-1 1 16,3 0 0-16,6-2 7 15,6-2 1-15,1 2 3 16,6-6 1-16,1-6 2 0,2-2-1 16,4-10-8-1,5-8-6-15,0-8-54 0,4-10-138 16,-2-8-318-16,45-76-493 16</inkml:trace>
  <inkml:trace contextRef="#ctx0" brushRef="#br0" timeOffset="5696.46">3044 2841 1790 0,'0'-2'225'0,"0"0"-66"0,0 0-7 0,0-4-26 0,-2 2 7 0,2 0-28 0,0 2-28 0,0 2 2 0,-2 0-8 0,2 0-7 15,0 0-10-15,-2 4-34 16,-5 12-14-16,1 12 6 15,-6 10-2-15,5 5 4 16,3-3-13-16,11-7 0 16,-1 0 0-16,4-11 0 15,0-8-1-15,3-6-5 16,-3-6-4-16,3-6-5 0,3-12 4 16,8-4-20-16,0-8 0 15,-1-6 15-15,0-1-11 16,-8 2 20-16,-1-6-3 15,-1 5 0-15,-5 0 4 16,-1 8 5-16,-2 6 13 16,-3 10-13-16,-2 6 0 15,0 4-1-15,0 4-17 16,-2 8-7-16,2 10 25 16,2 8 0-16,0 8 1 15,7 0 1-15,4-4-1 16,3-8 1-16,2-4-2 15,-3-5 8-15,1-11 2 0,-1-2 7 16,2-6 8-16,4-6-1 16,2-6-4-16,4-7-10 15,-3-1-1-15,-4-4 2 16,-4-3-10-16,-8 0 13 16,-6 1-13-16,-4-2 1 15,-6 6-2-15,-1 0-11 16,-5 6 10-16,-3 0-14 15,3 4-27-15,1 8-6 16,1 2 6-16,10 4 3 16,2 4-21-16,10 10 18 15,5 0 23-15,7 10 1 16,10 2 12-16,7 4 6 0,2 4 0 16,1 2 1-1,-4 0 7-15,-3 0-7 0,-6-4 25 16,-6-1-10-16,-8-8 5 15,-1-6-15-15,-10-7-6 16,0-4 0-16,-1-6-18 16,1-4-12-16,2 0-4 15,13-8 16-15,1-8 9 16,7-9-3-16,2-3 1 16,-1 0-10-16,0 2 13 15,-9 2 8-15,-10 8 15 16,-7 4 29-16,-6 10 4 15,-7 4-33-15,-7 8-11 16,-11 14-3-16,-5 11-2 0,-1 10 2 16,6 5-2-16,5-2-6 15,17-12 0-15,7-3-20 16,4-9-5-16,8-10 17 16,5-2 15-16,3-8 6 15,7-10 2-15,2-4 7 16,2-10-14-16,1-2 11 15,-3-7 1-15,-10 4 5 16,1-2 0-16,-9 5-9 16,-1 8-9-16,-8 10 0 15,-2 2-30-15,0 8-31 16,0 6-29-16,0 4 18 16,2 5-15-16,2-2-12 0,3-2 46 15,7-8 50-15,-1-5 3 16,9-8 35-16,-2-10 22 15,4-4 27-15,1-7 37 16,2-6-32-16,-2-5-25 16,-4-6-8-1,-5 0 2-15,-9-2 20 0,-9-3-30 16,-5 1-7-16,-5 2-5 16,2 6-11-16,-1 12 16 15,3 14-14-15,4 8-20 16,0 12-7-16,-3 20-27 0,-1 22 27 15,-4 20 9 1,10 17-9-16,4 3-6 0,12-6-4 16,1-4-20-16,10-9 3 15,2-12 12-15,2-10 15 16,2-13-1-16,-4-14-7 16,2-10-15-16,-2-10-23 15,-1-10-71-15,2-10-245 16,39-64-828-1</inkml:trace>
  <inkml:trace contextRef="#ctx0" brushRef="#br0" timeOffset="6800.96">5049 2587 1680 0,'-2'-5'279'0,"4"4"-167"0,-2-3 77 0,0 0 5 0,0 0-26 0,0 4-54 0,-2 0-41 15,4 4-29-15,0 5-29 0,4 15 13 16,4 15 37 0,3 15-28-16,1 12-4 15,-5-2-13-15,-3 1-13 0,-2-10-5 16,-1-10-1-16,0-11-1 16,-3-10-13-16,0-14-6 15,0-4-11-15,-3-2-2 16,3-8 5-16,-3 0-3 15,2-6-7-15,-8-12-4 16,0-8 22-16,-1-10 13 16,-4-9-5-16,3-5 1 15,1-8-17-15,4-2 5 16,6 2 22-16,6 8 0 16,4 14 0-16,3 11-6 15,0 13 0-15,1 12-13 16,0 14-10-16,9 15 26 0,0 18 3 15,8 12 17-15,7 7-5 16,4 2 3-16,3-8-15 16,-1-4 0-16,1-8 0 15,-5-12 1-15,-5-9 9 16,-8-10 8-16,-6-6-6 16,-6-9 5-16,-1-4 1 15,-4-8 21-15,-3-8 28 16,-1-9 4-16,-3-7-13 15,-6-6-7-15,-1-10-3 16,-2 0-16-16,1-2-4 0,1 8-5 16,4 9-13-1,0 14 2-15,-2 8-12 0,2 12-39 16,0 5-136 0,0 4-352-16,15 29-539 15</inkml:trace>
  <inkml:trace contextRef="#ctx0" brushRef="#br0" timeOffset="7417.52">5899 2921 1965 0,'2'-2'225'0,"2"-4"-166"0,7-6 17 0,7-2 14 0,2-8-27 0,0-2-36 0,-2 0 27 0,-5-2 18 0,-3 2 17 0,-6 4-31 15,-4 6 4-15,-4 6-17 16,-8 4-45-16,-1 4 0 16,-5 6-11-16,-8 14 0 15,-6 10 11-15,5 8-1 16,5 0-6-16,11 3 6 15,11-5-14-15,5-9 14 16,6 0 1-16,9-8 5 16,2-6-4-16,7-4 15 15,7-9 10-15,4-8-10 0,4-6-7 16,3-5-9 0,-3-8-23-16,4-5-23 0,-6-2-1 15,-5-6-16 1,-6 0-10-16,-10-2-7 0,-10 2 23 15,-8 4 38-15,-3 0 19 16,0 3 13-16,-1 1-1 16,-1 3 56-16,2-2 1 15,0 5-15-15,2 4 15 16,-2 6 16-16,0 8-14 16,1 6-7-16,-1 2-28 15,-1 4-36-15,1 12 1 16,0 12 4-16,-2 14 13 15,4 13 4-15,-2 1-13 0,7-4-9 16,0 2 0-16,1-8 0 16,2-6 1-16,3-6 1 15,-2-7-2-15,-5-9-32 16,2-7-121-16,-4-7-117 16,-2-1-63-16,-4-32-45 15</inkml:trace>
  <inkml:trace contextRef="#ctx0" brushRef="#br0" timeOffset="7567.66">6208 2725 1731 0,'0'-4'379'0,"5"0"-137"0,11-8-103 0,5 4-31 0,15-7-16 0,11 8-34 0,7-5-28 0,6 4-30 0,2-2-54 0,1-3-153 0,74-14-321 0</inkml:trace>
  <inkml:trace contextRef="#ctx0" brushRef="#br0" timeOffset="8116.96">6705 2807 1921 0,'0'0'306'15,"0"0"-190"-15,-2 4 127 16,2-2-59-16,0 4-80 0,-5 14-44 16,1 10 6-16,0 13-35 15,-6 2-7-15,10 0-16 16,4-11-7-16,10-8 0 15,2-6 8-15,2-12-8 16,-1-10-1-16,8-6-6 16,-3-12 5-16,10-6 0 15,-8-5 0-15,3-5 0 16,-3 3 1-16,-8 0 1 0,-7 5-1 16,-5 6 0-1,-2 10-15-15,-4 4-13 0,0 12-1 16,0 4 1-16,-3 12 14 15,5 4 5-15,2 2-19 16,10-1-10-16,3-6 20 16,6-6 13-16,0-3 5 15,2-9 1-15,4-2 11 16,-5-8-1-16,0 1 23 16,-6-6 13-16,-1 3 1 15,-5-6-14-15,-6-3 8 16,-8 4-18-16,-8-4 2 15,-5 0-26-15,-8 2-14 16,-6 2-23-16,2 2-67 0,4 0-119 16,8 6-273-16,17-16-73 15</inkml:trace>
  <inkml:trace contextRef="#ctx0" brushRef="#br0" timeOffset="8482.76">7363 2729 1997 0,'0'0'210'0,"-3"2"-143"0,1 6 64 0,-1 6 25 0,-5 10-51 0,-1 2-60 0,3 6-23 16,3-6-7-16,6-4-1 0,7-4-8 15,6-2 4-15,2-8-8 16,-3-3 8-16,3-10-1 16,-5 1 5-16,1-4-4 15,-5-7 26-15,-1 0 17 16,-8-7-10-16,-6 0 2 16,-3-2-27-16,-9 0-11 15,-4 2-7-15,-2 4-14 16,-5 6-4-16,2 2-49 15,4 8-68-15,6 0-194 16,7 0-203-16</inkml:trace>
  <inkml:trace contextRef="#ctx0" brushRef="#br0" timeOffset="9274.94">7574 2685 1554 0,'6'6'728'0,"4"-4"-659"0,8 8 15 0,14 6 102 16,7 4-87-16,3 6-53 0,0 2-20 16,-6 0-10-16,-10 0 8 15,-5-6-11-15,-15-4-13 16,-6-8 0-16,-8-2 9 15,-1-6-3-15,-7-4 14 16,5-10 8-16,2-8 4 16,2-6-4-16,5-6-2 15,8-6-16-15,8-6 2 16,3 0-12-16,12-8-13 16,8 0-16-16,1 2-32 15,-5 1 25-15,-2 1-8 16,-6 4 19-16,-10 8 5 15,-3 2 20-15,-10 10 15 16,-2 11 24-16,-10 6-4 16,4 11-11-16,-7 10-24 15,-10 12 0-15,3 14 6 16,3 8-5-16,5 6 14 0,12-3-10 16,7-1-4-1,8-2-1-15,-1-8 0 0,4-4-1 16,-10-10-27-16,0-10-14 15,-4-6 6-15,-2-4 10 16,0-6 26-16,0-4 2 16,5-12-2-16,5-8-1 15,-2-8 0-15,4-6 1 16,1 2 1-16,-2-1 0 16,-3 5 21-16,-6 6-4 15,1 8 8-15,-7 8 8 16,2 4 4-16,-3 6-31 15,1 4-7-15,0 6-15 16,-3 8 4-16,5 6 10 16,7 4-7-16,6 0 3 0,14-3 5 15,11-3 15 1,5-2-15-16,1-2 1 0,3-5 13 16,-5 2-13-16,-2-1 22 15,-4 0 37-15,-10 4 17 16,-10-6-13-16,-9-2-34 15,-12-2-9-15,-10 2 0 16,-7 4 2-16,-9 0-7 0,-3-4 2 16,-7-2-11-1,2-2-7-15,3-10-12 0,3-2-78 16,4-4-267-16,-21-42-691 16</inkml:trace>
  <inkml:trace contextRef="#ctx0" brushRef="#br0" timeOffset="11071.89">1478 3739 1211 0,'4'3'649'0,"1"-2"-580"0,4 4-28 0,8-1 20 0,8 0 59 0,10-3-15 0,10-1-52 15,11 0-2 1,13-1-15-16,12 1 7 0,14 1 8 16,72 8-13-16,38 0-4 15,30-2-17-15,-50-1-1 16,6-10 11 0,9 0 14-16,-6 2-23 0,5-2 6 15,-4-3-9-15,-8 0-2 16,-4-1 2-16,-2-5 0 15,-15 4-1-15,-12 0-13 16,-13 5 1-16,-3-4-1 16,-6 6 5-16,-3-2-5 15,8 0 25-15,6 4 7 16,-2-1-6-16,-1-2-15 16,3-4 6-16,-14 4-5 15,-2 2-5-15,-73-2 2 16,-3 2-4-16,-7-2-4 0,39 1 13 15,-21 0 3-15,-22 0-12 16,-21 0 6-16,-11 0 13 16,-6-2 38-1,-2 4-1-15,0-1-10 0,0 1-16 16,0 0-6-16,2 0-10 16,1 0-8-16,5-3 1 15,4 1-1-15,1 0-4 16,5 0-7-16,1 2 1 15,2-2 8-15,-1 4-4 16,2-2 8-16,-4 2-14 0,3-2 1 16,0 0-3-1,-3-2 3-15,1 2-1 0,-9-2 1 16,-1 2 0-16,-7-2 5 16,0 2-5-16,-4-1-1 15,0 1-7-15,0-5-59 16,-9-5-134-16,-59-32-538 15</inkml:trace>
  <inkml:trace contextRef="#ctx0" brushRef="#br0" timeOffset="15667.57">9537 2184 2172 0,'0'0'238'0,"0"1"-214"0,-2-1 96 0,0 3 53 0,-1-3-37 0,1 0-44 15,0-3-29-15,-3 3 6 16,3 0-11-16,2 0-4 15,-5 0-16-15,3 0-22 16,-6-1-1-16,-6-2-6 16,-4 2-4-16,3 2-5 15,-5-1-1-15,2 7-5 16,-9 11 6-16,-9 11 0 0,-15 25 6 16,-2 15-6-1,-1 13 6-15,7 8 5 0,13 1-11 16,15-9 1-16,13-4 0 15,17-6-1-15,11-6-8 16,14-4 7-16,8-9 1 16,12-9 0-16,6-10 0 15,0-10-6-15,1-8-34 16,-12-10-137-16,-9-6-134 16,-11-8-209-16,1-42-633 15</inkml:trace>
  <inkml:trace contextRef="#ctx0" brushRef="#br0" timeOffset="16422.88">9580 2727 2021 0,'0'-2'258'0,"0"2"-177"0,-3-2 126 0,3 2 8 0,0 0-107 0,0 0-77 0,3 2-31 0,-3 6-4 0,0 8 4 16,0 4 0-16,0 6 9 15,1-2-1 1,-1-2-8-16,3-10 0 0,-3 0 0 15,2-6 1-15,-2-4-1 16,0 0-6-16,-2-2 5 16,2-2 1-16,0-4-1 15,0-4 1-15,-3-10-15 16,6-12 14-16,1-2-18 16,7-8-20-16,7-5 16 15,0 4 5-15,6 3 2 16,-1 4 15-16,-1 7 1 15,-4 11-1-15,2 6 1 16,-9 9-6-16,-2 3-3 16,-2 5 0-16,4 15 9 0,-3 9 14 15,1 7 8-15,-1 4-14 16,-2-2-7-16,-4-6 23 16,2-8-1-16,1-4-16 15,-3-8 16 1,-2-2-17-16,0-8 3 0,0-2 9 15,1-2 21-15,-1 0 7 16,3 0 32-16,3-8 2 16,-2-8-47-16,7-8-14 15,7-6-4-15,-1-6-14 16,8 4 7-16,-5 2-7 16,1 3 6-16,-6 9-5 15,-2 4-1-15,-4 4 6 16,-2 8-7-16,-7 6-18 0,0 6-9 15,2 10 7-15,2 13 19 16,-2 5 1-16,3 4 0 16,-5-4 0-16,2-4 0 15,-2-6 0-15,-2-6 0 16,0-4-66-16,-3 0-120 16,-1-2-276-16,-19-2-150 15</inkml:trace>
  <inkml:trace contextRef="#ctx0" brushRef="#br0" timeOffset="16867.06">10306 2637 1094 0,'0'4'752'0,"-3"1"-704"0,1 6 0 0,0 3 74 0,0 0-53 0,2 4-11 0,0-2-13 0,4-2-45 0,1 0 21 0,1-6 0 16,0 0-1-16,8-6 4 16,-3-2 13-16,3-6-5 15,1-2 8-15,-1-2-16 16,-1-4 11-16,-4-2 19 16,-3 0 15-16,0-4-11 15,-9 0-17-15,-6 2-19 16,-4 5-22-16,-10 3-19 15,-10 5 13-15,-7 2-18 16,-3 3-125-16,8 3-59 16,10-2-142-16,27-5-1335 0</inkml:trace>
  <inkml:trace contextRef="#ctx0" brushRef="#br0" timeOffset="17968.41">10731 2482 1997 0,'-6'0'228'16,"1"0"-177"-16,-11 2 43 0,1 4 65 15,-5 8-97 1,-7 6-41-16,0 7-11 0,9 0-9 15,9-2-1-15,7-4-3 16,9 0 3-16,4-7 12 16,5-2 21-16,4-6-1 15,3-4-7-15,3-6 1 16,2-10-8-16,-1-2-6 16,2-8-2-16,-2-9 2 15,-6 0-4-15,1-8-2 16,-11-3 21-16,-2-4-11 15,-5-2 7-15,-6 0 7 16,0 6-3-16,-3 10-6 0,1 7-3 16,2 12 13-1,2 8-13-15,-2 7-18 0,-4 8-33 16,-7 19 10-16,-5 19 23 16,1 16 0-16,3 6-17 15,12-2-2-15,9-4 5 16,6-8-1-16,0-3 3 15,3-11 0-15,2-10 11 16,2-10-1-16,2-6 4 16,1-10 2-16,1-8 5 15,0-8 3-15,3-8 8 16,-2 0-19-16,-5-10 16 16,-7 0-4-16,-4 4-13 15,-6 2 0-15,-6 9 0 16,-1 9-15-16,-5 6-16 0,-6 9 8 15,3 9 14-15,-5 8 3 16,3 6-4-16,12 0-31 16,4-6 16-16,9-4 16 15,5-6 6-15,-1-6 3 16,5-4 12-16,3-8 4 16,6-8-4-16,-2-6 2 15,4-6-7-15,4-3-6 16,1-4 7-16,-1-3-7 15,-6-7 6-15,-6-1-5 16,-12-1 10-16,-7-10-11 16,-4 1 23-16,-4-2-7 15,-1 6 2-15,1 4-11 16,-2 12 2-16,3 9 11 0,0 14-12 16,-1 3-9-16,4 9-15 15,-4 13-18-15,-3 18 33 16,1 17-1-16,0 7 1 15,10 2-6-15,0-6 6 16,2-3-1-16,7-7-7 16,-1-9 7-16,-1-6-5 15,0-9 6-15,3-6 5 16,-4-8-5-16,2-4 0 16,-1-4 6-16,7-6 5 15,-5-6-1-15,5 0-4 16,-5-4-6-16,-4 2-12 0,-5-3-15 15,2 2-3-15,-2 3 6 16,2-2 8-16,-3 4 4 16,-1-3 6-16,2 5 5 15,-2 3-1-15,0-4 2 16,0 4-1-16,2 0 0 16,-4 1 0-16,0 2-10 15,0 0-16-15,-4-2-39 16,4 4-37-16,0 0-26 15,0 0-18-15,-2 4-92 16,0-8-221-16</inkml:trace>
  <inkml:trace contextRef="#ctx0" brushRef="#br0" timeOffset="18377.93">11591 2294 1745 0,'9'0'280'0,"2"2"-238"0,11 0 89 0,14 6 46 0,2 8-44 0,2 14-25 0,-4 12-7 0,-5 20-2 0,-6 8-17 0,-10 10-28 16,-11 5 0-16,-8-5-16 15,-13 0-28-15,-8-8-4 16,-22-7-6 0,-16-11-15-16,-12-8-190 0,-10-10-277 15,-106 12-186-15</inkml:trace>
  <inkml:trace contextRef="#ctx0" brushRef="#br0" timeOffset="22086.12">12099 2544 1767 0,'0'4'445'0,"0"-4"-436"15,0 0-5-15,0-4 128 0,0 4 11 0,2 0-53 0,-2-2-39 0,2 2 3 0,3-1-17 16,-2-2-14-16,5-3-13 0,7-2-8 16,14-8 13-1,14-4 0-15,12-4-6 16,17 0-9-16,13-4 1 15,7 0 0-15,3 2 0 0,1 4 5 16,-16 2-6-16,-11 6-1 16,-16 1-5-16,-14 4-23 15,-18 0-11-15,-9 5-1 16,-8 3 10-16,-4-1 1 16,-4-2-29-16,-1-3-5 15,-4 2 7-15,-6-1-24 16,-1-2 18-16,-1 0-33 15,-4 2 25-15,3-2 7 16,3 2 16-16,1-2 27 16,5 1 13-16,1 0 8 0,-4 0 0 15,6 1 14 1,-1 2 14-16,1-1 19 0,-1 0 28 16,2 3-2-1,-2-2-28-15,3 2-3 0,2 2 29 16,2-1 2-16,0-2-22 15,2 3-27-15,-2 0-15 16,4 0 2-16,3 4-10 16,0 0-1-16,6 5 23 15,6 2-7-15,2 1 7 16,-3 5-1-16,1 2 23 16,-9 2-10-16,-3 1-17 15,-7 2 6-15,-4 0-6 16,-7 2-9-16,-10-4-9 15,-3 2-122-15,-12-8-187 0,-55-8-718 16</inkml:trace>
  <inkml:trace contextRef="#ctx0" brushRef="#br0" timeOffset="23034.24">13686 1751 1755 0,'-2'-3'306'0,"-4"3"-306"0,-4 0 68 0,-1 0 62 0,-3 3-73 0,-6-2-33 0,0 5 20 0,-2 5 5 0,-2-2-22 0,-3 7-18 0,-2 4 12 0,2 0 0 15,0 6-7 1,7-1-13-16,7-1-2 16,11-1-7-16,10 0-17 15,15-1 11-15,12 2 13 0,13 2 1 16,4 0 0-16,9-2 15 16,-6-2-15-16,-5 0-6 15,-12 1 6-15,-12-4-9 16,-13 2 8-16,-11-3-1 15,-4 1 2-15,-11-1 12 16,-9 0 18-16,-5 1-3 16,-11-1-26-16,-5-8 8 15,-1-2-9-15,0-10-50 16,3-8-89-16,4-8-43 0,8-8-170 16,-13-67-814-16</inkml:trace>
  <inkml:trace contextRef="#ctx0" brushRef="#br0" timeOffset="23242.26">13675 1774 1316 0,'11'-4'831'0,"0"0"-750"16,18-10-24-16,4 6 144 15,12-2-60-15,4 2-84 0,6 2-35 16,3 0-22-16,5-2-70 16,79-2-298-16</inkml:trace>
  <inkml:trace contextRef="#ctx0" brushRef="#br0" timeOffset="23619.6">14258 1953 2040 0,'-2'2'189'16,"-5"0"-178"-16,-4 4 92 15,-7 8 26-15,3 2-70 0,1 4-34 16,10 0-13-16,8 0-1 16,14-4 4-16,14 2 22 15,10-6 7-15,5-4-23 16,3-8 12-16,-2-6 4 16,-6 0-14-16,-9-8 14 15,-8 2 28-15,-9 0-29 16,-12-4-6-16,-6-4-30 15,-10-4-3-15,-13-2-48 16,-14 2-68-16,-12 6-37 0,-14 6-58 16,-9 8-130-16,-104 20-443 15</inkml:trace>
  <inkml:trace contextRef="#ctx0" brushRef="#br0" timeOffset="23957.39">13623 2462 1986 0,'0'0'482'0,"0"0"-475"0,3 0 91 0,7 0 59 0,9-2-49 0,16 0-39 0,11-6-27 16,12 0-10-16,7-2-17 16,-1-2-11-16,-1 2-4 15,-12 0-79-15,-13 6-184 16,-13 2-251-16,-48 14-568 15</inkml:trace>
  <inkml:trace contextRef="#ctx0" brushRef="#br0" timeOffset="24136.55">13590 2649 187 0,'0'2'2226'0,"4"-2"-2016"16,5 2-148-16,7-2 86 15,8 0-16-15,8-2-70 16,14 0-16-16,6-6-14 16,5-2-16-16,3-4-16 15,0 0-22-15,3-7-169 16,93-35-476-16</inkml:trace>
  <inkml:trace contextRef="#ctx0" brushRef="#br0" timeOffset="26700.24">13616 2340 940 0,'0'-2'824'0,"-3"2"-726"16,3 0-41-16,0 0 33 0,0 0 51 0,3 0-54 0,-3 0-20 0,0 0-10 0,0 2 27 0,0-4-36 0,0 2-16 0,0 0 20 15,-3 0-22-15,3 0-9 16,0 0 0-16,13 2-15 15,-3-2 3-15,9 0 15 16,10 0-13-16,13-2 10 16,9-6-11-16,9 0 1 15,9-2-10-15,4-4 5 16,4 2-5-16,-4-4 11 0,0 2-11 16,-3 0-1-16,-4-4 0 15,1-3 6-15,0-2-5 16,-2-4-1-16,6-5 9 15,-8-8-8-15,-5-4 0 16,-6-6-1-16,-6-2 6 16,-11-6 1-16,-8 0-7 15,-6-3 0-15,-7 7 2 16,-9 2 4-16,-5 6 21 16,-5 2-3-16,-5 0-15 15,-6 0-8-15,0 1 5 16,-2-1-5-16,-7 0-2 15,-1 2 1-15,4 4-10 0,-3 0-2 16,7 8 3-16,5 8 3 16,-1 4 5-16,6 12 0 15,-1-4-17-15,-4 2-3 16,-7 0 3-16,-12-2-18 16,-7 3 6-16,-11 4 10 15,-3-1 19-15,-3 4-14 16,-11 2 15-16,-8 3 0 15,-10 10-9-15,-11 7 9 16,-5 4 0-16,-5 4 0 16,6 4 1-16,6 6 0 15,5 8-1-15,15 4 0 16,7 6 0-16,14 0-6 16,10 7 0-16,16 3 6 15,17-2-1-15,16 2-67 16,23-1-83-16,18-3-128 0,138 88-83 15</inkml:trace>
  <inkml:trace contextRef="#ctx0" brushRef="#br0" timeOffset="33035.3">1708 800 1778 0,'0'-2'168'0,"-2"2"-108"0,4 0 69 0,-4 0 30 0,2 0-20 0,2 0-34 0,-2 2-43 16,0-2-31-16,0 0-23 15,0 2 2-15,0-2 8 16,4 4-3-16,0 6-6 15,5 8 14-15,3 12-1 0,-4 12-2 16,1 10 7 0,-3 6-27-16,2 3 1 15,-2-3 0-15,3-6-1 16,-5-4-86-16,-2-6-121 0,-4-8-118 16,-21 14-286-16</inkml:trace>
  <inkml:trace contextRef="#ctx0" brushRef="#br0" timeOffset="33467.81">1510 716 1752 0,'0'-6'250'0,"3"4"-158"0,0-4-17 16,6-1 58-16,0 0-29 16,9 0-31-16,13 2-43 15,9 0 0-15,9 7-1 16,4 6-20-16,7 9 4 16,-6 5 1-16,0 6-8 15,-8 6-5-15,-5 8 12 16,-10 6-2-16,-10-2-5 15,-9 2 3-15,-12 2-4 16,-7-1-4-16,-8-4-2 16,-6 0 2-16,-10-5 18 0,-4-8-18 15,-3-2 31-15,-2 0 30 16,-5-12-22-16,5 0 1 16,0-4-25-1,6-8 11-15,6-2-18 0,5 0-9 16,5-4 0-16,7 0-123 15,5 0-175-15,12-16-255 16</inkml:trace>
  <inkml:trace contextRef="#ctx0" brushRef="#br0" timeOffset="33939.86">2354 1045 1701 0,'0'3'591'0,"0"-3"-549"0,0 4-24 0,2-4 15 0,4 3 56 0,13-2 13 0,3-2-36 16,16-3-41-16,4-6 11 0,0-1-1 0,-1-7-5 0,-8 0 1 0,-4 2-10 15,-10-2-10-15,2 2 1 0,-10 4-6 16,-7 2 4-16,-4 2 10 16,-7 2-20-16,-1 0-23 15,-13 0-17-15,-8 6 40 16,-2 10 0-16,-9 6 1 15,-2 16 1-15,4 4-2 16,7 7-20-16,15-2 4 16,10-2 5-16,6-3 11 15,9-8 5-15,4-4-5 16,7-6 0-16,5-6 8 16,8-4 10-16,5-8-18 15,11-8-44-15,2-4-210 16,8-6-119-16,78-52-756 15</inkml:trace>
  <inkml:trace contextRef="#ctx0" brushRef="#br0" timeOffset="34351.61">2944 1012 1701 0,'4'-2'313'16,"1"0"-232"-16,11-1-27 0,1-10 45 15,8 4 26-15,-3-4-71 16,3 3-41-16,-6-2 7 16,2 2 7-16,-6 2-8 15,-8 0 10-15,-2 4-13 16,-5 0-2-16,0 0 7 15,-5 2 22 1,0 2-26-16,-4 0-16 0,-6 6 8 16,-9 4-9-16,-10 12 0 15,-3 12 0-15,8-2-8 16,6 4 2-16,12-10-39 16,11-4-13-16,7-3 51 15,1-3 7-15,13-2 1 16,6-8-1-16,8-6-51 0,9-6 1 15,8-11-112 1,2-2-118-16,59-48-457 0</inkml:trace>
  <inkml:trace contextRef="#ctx0" brushRef="#br0" timeOffset="34853.83">3468 888 1290 0,'-5'10'646'16,"1"8"-534"-16,-6 18-14 15,6 6-2-15,4 16 7 16,9 3-7-16,9 3-33 0,2 4-34 16,5-8-20-16,-5 0-8 15,0-5 5-15,-7-13 0 16,-4-10-6-16,-4-12-1 15,-3-8 0-15,-4-6 1 16,-3-6 0-16,-4-4 34 16,-8-12 22-16,-4-7-22 15,-8-13 7-15,4-12 10 16,1-14 3-16,11-10-29 16,6-2-25-16,10 0-3 15,9 3-10-15,15 7-20 16,4 12 1-16,7 10 14 15,1 14 8-15,-6 10 4 0,-2 12-5 16,-8 8-11-16,1 8-5 16,-2 10 15-16,1 8 12 15,-6 2 1 1,-1 3-1-16,-12-4-6 0,-6 3 6 16,-12-6 11-16,-3 0 4 15,-12-3-15-15,-7 0 15 16,-9-2-15-16,1-7-36 15,-1-4-48-15,5-6-63 16,16-8-181-16,9-44-1139 16</inkml:trace>
  <inkml:trace contextRef="#ctx0" brushRef="#br0" timeOffset="35551.6">4012 521 1339 0,'2'-4'490'0,"-2"0"-411"0,0-2 28 0,2-4 80 0,0 6-25 0,-2-2-6 0,0 4-52 0,0 2-43 0,0 2-25 0,0 8-24 0,7 12 23 0,-3 18 53 16,5 10-26-16,-2 8-13 16,-1-1-7-16,1-5-18 15,-1-6 6-15,2-2-29 16,-2-10 14-16,3-2-7 15,-3-10-7-15,-2-10 0 0,2-2 1 16,1-8 7 0,-1 0-8-16,5 2 6 0,7-2 1 15,11-4 2-15,4-2-10 16,7-10 0-16,3 0-34 16,-3-4-95-16,0-6-173 15,45-46-303-15</inkml:trace>
  <inkml:trace contextRef="#ctx0" brushRef="#br0" timeOffset="36001.75">4428 753 1841 0,'11'3'192'16,"3"-3"-113"-16,10 2 74 0,7-4-4 15,3-1-44-15,1-4-51 16,-1-4-24-16,-1 2-15 16,-2-1-6-16,-6-4-8 15,-10 3 5-15,-3-3-6 16,-8 4 7-16,-4-4-7 15,-4-2-9-15,-5 5-7 16,-7-2-13-16,-4 8 7 16,-9 2 22-16,0 7 18 0,-7 2-10 15,1 10-7-15,-1 6-1 16,7 2 0-16,4 5-11 16,12-1 11-1,5-4 7-15,12-2-5 0,5-4-1 16,6 0 0-16,9-6 8 15,5 0 2-15,12-6-7 16,3-4-4-16,1-2-154 16,6-2-62-16,-4-2-77 15,58-34-563-15</inkml:trace>
  <inkml:trace contextRef="#ctx0" brushRef="#br0" timeOffset="36718.64">5242 613 1725 0,'-6'2'194'0,"0"-2"-125"0,-5 6 37 0,-5 0 61 0,-3 2-71 0,-6 10-59 0,0 2 10 0,-4 5 2 0,8 3 25 0,0-1-62 16,9-2-12-16,10-5-5 0,4-2 4 16,8-8-4-1,3 2 4-15,7-6-18 0,2-4-4 16,5-2 2-16,0-8 3 16,-3-4 3-16,1 0-6 15,-2-8 3-15,-4-3 8 16,-3-2 9-16,-5 0-12 15,-2 6 13-15,-5 1 10 16,-7 7 10-16,2 5 1 16,-2 1-15-16,1 5-6 15,2 0-2-15,2 8-35 16,1 2 10-16,1 4 19 16,5 2-19-16,4 4-12 15,6-4-18-15,-4 0 38 16,1-7-16-16,-3-2 31 15,-5-3 4-15,0 0 1 16,-2-4 5-16,1-6 8 0,5-3-5 16,-4-4-9-16,3-3 0 15,-2-2 1-15,5 0 1 16,-4 3 8-16,2 4-10 16,1 1-5-16,0 2 4 15,3 4-20-15,4 5 0 16,0 10 13-16,0-5 8 15,-5 3-6-15,1 4-3 16,-5-3 0-16,-6 6 9 16,-7-5 10-16,-5 2-2 15,-6-5-7-15,1 0 19 16,4-6 1-16,-1-4 24 16,5-9-20-16,4 0-10 0,6-10-7 15,5-5-8-15,3-2-2 16,13-4-53-16,6-2-52 15,7-2-167-15,60-34-773 16</inkml:trace>
  <inkml:trace contextRef="#ctx0" brushRef="#br0" timeOffset="37917.85">6005 671 1720 0,'0'0'207'16,"0"0"-150"-16,0 0 6 0,0 0 33 0,0 2-43 0,3 2-41 0,4 3-12 0,-3 7 19 0,0 0 11 0,1 5 6 0,-3 2-21 0,-2-2-1 0,-2-2 2 0,-1-7-1 15,-1-2-9-15,2-4-5 16,0 0 14-16,0-6 4 15,-8 0 34-15,4-6-40 16,-1-6-2-16,3-4-11 16,2-4 1-16,4 0-7 15,4-2-15-15,5 2 1 16,5-3-19-16,4 3 8 16,4 8 8-16,-1 0-2 15,2 8-1-15,1 6 14 16,-3 4 6-16,1 4 6 15,-2 4 0-15,-1 0-7 16,-6 4 0-16,-1 4 6 16,-4 0 1-16,-3-5-1 0,-3 5 1 15,-2-4 0-15,2-2 0 16,-3 1 6-16,2-4 0 16,5-1-6-16,3-4 0 15,-2 0 1-15,5 0 5 16,-1-4-6-16,3 0 1 15,0-6 9-15,3-2-9 16,2-2 4-16,0 0-5 16,-2-4 0-16,-1 2-5 15,-3-7-7-15,-7 2-10 16,2 1 2-16,-6-4-8 16,5 1-53-16,-5 3 21 0,1-2 24 15,2 1-23-15,0 2-5 16,-3 5 19-16,-2-2 24 15,2 10-5-15,-6 0-4 16,2 2 6-16,-2 8 17 16,0 0 7-16,-2 10 11 15,1 5-4-15,1 1-5 16,4 6 4-16,5-2 6 16,2 0-5-16,9-6-5 15,-5-6 7-15,5-6-2 16,-3-2-6-16,-1-8-1 15,1-2 12-15,-1-6-2 16,-1-2-10-16,3-8-6 0,-3 0-9 16,3-6-6-1,1-4-32-15,2 0-37 16,0-2-64-16,-1 7-8 0,5 1 81 16,-6 4-3-1,3 10 64-15,3 5 20 16,-4 6 45-16,0 5 86 15,-6 11 7-15,-7 3-35 0,-1 3 19 16,-5 4-31-16,0-9-31 16,-2 0 2-16,-3-12-11 15,1-4 10-15,-3-4-8 16,3-2 34-16,2-6-65 16,4-4-22-16,4-6-31 15,3-9 11-15,9 2-19 16,2-1-18-16,2-1 17 0,3 7 14 15,2 8 19-15,-1 1 7 16,-3 10 1-16,-4 9 15 16,0 2-7-16,-4 11-7 15,3-1-1-15,-3 0 5 16,-1 0-6-16,-1-2-28 16,-6 0-121-16,-10 8-413 15</inkml:trace>
  <inkml:trace contextRef="#ctx0" brushRef="#br0" timeOffset="38168.54">6564 497 644 0,'5'6'1234'0,"0"-4"-1102"0,3 0-72 0,3 4 75 0,5 0-45 0,-3 2-62 0,12 0-28 0,2-2-28 0,10 2-154 0,73 0-411 15</inkml:trace>
  <inkml:trace contextRef="#ctx0" brushRef="#br0" timeOffset="38750.92">7525 648 1853 0,'0'0'171'0,"-2"1"-109"16,2-1 94-16,0 0 22 0,-2 0-61 15,-1 2-55 1,3-2-23-16,-1 2-11 0,-3 0 10 16,0 2-17-1,0 4-3-15,0-4-17 0,-1 5 2 16,3-5-2-16,2 3-2 15,0-3 1-15,2-1-18 16,3-3-42-16,-1-4-23 16,8-2 41-16,-2-2 20 15,8-5 14-15,-7 1 8 16,-4 6 20-16,-3 2 22 16,-4 4 43-16,-4 6-71 15,-3 14-13-15,-7 19 69 16,-3 21-25-16,-3 16-9 0,5 30-11 15,19 93 83 1,48 58 39-16,-39-206-147 16,-9-16-6-16,-2 37-1 0,-21-32-11 15,-18-24-12-15,-11-14 30 16,-4-20 3-16,10-22 12 16,11-18 25-16,19-19 13 15,20-9-23-15,13-2-23 16,13 4 13-16,9 7-2 15,5 15-18-15,4 14-7 16,3 8 6-16,-6 14-35 16,0 2-121-16,-1 6-349 0,67-30-644 15</inkml:trace>
  <inkml:trace contextRef="#ctx0" brushRef="#br0" timeOffset="41904.1">20439 1293 1715 0,'0'0'312'0,"0"0"-248"0,-2-2 11 0,2 4 45 0,0-2-64 16,0 2-26-16,-2 0-17 0,2 2-13 16,-3 8 0-1,-1 8 7-15,-3 14 41 0,0 15 12 16,1 9 15-16,-1 4-40 16,3-2-16-16,4-6 2 15,0-6-13-15,2-6-8 16,0-9 0-16,5-12 0 15,-5-10 0-15,0-6-1 16,-2-2 1-16,0-6 1 16,0 3-1-16,0-8-2 15,0-7-28-15,-2-14 0 16,2-7 30-16,-2-8-1 16,2-6-24-16,2-2-17 15,4-6-9-15,1 6 50 16,2 7-12-16,0 9 13 0,4 9 1 15,-1 6-1 1,-2 9-8-16,-1 4 7 0,3 6-15 16,-1 6-2-16,0 4 12 15,9 10 6-15,-2 4 0 16,5 5 0-16,-6-1 10 16,-3-1-10-16,-3 0 9 15,-5-6-8-15,-4-5 5 16,0-5-5-16,1-7 13 15,-3-2-14-15,-3 0 14 16,6-2 1-16,-1 0 36 16,3-10-2-16,4-6-23 15,6-9-26-15,3-13 0 16,5-2-8-16,-4 4-39 16,6 0 34-16,-3 8-1 15,3 6 1-15,-12 10 7 0,-5 8-3 16,-2 6 1-16,-2 12-1 15,0 12 9-15,3 12 20 16,1 10 4-16,4 4-3 16,1 0-6-16,-2 0-9 15,1-3 1-15,1-3-5 16,1-4-1-16,-1-6 0 16,-3-4 8-16,0 0 0 15,-4-10-9-15,-1 1-6 16,-3-7 6-16,0-3 1 15,2-3 0-15,0-4-1 16,-2-2 2-16,0-2-2 0,0 0 12 16,4-2-11-16,3-2 14 15,-2-4-15-15,2-2-15 16,-2-5-157-16,-3-52-411 16</inkml:trace>
  <inkml:trace contextRef="#ctx0" brushRef="#br0" timeOffset="42435.12">21299 1241 1928 0,'0'0'273'0,"0"0"-234"0,2 0 54 0,-2 2 17 0,0 0-58 0,0-4 2 0,0 8-54 0,-2 12 11 0,-7 16 47 0,0 18-7 0,-6 16-12 0,-6 3 3 0,6-3-28 0,5-4-4 16,6-8-4 0,2-8-5-16,2-7 0 0,4-12 4 15,-2-8-4 1,6-6-1-16,3-3 10 0,7-5-1 16,8 0 3-16,10-3-6 15,13-5 8-15,11-3-7 16,4-4 8-16,3 2-14 15,-7-5 11-15,-2 0-11 16,-8 2 9-16,-13 1 7 16,-10 4 16-16,-9 3 0 15,-11-2-6-15,-7 3 9 16,-2 0 1-16,2 0-17 16,-2-2-20-16,-1 4 0 15,-2-2-90-15,-3 0-185 0,-28-10-295 16</inkml:trace>
  <inkml:trace contextRef="#ctx0" brushRef="#br0" timeOffset="44263.98">19677 2430 1062 0,'0'0'664'0,"0"-4"-582"0,2 2 29 0,-1-4 23 0,5 2-29 0,-6-2 3 0,0 0-33 0,-6 2-29 16,5-2-16-1,-4 2 41-15,-1 2-38 16,-7 0-15-16,-7 2-2 16,-5 0-7-16,-11 4 6 15,1 4-1-15,2 4 8 0,10-4-4 16,6 0-18-16,9 0-1 16,6-2-25-16,9 2 26 15,11 6-7-15,9 4 7 16,15 6-29-16,14 4-20 15,2 2 22-15,0 2-3 16,-2 3 21-16,-14-3 9 16,-11 2-8-16,-11-2 2 15,-13-2-3-15,-12-4 18 16,-13-2 2-16,-13-2-10 0,-11 0 53 16,-10-4-15-16,-4-4 16 15,3-10-10-15,2-4 2 16,4-4-7-16,7-8-13 15,5-4 3-15,10 2-13 16,7-4-17-16,11 0-8 16,5-2-137-16,8 2-74 15,15-2-152-15,66-26-1052 16</inkml:trace>
  <inkml:trace contextRef="#ctx0" brushRef="#br0" timeOffset="44618.74">20158 2400 1549 0,'0'-4'724'0,"0"0"-655"0,2-4-1 0,-2 2 118 0,0 4-60 0,0 0-27 0,0 4-48 0,0-2-51 0,3 2-3 15,-6 8-27 1,1 8 30-16,-2 10 0 16,-6 16 7-16,4 4 2 15,-5 3 2-15,2-1-10 0,2 2 0 16,-2-4 5-1,5-2-5-15,0-4-1 16,2-10-5-16,-3-6-70 0,2-8-70 16,3-4-79-16,-4-6-106 15,-9-12-267-15</inkml:trace>
  <inkml:trace contextRef="#ctx0" brushRef="#br0" timeOffset="44801.38">19975 2645 1363 0,'7'-6'664'0,"-1"2"-568"0,13-4-8 15,7-2 59-15,12 2-76 16,6 2-46-16,6 2-20 16,8-3-5-16,4 7-93 15,-4 0-169-15,73-1-767 16</inkml:trace>
  <inkml:trace contextRef="#ctx0" brushRef="#br0" timeOffset="45701.04">20619 2639 1816 0,'0'0'272'0,"0"0"-170"16,0-2 100-16,3 2-23 16,-6 0-44-16,3 0-42 15,0 0-39-15,-6 0-48 16,-4 8 10-16,-5 6-16 16,-14 8 26-16,-2 8-10 15,4 4-16-15,7-6-11 16,9-4 11-16,9-6 0 0,2-6-1 15,6-2-17 1,3-6-30-16,7-4 33 0,4-4-1 16,6-8 2-16,-1-2 13 15,2-8-12-15,-5 0 7 16,-6 0 5-16,-9 4 0 16,-3 8 1-16,-4 4-9 15,-2 4-26-15,0 2 2 16,2 6 0-16,0 2-18 15,-2 8 44-15,4 2-37 16,2 2-31-16,9-4 23 16,3-6 41-16,2 0-2 15,4-10 12-15,-1-6 1 16,1-4 0-16,6-8 7 16,-5-2-1-16,-1-6 10 15,-7-2 20-15,-3-2 33 0,-5-6-10 16,-1-2-1-16,-6-7-4 15,-6-3-19-15,1-2-22 16,-2 0 16-16,2 6 1 16,3 8-8-16,2 10-1 15,0 10-4-15,2 6 1 16,2 8-11-16,-4 2-7 16,0 4-33-16,0 10-15 15,0 14 48-15,0 14 0 16,0 10 1-16,4 4 8 15,0 4-9-15,3-8 1 16,1-2 14-16,0-7-15 16,-2-13 0-16,1-8 0 15,-1-10 4-15,-1-6-3 0,3-2-1 16,-5-4 9-16,2 0 4 16,-1-6 5-16,7-8-3 15,3-6-6-15,5-7-9 16,-5-4-4-16,-5 3-5 15,-3 8 3-15,-2 5 5 16,-4 11-6-16,0 7-17 16,-2 2-26-16,0 13 29 15,0 7 21-15,4 7 0 16,2-2 0-16,4-4 0 16,3-6-11-16,7-4-19 15,-3-4-6-15,3-6-36 16,5-4-75-16,-2-6-115 0,29-30-221 15</inkml:trace>
  <inkml:trace contextRef="#ctx0" brushRef="#br0" timeOffset="45927.03">20898 2388 1904 0,'14'-2'192'0,"3"0"-144"0,19-4 43 0,6 2-41 0,5 2-31 0,2 0-19 0,2 4-75 0,-4-2-178 0,22-2-1018 16</inkml:trace>
  <inkml:trace contextRef="#ctx0" brushRef="#br0" timeOffset="46112.7">21031 2566 1624 0,'0'0'584'0,"0"0"-524"16,0 0 53-1,0 0 35-15,-2 0-134 16,0-2-14-16,0 1-237 16,-11-25-593-16</inkml:trace>
  <inkml:trace contextRef="#ctx0" brushRef="#br0" timeOffset="46837.51">21446 2596 1643 0,'-2'-4'311'15,"0"3"-278"-15,-3-2 99 16,5 2 6-16,-3 1-62 16,3-3 40-16,3 3-20 15,-1 3-30-15,1-3-5 16,-1 0-29-16,0 1-32 16,0-1-17-16,-4 8 2 15,0 2 11-15,2 7 4 16,-2 1 0-16,2 2 1 15,0-2 10-15,2-2-11 0,-2-2 0 16,-2-2 1-16,2-4-1 16,-3-2 0-16,-4 0 0 15,-1 2 1-15,-13 0 5 16,0 2 3-16,-10-4-3 16,-1 0-2-16,1-2-2 15,9 2 5-15,1-4-7 16,13 0 0-16,3 2-6 15,3 0-17-15,2 0-25 16,2 2 2-16,5 0 13 16,8 2 2-16,7 2 30 15,12 0-19-15,9-4-4 16,3 2-5-16,6-6-53 16,-8 0-79-16,-4 0 1 0,-11 2-41 15,-13 4-111 1,-14 4 27-16,-9 0 109 0,-9 3 97 15,-3-6 79-15,-2 4 57 16,-1-6 165-16,5 1-24 16,0-4 19-16,0-2-74 15,1-2-53-15,-3 0-50 16,-4 0-16-16,-6-2-24 16,-4 2 0-16,2-4 0 15,-3-1 0-15,3 1-31 16,2-1-26-16,7 0-63 15,-1-6-116-15,-25-18-991 16</inkml:trace>
  <inkml:trace contextRef="#ctx0" brushRef="#br0" timeOffset="47468.58">21791 2336 1895 0,'-2'0'240'0,"2"0"-163"0,0 0 59 16,0 2-74-16,-2 4-56 0,0 16 13 0,0 12 40 0,0 12-17 0,4 10-26 0,2-2 11 0,5-1-3 0,4-3 5 0,1-4-4 0,-2-8-1 15,2-8-22-15,-3-10 10 16,-4-6-11-16,0-4-1 16,-3-6 9-16,1 0-1 15,6-4-2-15,0-4 9 16,9-6 9-16,4-6-24 15,3-8-2-15,-2-4-23 16,-8 0 2-16,-9 4 14 16,-4 6 3-16,-6 8-3 15,0 6-9-15,-4 6-16 16,-4 10 22-16,-3 2-5 16,1 8 11-16,1 8 6 15,9-2-9-15,4 0 9 16,9-4-27-16,3-2-41 15,7-4 40-15,2-8-73 0,6-6-97 16,31-14-180-16</inkml:trace>
  <inkml:trace contextRef="#ctx0" brushRef="#br0" timeOffset="47673.59">21849 2378 2046 0,'15'0'174'15,"8"-2"-99"-15,15 0 22 16,11 0-55-16,3 0-18 16,-2 4-24-16,2 2-74 15,54-2-292-15</inkml:trace>
  <inkml:trace contextRef="#ctx0" brushRef="#br0" timeOffset="47902.48">22043 2544 2063 0,'0'0'303'0,"0"0"-232"0,0 0 172 16,0 0-66-16,0 0-104 15,2-2-46-15,-2 2-27 16,2 0-126-16,8 0-225 16,28-22-536-16</inkml:trace>
  <inkml:trace contextRef="#ctx0" brushRef="#br0" timeOffset="49068.74">22546 2573 1874 0,'2'1'174'16,"-2"-1"-109"-16,0 0 109 16,-2 3-74-16,0-2-23 15,-4 5-1-15,-15 13 16 16,-3 5-8-16,-9 6-42 16,-3 0-9-16,12 0-15 15,1-8-6-15,13-4-12 16,6-4 1-16,2-4-1 15,4 0 0-15,6-4-24 16,3 0-34-16,13 2-38 0,8-8-30 16,9-8-2-16,5-2-79 15,0-8 30-15,-3-4-30 16,-3 0-9-16,-9 0 95 16,-6 4 121-16,-13 2 6 15,-1 8 123-15,-11 2 48 16,0 4-65-16,-6 4-38 15,1 4-16-15,-3 2 14 0,-6 8-1 16,-3 2-28 0,3 2-28-16,3-2 2 0,2 0 8 15,5-6-17 1,4 0-8-16,0-6 2 0,9 0-1 16,1 0 29-16,9 0 2 15,10-4 5-15,2 0-1 16,2-4-4-16,-4 0-4 15,0-6-1-15,-2 2 9 16,-5-2-12-16,0-4-6 16,-4 4-12-16,-2-4-5 15,0 0 0-15,-3 0-1 16,-4 2-9-16,-2 0 0 16,-1 0 7-16,-4 4 2 15,3 2 14-15,-5 0 4 16,0 4 18-16,-3-4 18 15,1 4-5-15,-2 4-47 0,-6-2-2 16,-3 2 0-16,-13 6 10 16,-6 4 5-1,-5 6 0-15,1-4-15 0,5 2 0 16,11-2-1-16,2-4-5 16,9-2 0-16,2-2 0 15,5-2-22-15,4-4-1 16,0-2-13-16,3 2 9 15,7-2 0-15,3 0 18 16,3-4 15-16,9-2-15 16,-4-10-30-16,9-2-15 0,-8 0 7 15,-3 0 16 1,-10 8 22-16,-3 4 15 0,-5 4-18 16,-6 8-38-16,3 4 22 15,-1 6 26-15,2 6 1 16,4-4-17-16,4 0-32 15,4-6 2-15,10-6 17 16,3-6 10-16,6-10-5 16,3 0 20-16,-2-8 12 15,1-6 14-15,-7-2-1 16,0-4 11-16,-5-6 41 16,-1-5 16-16,-9-2-14 15,-5-4 10-15,-9-1-17 16,-7 4 6-16,-3 4 76 15,-1 14-34-15,5 12-16 16,1 6-11-16,7 6-81 0,0 6 0 16,-1 10-37-16,-5 14 37 15,-5 14 6-15,-2 16-4 16,12 6-1-16,2 1 8 16,8-5 9-16,-5-4-12 15,3-8-6-15,-1-12-11 16,-1-8-186-16,33-10-310 15</inkml:trace>
  <inkml:trace contextRef="#ctx0" brushRef="#br0" timeOffset="50001.75">23464 2601 2166 0,'0'13'210'0,"2"4"-133"0,2 15 64 0,2 0-35 0,3-2-34 0,-3-2-28 0,5-6-28 0,-6-4-7 0,-3-10-8 0,1-4 1 0,-3-2 8 0,-3-4 8 15,-1 0 3 1,-3-6-19-16,-4-12 38 0,-2-10-32 16,-1-8 1-16,3-2-9 15,9-6 0 1,9-1-47-16,9 3-1 16,3 0 18-16,8 12-12 0,2 8 12 15,0 10-21-15,-2 10 21 16,-6 12-10-16,-7 12 11 15,-9 12 20-15,-3 8 9 16,-4 3 0-16,-3-2 1 16,1-6 10-16,0-7-11 15,-2-8 0-15,0-6 1 16,6-8-1-16,0-6 1 0,0 0 20 16,2-2 21-1,2-10 9-15,4-6-51 0,0-12 0 16,5-6-1-16,6-5-9 15,3 1-53-15,4 2-33 16,5 6 12-16,-6 12 40 16,-2 10 23-16,-11 14-10 15,-6 16-1-15,-6 14 32 16,-2 8 23-16,-4 15-22 16,4-3 16-16,0-3-10 15,2-4-6-15,4-9 0 16,4-12-1-16,0-8 0 15,5-8 2-15,1-4 11 16,3-8-5-16,10-6-8 16,0-8-1-16,0-6-10 15,0-4 11-15,-2-6 23 0,-4-4 4 16,-3 2 4-16,-5 0-7 16,-8 9-9-16,-7 11-15 15,-5 5-33-15,-8 13-42 16,-3 5-70-16,-7 12-11 15,0 11-21-15,6 6 103 16,10-2 4-16,4 2 16 16,7-10 34-16,6-6 20 15,2-6 44-15,6-6 29 16,4-4 37-16,2-4 25 16,-1-2 63-16,-2-4 15 15,0-4-23-15,-9-6-31 0,4-4-12 16,-7-4-51-16,-5-4-42 15,-4-6-54-15,-10 2-15 16,-5 2-30-16,-2 6-15 16,-2 1-52-16,5 11-206 15,1-5-283-15</inkml:trace>
  <inkml:trace contextRef="#ctx0" brushRef="#br0" timeOffset="51018.52">24389 2613 1654 0,'-9'4'364'0,"3"3"-269"0,-5 6 25 0,-3 3-56 0,8 2-28 0,-4-2-12 0,10 0 20 0,5-2-20 0,2-2 1 0,-1-2 10 0,3-6 11 16,1-2 16-16,-2-2 17 16,9-4 10-16,2-2-19 15,1-4 5-15,-1-10-15 16,2-6-22-16,-8-8-4 16,-1-10-2-16,-6-9-22 0,-8-7-1 15,-5-2-8-15,-2 2-1 16,0 4 0-1,-4 10 0-15,9 10 14 0,-1 14-14 16,0 11-1-16,5 10-10 16,0 2-20-16,-6 11-31 15,-1 20 51-15,-4 9 11 16,-2 17 0-16,6 4-1 16,5 2 0-16,2 2 0 15,0-5-15-15,2-7-46 16,2-14 10-16,3-10 43 15,7-14-6-15,-1-4 15 16,12-10 0-16,1-4 10 16,10-10-10-16,2-4 0 15,-5-8 0-15,-8 0-6 16,-12-2-8-16,-8 9-4 16,-10 3-34-1,-8 9 41-15,-4 5 5 0,-4 5 6 0,1 8 0 16,-5 3 0-16,10 6 33 15,6-1-33-15,5 2 0 16,5-7-1 0,11-4 1-16,1-2 12 0,9-4 4 15,1-8 11-15,6-4 8 16,-2-8 5-16,-6-6-7 16,2-8-6-16,-5-6-4 15,-5-8-11-15,-1-5-3 16,1-1-9-16,-9 0 1 15,-2 2-1-15,-4 4 6 16,-4 8-4-16,-2 10 22 0,2 10 0 16,3 10-24-16,-3 6-6 15,2 6-29-15,-5 16 19 16,2 10 15-16,4 14-11 16,10 0-10-16,9 0 13 15,7-4-2-15,0-9 11 16,2-8-2-16,0-6-12 15,-5-5 13-15,2-8-5 0,-4-6 4 16,0-2-11 0,-3-8-5-16,-4-6 0 15,-4-1 0-15,-2-3-27 0,-1 4 22 16,-8 6 17-16,4 5-9 16,0 3 2-16,0 1-20 15,4 9 0 1,-4 7 32-16,7 5 1 0,-1 4 15 15,4 2-2 1,0-2 23-16,-1-2 0 0,-7 0-4 16,-8-6-13-16,-14 4-10 15,-18-2-9-15,-23 0-15 16,-20-2-234-16,-174-6-209 16</inkml:trace>
  <inkml:trace contextRef="#ctx0" brushRef="#br0" timeOffset="51603.09">21058 3014 1666 0,'-2'0'651'0,"2"0"-588"0,-2 0 39 0,2 0 81 0,2 0-78 0,-2-2-3 0,2 2-15 0,2-2-21 0,6 2-24 0,15-3-12 0,19 2 7 16,20-3-4-16,16 0 8 15,15 2-16-15,-2-2-5 16,-2 0-14-16,-2 0-6 15,-9 0-15-15,-17-5-126 16,-19 8-227-16,-22 1-185 16,-80 10-528-16</inkml:trace>
  <inkml:trace contextRef="#ctx0" brushRef="#br0" timeOffset="51820.48">20894 3278 1935 0,'24'2'227'15,"4"-4"-52"-15,42 2 134 16,22-2-109-16,79-4-67 16,38 0-37-16,3-2-31 15,-92 4-41-15,-78 2-24 16,-8-2-89-16,53-26-571 0</inkml:trace>
  <inkml:trace contextRef="#ctx0" brushRef="#br0" timeOffset="57989.85">19107 3589 1696 0,'0'-2'231'0,"0"2"-150"0,0 0 72 0,0-2 21 0,0 2-54 0,0-2 12 0,0 2-14 0,0-2-22 16,-2 2-6-16,2 0-18 15,0 0-15-15,0 0-16 16,0 0-8-16,0 0-14 16,0 0-4-16,-3 2-9 15,3-2-6-15,3 2-7 16,-3 0-11-16,-3 4-2 15,0 10 20-15,-1 12 5 16,-7 12 8-16,3 8-11 0,-4 2 7 16,3-1 3-1,1-3-12-15,1-2 0 0,2-4 1 16,3-2 11-16,-3 0-11 16,3-6 2-16,-2-6-3 15,4-1 0-15,0-7 0 16,0-3 0-16,2-4 0 15,0 0 0-15,0 0 1 16,0-3 0-16,-2 2-1 16,3-4 1-16,-3-2-1 15,2-2 2-15,0 4-2 16,-2-4 1-16,3-2 0 0,-1 0 1 16,-2 0-1-16,2-2 0 15,-2 2 8-15,0 0-7 16,9 0-2-16,2 0 9 15,11-4 1-15,14 0-4 16,9 2-6-16,10-4 0 16,5 0 1-16,10-5 0 15,1 4 0-15,0 0 1 16,-5-2 4-16,-10 5-6 16,-15 2 0-16,-18-1-1 15,-6 3-5-15,-15 3-6 16,-4-3-12-16,0 2-26 15,-5 0-71-15,-4 2-55 16,-7 6-31-16,-4 0-241 16,-34-4-313-16</inkml:trace>
  <inkml:trace contextRef="#ctx0" brushRef="#br0" timeOffset="58918.52">20007 3703 2023 0,'0'0'247'0,"0"0"-163"0,-3 3 8 0,3-2-31 0,0 8-43 0,-2 6 23 0,2 14 23 15,-2 11-29-15,2 4-22 16,0 0 5-16,0-8-16 16,0-2 5-16,0-10-6 15,-2-4 1-15,0-10-1 16,0-4-1-16,-1-4 0 16,0 2 0-16,1-4-7 0,0 0 7 15,0-4 17 1,-2 2 5-16,-1-4 16 0,-1-12-38 15,-2-6 0 1,4-12-50-16,6-8-28 0,8-8-15 16,5-8 35-1,7 3-16-15,3 3 26 0,2 2 36 16,-1 12-31-16,1 8 14 16,-7 14 23-16,-7 10-4 15,-1 12-8-15,-10 16-12 16,-12 14 29-16,-5 12-5 15,-7 6-42-15,-7-4-35 16,-2-5 4-16,1-11 20 0,13-8 23 16,3-10 36-16,8-8-9 15,6-2 9-15,2-4 0 16,5 0 20-16,6 2 1 16,10-2 10-16,0 4 34 15,9 4-22-15,-1 0 11 16,-4 4-9-16,0 4-13 15,4 2-11-15,-2 0-14 16,2 0 7-16,-2-2 2 16,-6 0 17-16,-4-6-9 15,-5 0-13-15,-7-6-11 16,-3 0 0-16,0 0-31 16,-4-2-85-16,0 0-74 15,18-8-621-15</inkml:trace>
  <inkml:trace contextRef="#ctx0" brushRef="#br0" timeOffset="59573.85">21118 3721 591 0,'0'0'744'16,"0"0"-589"-16,2-1-8 0,-2-2 13 0,5 3-11 0,-3-1-52 0,-2 1 34 0,0 0-25 0,0-4-19 0,0 4-10 0,2 0 25 15,-4-3 1-15,4 1-26 16,-2 1-29-16,0 1 16 15,0 0-1-15,0-3-1 16,0 3-10-16,0-1-4 16,2 1-9-16,-2 1-4 15,0-1-5-15,0 0-11 16,0 0-5-16,0-1 2 16,0 1-10-16,-2 1 4 15,2-1-10-15,-2 0-37 0,-5 3-164 16,-1 0-345-16,-57 44 0 15</inkml:trace>
  <inkml:trace contextRef="#ctx0" brushRef="#br0" timeOffset="59880.31">20659 4321 1923 0,'0'-2'381'16,"0"0"-253"-16,0 0 58 15,0 2 28-15,0 0-94 16,-4 0-55-16,4 2-35 16,-4 4-29-16,-1 8-1 15,-4 4 27-15,-6 12-27 16,-10 1-7-16,-2-6-62 15,1-3-41-15,-4-4-109 16,11-3-236-16,3-23-553 16</inkml:trace>
  <inkml:trace contextRef="#ctx0" brushRef="#br0" timeOffset="60338.98">21230 3725 1638 0,'0'0'271'16,"0"0"-149"-16,0-1 55 15,-2 1 10-15,0 0-52 16,2 0-39-16,-3 1-27 0,3-1-27 16,-3 6-25-16,-1 9 5 15,-9 6 11-15,-1 12-3 16,1 7 5-16,-3-2-8 16,6 2-8-16,-1 2-13 15,3 0 2-15,4-2-8 16,2-4 9-16,2-8-7 15,0-7-1-15,2-11 8 16,0-1-9-16,0-5 8 16,8 1-8-16,1-1 7 15,9 0 2-15,9-3 11 16,7-1-1-16,8-3-2 16,5-3 2-16,5-3-10 0,-1-5 3 15,-2-1-5-15,-4 0-7 16,-5 1 0-16,-8 3-30 15,-12-6-183-15,-9 5-156 16,-6-32-270-16</inkml:trace>
  <inkml:trace contextRef="#ctx0" brushRef="#br0" timeOffset="61023.7">21825 3767 1694 0,'0'-1'246'15,"0"1"-83"-15,0 0 65 0,2 0-58 0,-2 1-86 0,0 6-59 0,-2 11-13 0,4 10 56 0,0 14-25 0,2 4-16 0,3-4-9 0,2-2-7 16,-4-10-2-1,-1-6-2-15,-4-8-6 0,2-3 7 16,-4-9-7-16,0-3 8 16,0-2-9-16,-3-2 1 15,-4-5 8-15,-2-8-8 16,-2-10-1-16,1-10-9 16,4-8 1-16,8-2-52 15,9-2 24-15,11 0-43 16,15 2-8-16,10 10-20 15,4 4 25-15,0 11 28 16,-11 13 31-16,-11 11 11 16,-17 10-1-16,-14 11 13 0,-9 8 0 15,-9 8 13-15,-3-1-1 16,-2-7 5 0,5-6 31-16,6-4-20 0,8-6 14 15,3-6-10-15,8 0-16 16,5 4 40-16,13 4 7 15,14 6 9-15,11 4-6 16,12 0-14-16,1 2-22 16,1 2-13-16,-7-9-11 15,-8-1-6-15,-8-8-73 16,-8-2-270-16,12-6-473 16</inkml:trace>
  <inkml:trace contextRef="#ctx0" brushRef="#br0" timeOffset="61251.51">22622 4199 1848 0,'0'6'238'0,"0"4"-125"0,0 4 22 0,0 6 18 0,-2 2-51 15,-2 2-59-15,-12 2-43 0,-1-2-3 0,-10-2-105 0,-4-4-72 0,-1-2-78 0,-32 8-197 0</inkml:trace>
  <inkml:trace contextRef="#ctx0" brushRef="#br0" timeOffset="62138.68">23041 3727 1794 0,'0'3'271'0,"0"-6"-121"0,-2 3 26 0,2 0 22 0,0 0-93 0,2 0-33 0,-2 3-30 0,5 1-27 0,1 10 0 0,5 5 4 0,5 12 5 0,-3 7-15 0,1 4 2 0,-1 4-11 0,-4-2-2 0,-5-6-43 16,-4-10-97-16,-1-3-110 15,-4-7-66-15,-15 1-241 16</inkml:trace>
  <inkml:trace contextRef="#ctx0" brushRef="#br0" timeOffset="62534.44">23036 3707 1785 0,'8'-5'273'16,"-2"-4"-102"-16,12-9-26 16,4 0-8-16,5 4-41 15,-2 2-2-15,4 6-11 16,-6 4-37-16,5 8-10 15,8 10-1-15,-3 10-1 16,5 5 5-16,-3 6-18 16,1 2-1-16,-7-1-19 15,-4-2 5-15,-13 0 0 16,-4-6-5-16,-6-4 8 16,-4-4-3-16,-8 0 3 15,0-4-9-15,-11-4-23 0,-6 3 23 16,0-4 10-1,-4-1 3-15,-1-1 13 0,2-6-1 16,2-2-17-16,1-3 7 16,9-3-3-16,-4-1-12 15,10-4-40-15,-1 4-43 16,-1-2-68-16,4 0-133 16,3-3-46-16,12-20-139 15</inkml:trace>
  <inkml:trace contextRef="#ctx0" brushRef="#br0" timeOffset="62913.42">23699 3563 1529 0,'-3'0'224'0,"1"-2"-127"0,-2 2 32 0,1-2 45 0,0 2-51 0,3-2 27 0,3 2 11 0,0 0-8 0,1 2-63 0,1-2-62 15,3 2-17-15,11 0 14 16,12 4 13-16,9 2-11 16,9-2-20-16,2 2-7 15,-6-6-51-15,-8 4-123 16,-8-4-138-16,-16 0-8 16,-8 4-152-16,-50 6-421 15</inkml:trace>
  <inkml:trace contextRef="#ctx0" brushRef="#br0" timeOffset="63105.28">23821 3695 1494 0,'2'0'242'0,"3"4"-142"15,3 0 53-15,2 5 2 16,1 0-47-16,-1 4-12 16,4 5 12-16,-3 1-5 15,-2 6 7-15,-2-1-53 16,0 0-11-16,-3 2-19 15,-2 0-18-15,-4 4-9 16,-7 2-54-16,-4 2-206 16,-29 40-270-16</inkml:trace>
  <inkml:trace contextRef="#ctx0" brushRef="#br0" timeOffset="66122.17">18926 1078 1619 0,'0'3'256'0,"0"-3"-176"0,2-3 56 0,0 2-19 0,3-3-67 0,3-9-17 0,8 4 16 0,7-9-13 0,4 1-19 0,1 3 17 16,8 0-1-16,6 4-15 15,8 0-4-15,5 2 7 16,3 0-6-16,2 0-9 16,-2 2-5-16,-11 2-1 15,-13 4-1-15,-14 2 0 16,-11 0-16-16,-9-2-5 16,-8 2 5-16,-7 0-46 15,-16 8 63-15,-21-2 0 16,-12 4-6-16,-9 0 0 15,-8-4 6-15,-2 1-6 16,4-5 0-16,0-3 6 16,6 1-1-16,13-2-5 15,6-2 6-15,8 1 9 0,17 1-2 16,11-3-6-16,11 3 25 16,9 0-26-16,0 0-7 15,3 0 5-15,-4 4-6 16,-1 5 8-16,0 4 0 15,0 4 1-15,-1 11 7 16,-4 0-2-16,-1 4 11 16,-3 6 4-16,2 2 7 15,-2 8-10-15,1 4 17 16,1 8 20-16,3 10-11 16,0 5 7-16,0 13-23 0,0 6-2 15,0 4-4-15,-1 1-4 16,5 1-10-16,5-6-7 15,3-2 0-15,2 1 0 16,-1 1 5-16,1 6-5 16,-6 5-1-16,6-5 8 15,-1-8-8-15,3-10 0 16,7-8-1 0,-8 3 1-16,3 1 1 15,-3 0-1-15,-5 2 1 16,-4-1 0-16,-4-1 0 15,0 0-1-15,0-2 0 16,2-6 0-16,2 3 0 16,0-8 0-16,6 4 0 15,-4-5 0-15,0-8 0 0,-2-2 1 16,-2 0-1-16,-2 1 0 16,4-1 1-16,-2 6 0 0,-2 2 0 15,0 10-1-15,-8 12 1 16,2 11 6-16,-5-1-7 15,6-8-6-15,2-12-3 16,5-19 9-16,5-19 0 16,-2-10 1-16,-1-6-1 15,0-4-2-15,2 2 2 16,-2 2 0-16,3 6 1 16,-1 8 0-16,-2 6-1 0,-2 6 1 15,0 4 0-15,-4 6 0 16,-1-1 0-16,1-5-1 15,0-16 0-15,2-10 1 16,2-6-1-16,2-8 1 16,-2 4 0-16,4-2 0 15,-4 6-1-15,0 4 0 16,-4 4 1-16,4 6-2 16,0 5 2-1,-4 5-1-15,1 3 1 16,-2-2 0-16,3-1-1 15,4-8-1 1,0-10 0-16,1-6 1 16,2-2 0-16,-3-2 0 0,4 0 1 15,-4 6-1-15,1 4 1 16,-6 2 0-16,3 5 0 0,-2 2 0 16,2-1-1-16,0-3 7 15,0-5-7-15,0-8-1 0,0-2 0 16,0-8 0-16,2 2 1 15,-2-4 1-15,-2 6-1 16,2-2 7-16,-6 4-7 16,6 2 0-16,-2 4 0 15,0 0 0-15,-1-2 0 16,3-2 0-16,0-4 0 16,0-4 0-16,0-6 0 15,3 0 9-15,-3 0-7 0,0 0 7 16,0 0-4-16,0 0-5 15,0 0 0-15,0 0 1 16,-3 0-1-16,3 0-3 16,0 0 3-16,0 0 1 15,0 0 0-15,0 0 0 16,0 0-1-16,0 0 0 16,0 0-3-16,0 0 3 15,0 0 2-15,0 0-2 16,0 0 0-16,0 0 0 15,0 0-1-15,0 0-1 16,0 0 1-16,0 0 1 16,0 0 2-16,0 0 4 15,0 0-6-15,0 0-1 16,0 0 0-16,0 0 0 16,0 0 0-16,0 0 1 0,0 0-1 15,13 0 1-15,0 2 8 16,10-2-8-16,14-2 6 15,9-4-11-15,12 2 6 16,4-2-2-16,7 0 1 16,4-2-21-16,-3 0 6 15,-1 4 9-15,-7 0 5 16,-8 2-5-16,-12 2-22 16,-15 2-8-16,-7-2 0 15,-11 2 28-15,-7-2 8 0,0 0 12 16,-4 2-4-1,2-2-1-15,-2 0 11 0,2 0-12 16,0 0-6 0,0 0-24-16,0 0-130 0,0 0-149 15,-3-24-306-15</inkml:trace>
  <inkml:trace contextRef="#ctx0" brushRef="#br0" timeOffset="67869.89">20308 1947 1419 0,'-3'-4'341'0,"1"4"-241"0,-5-4 8 0,3 2 21 0,-3 0-43 0,-4-1-20 0,4 2 12 0,3-1-9 0,1 2 6 16,3 2 4-16,0-2 14 15,3 0-37-15,-1 0-41 16,0 1-9-16,5-1 28 16,8 3 14-16,10-1-10 15,13 0-13-15,11-2 1 16,18-2-13-16,10 0-2 15,18-2-2-15,13-2 1 16,73 0 1-16,10 0 2 16,10-2 2-16,-76 8-4 15,-76 0 1-15,-6 0-7 16,-8 2-4-16,34-2 0 16,-22 2-1-16,-16-2 0 15,-16 0 1-15,-5 2-1 16,-9-2-1-16,-1 0-16 0,0 0-4 15,-1-2 0-15,-4 2-49 16,-6-2-40-16,-9 0-82 16,-12 4 6-16,-12 0-66 15,-114 18-123-15</inkml:trace>
  <inkml:trace contextRef="#ctx0" brushRef="#br0" timeOffset="68286.23">20354 2101 304 0,'-4'-2'1392'15,"4"2"-1224"-15,-5-2-110 0,5 2 29 16,2 2 26-16,3-2-17 16,7-2 6-16,7 2-32 15,14 2-14-15,19-2 29 16,12 2 2-16,12-2-7 15,20-2-29-15,7 0-8 16,75-4-2-16,24 0-4 16,14 4-7-16,-75 2-3 15,-16 2 0-15,-67-2-7 16,-12 2-2-16,-3 0 1 16,40 0-1-16,-26 2-12 0,-16-4 3 15,-20-4 9-15,-13 2 18 16,-6 2 27-1,-4 0-7-15,2 0-19 0,0 0-7 16,-3 0-3-16,3-2-3 16,0 2-15-16,3 0-8 15,-3 0-1-15,0 2-8 16,0-2-37-16,0 0-120 16,0 0-432-16,-32-8-819 15</inkml:trace>
  <inkml:trace contextRef="#ctx0" brushRef="#br0" timeOffset="72008.78">1941 1646 1171 0,'-2'-6'514'0,"0"4"-404"0,-5-4-50 0,3 2 34 0,0 0 25 0,-4-4-14 0,4 0 13 16,-5 0-37-16,7 0-31 15,-2 4 43-15,2 0-12 16,-1 2-11-16,3 2-32 16,-2 0-22-16,4 0-7 15,1 2-8-15,10 2 17 16,9 0 30-16,20 0 9 15,20-4-6-15,15-8-9 16,18 0-12-16,10-6-9 0,77-2-9 16,26 0-3-1,-5 8-8-15,-67 0 0 0,-9 6-1 16,-74 2 1-16,-11 2-1 16,-8 0 0-16,30 4-51 15,-23-2-30-15,-22 0-20 16,-11-2 4-16,-13 4-1 15,-11 2 19-15,-11 6-95 16,-17 4-69-16,-12 0-36 16,-126 22-292-16</inkml:trace>
  <inkml:trace contextRef="#ctx0" brushRef="#br0" timeOffset="72362.27">2042 1820 1512 0,'-2'0'237'0,"2"-1"-146"16,0-2 13-16,8 0 1 16,10-5 3-16,15 1-29 15,16 1-2-15,16 1-31 16,11-2 20-16,7 3 15 16,11 1-22-16,6-6 2 15,10-3-17-15,65-7-16 16,12 4 2-16,-127 11-1 15,-6 0-19-15,50 0 2 16,-13 2 6-16,-17 2-6 16,-19 2 0-16,-14 0-4 15,-19-2 20-15,-11 0-4 16,-4 0 30-16,-7 0 33 0,-4 0-27 16,1 0 2-16,1 0-16 15,-1 0-14-15,-1-2-20 16,0 0-12-16,-3 0-9 15,1 0-16-15,-8 4-98 16,-4 2-101-16,-11 10-234 16,-74 46 77-16</inkml:trace>
  <inkml:trace contextRef="#ctx0" brushRef="#br0" timeOffset="74203.89">2167 3531 1650 0,'-8'-2'254'0,"2"0"-139"0,-3-4-4 0,5 4 29 0,2 0-4 0,0 2-1 0,2-2-49 0,0 2-25 0,2 2-8 0,-2-4-2 16,0 2-2-16,4 0 2 0,13 0 3 15,8 2-7-15,18-6-2 16,17 2-11-16,9-6-10 16,8-2-10-1,8 2-2-15,-2 0-11 0,-5-2 1 16,-15 4-2-16,-8 4-8 16,-22 2-105-16,-12 4-52 15,-19 4-31-15,-23 8 76 16,-16 6 10-16,-28 6-2 15,-13-2 18-15,-2-6 94 16,2-6 22-16,9-6 17 16,11-6 21-16,11 0 2 15,18-2 50-15,11-2 29 16,14 2-39-16,10 0-72 0,19-2-28 16,18 0 31-16,28 0-9 15,23 0-23-15,72-4-1 16,19 4-94-16,14 10-161 15,-55-2-66-15,1-12-414 16</inkml:trace>
  <inkml:trace contextRef="#ctx0" brushRef="#br0" timeOffset="74889.27">5475 3633 833 0,'-2'-2'298'0,"-2"0"-284"0,-3-2-14 0,-3 4-44 0,4-2 35 0,-1 0-1 0,3 0 2 0,2-4-15 0,2 0 23 16,0 0 132-16,0 2-27 15,0 0 12-15,0 4 63 0,-2 0-27 16,0 0-18 0,2-2 11-16,2 2-19 0,0 0-20 15,2 0-40 1,5-4-11-16,11 0-11 0,9 0-30 15,7-2-6-15,6 0 7 16,-1 2-15-16,-8 2 1 16,-11 0-2-16,-9 4-32 15,-15 0-85-15,-12 2-49 16,-9 4 82-16,-18 0 0 16,-10-2 24-16,-9-2 60 15,-2-4 10-15,-8-2 20 16,3 0 12-16,3-4 35 15,14 2 17-15,16-2 25 16,20-2 1-16,12 2-42 16,15 0-41-16,18-6-11 0,18-2 2 15,22-2-26-15,8 2-1 16,0 4 8-16,0 2-8 16,-13 0 0-16,-14 4 0 15,-19 2-1-15,-18 0-11 16,-12 4-4-16,-14 0-6 15,-20 0 15-15,-15 6 6 16,-16-4 11-16,-7 2 10 16,3-2 6-16,10-2-5 15,18-2-2-15,13 0-20 16,19 4-119-16,70 24-444 16</inkml:trace>
  <inkml:trace contextRef="#ctx0" brushRef="#br0" timeOffset="77518.52">2017 4417 1739 0,'0'0'213'0,"0"0"-148"0,0 0 11 0,0 0 5 0,-2 0-6 0,2 0-22 0,0 0-42 16,0 2-10-16,0 9 4 16,0 2 51-16,2 14-7 15,0 14 44-15,3 12-6 16,-3 11-34-16,-2 2-40 15,-2-4 7-15,0 0-20 16,-1-9 6-16,-1-10-4 16,2-10-2-16,2-11 0 15,-2-8 2-15,2-10-2 16,0-2 0-16,0-2 6 16,2-2 9-16,-6-4-15 0,1-8-9 15,-2-12-10-15,-1-12 13 16,4-6 0-16,-5-10 5 15,7-5 1-15,0-3-6 16,4 2 6 0,1-3-1-16,1 9 1 0,4 8 0 15,-2 8 3-15,1 6 3 16,3 8-5-16,-8 6 0 16,0 8 5-16,-1 6-6 15,-1 4-1-15,0 0 1 16,4 4 0-16,8 6 0 15,4 8 18-15,8 6-1 16,1 6-7-16,5 5 2 0,1 1 3 16,-4 6 6-16,0-1-3 15,0 6-3-15,-7-7-9 16,1-2 2-16,-6-8-8 16,-5-6 1-16,1-6 0 15,-7-4 0-15,1-8-1 16,-3-4 0-16,-3-2 9 15,3-2 20-15,3-4-2 16,2-12-3-16,1-10-11 16,4-12 1-16,-1-8-2 15,-3-4 0-15,-1-2-6 16,-5 4-5-16,-2 3 20 0,0 9 3 16,-4 2-14-1,2 10-10-15,-2 2 16 16,0 6-14-16,2 6 8 15,0 0-9-15,0 4 1 0,0 4 4 16,0 0 3 0,0 4-9-16,0 0-1 0,0 0-28 15,0 2-103-15,0 4-151 16,0 8-176-16,2 32-292 16</inkml:trace>
  <inkml:trace contextRef="#ctx0" brushRef="#br0" timeOffset="78368.89">2917 4413 1573 0,'0'-2'260'0,"0"0"-127"0,-2-6-25 0,2 0 21 0,-2 0 41 0,2 4-47 0,-2-2-29 0,4 6-34 0,-2 0-51 0,2 10-1 0,0 6-7 0,7 18 43 16,3 16 2-16,-4 4-8 15,5 7-28 1,1-5-10-16,-3-4 0 0,-1-6 0 16,-4-4 8-16,0-10-8 15,-6-10 6-15,0-5-6 16,0-11-8-16,0-5 8 15,0-1 18-15,-4-7-13 16,-2-11-5-16,-4-11-11 16,1-11 10-16,1-8-6 15,-2-4-11-15,8-2-14 0,0 2 2 16,4-1 14-16,0 13-1 16,10 2 16-16,-1 11-5 15,5 2-3-15,5 5-7 16,0 4 15-16,1 8 1 15,-4 8-11-15,2 6-13 16,0 14 23-16,4 14 1 16,1 8 13-16,6 11 4 15,-2-3-11-15,-2-2-6 16,2-4 7-16,-2-10-7 16,-3-6 0-16,-2-8 2 15,-2-10 5-15,-1-2-6 16,-9-8 14-16,-1-2 12 0,1-10 15 15,3-8-15-15,0-6-7 16,3-10 5 0,-1-4 7-16,-6-4-2 15,-2-3 0-15,-5 7-2 16,0 0 22-16,-4 2-7 16,0 6-20-16,0 4-11 15,0 0-2-15,-1 6-4 0,1 2-5 16,0 8-1-16,-1 6 0 15,3 2-2-15,-2 4-17 16,2 0-89-16,0 2-146 16,-5 4-325-16,-28 12-296 15</inkml:trace>
  <inkml:trace contextRef="#ctx0" brushRef="#br0" timeOffset="83604.6">2441 6088 889 0,'0'0'90'0,"0"0"-72"0,0 0-5 0,0-2-4 0,0 2-9 0,0-2-13 0,0 4-14 0,0-2-2 0,0 2 22 0,0 0 7 0,0-2 21 16,0 0 30-16,0-2-3 15,2 2-48-15,2-2-4 16,-1 0-29-16,3 0-5 16,-6 2-4-16,2 0 15 15,0 0 15-15,-4 0 12 16,2-3 40-16,-2 3 26 16,2 0 39-16,0 0-59 15,-4-1-4-15,4 1-27 16,0-3-15-16,0 3-39 0,-2-1-1 15,-1 1-98 1,1 1-6-16,-4 3-464 16</inkml:trace>
  <inkml:trace contextRef="#ctx0" brushRef="#br0" timeOffset="85358.42">2425 6064 1067 0,'-2'-3'323'0,"-1"3"-185"0,1-5-48 0,2 3 21 0,0-6-18 0,0 4-27 0,-2 1 18 0,2 2-41 0,0-2-10 16,0 3 29-16,2-1-20 15,-4 1 10-15,2 0 4 16,-2-2-29-16,2 2-11 16,0 0 32-16,0 0-16 15,0-3-5-15,-4 3-12 16,4-1 9-16,-3-2-6 16,-1-1-8-16,3 0-4 0,-1 3-5 15,0-4-1 1,-2 1 1-16,-1 0-1 0,-1-2 0 15,-5 2 1-15,-1 0-2 16,2 3 2-16,-2-2-2 16,-3 2 1-16,1 1-1 15,1-3 1-15,-3 3 1 16,5 0 0-16,-2 0 0 16,1 3 5-16,-1 1-5 15,2 1 0-15,-2 4 10 16,-4 0 8-16,2 1-2 15,5 3-16-15,-4-4-1 16,7 4 12-16,3 1-11 16,0 6 11-16,-1 6 0 0,5 8 0 15,5 0 2-15,-1 2-5 16,4-4 0-16,6-2-8 16,-3-6 6-16,2-2-7 15,3-4 1-15,-3-4 1 16,3-6-2-16,2-2 1 15,2-3 9-15,2-3-9 16,0-3-1-16,1-1 8 16,-7 1 2-16,-3-4-1 15,1-1 5-15,-4 1-8 16,1-4 4-16,5-3 1 0,-5 0-5 16,1 0 0-1,-4-2-5-15,1 0-1 16,-3 0 1-16,2 0-1 0,1-2 0 15,-3 2 0-15,-4-2 0 16,0 2 0-16,-2 2-9 16,-2-2 8-16,-2 0-6 15,0 4 7-15,-5 0 0 16,-1 0-12-16,0 2 11 16,-1-1 1-16,-3 6-6 15,-1-4-4-15,-4 8 2 16,-1-2 7-16,-7 7-8 15,1 3 9-15,-3 0 5 0,0 4-5 16,2 0 1 0,7-2 0-16,5 5-1 15,6-2 0-15,2 10-1 0,7 4 1 16,4 8-1-16,6-2 1 16,5 0 1-16,5 0 0 15,5-6-1-15,-3-6 0 16,2-8 11-16,-3-2-11 15,0-10 1-15,0-1 31 16,-1-9-20-16,-2-5 7 16,8-5-13-16,-8-3 0 15,1-4 12-15,-11-3 0 16,-6 2-6-16,-6-2-1 16,-6 0-11-16,-5-2-2 15,-1 8 2-15,-1 2 0 0,-1 8-1 16,3 3-5-1,-1 7 6-15,9 4-12 0,1 7-1 16,1 7-28-16,1 5-140 16,-1 56-323-16</inkml:trace>
  <inkml:trace contextRef="#ctx0" brushRef="#br0" timeOffset="86604.64">2587 7914 1694 0,'0'0'231'15,"-2"0"-171"-15,2 0-27 0,-2 0 9 0,2 0 54 0,-4 0-45 0,1 3-29 0,-3-2-14 16,-4 8 2-16,0 4 13 15,-8 8 22-15,0 3-9 16,-2 2-30-16,7 2 28 16,2 0-19-16,3-2 5 15,4 2-1-15,4-10-19 16,4 0 1-16,4-4 0 16,1-6 16-16,1-4-7 15,6-4 14-15,-1-4-3 0,10-6 3 16,-2-8-12-16,4-2-11 15,-6-2 7-15,0-4 5 16,-7 2-1-16,-6-2-3 16,-4 4-1-16,-4 4-1 15,-4 6 8-15,-8 6-7 16,-5 6-2-16,-12 11-5 16,-9 8-2-16,0 7 7 15,2 2-3-15,13-4-3 16,9-2-13-16,7-6 13 15,9-6-1-15,3-2-7 0,5 0-2 16,4-4 8-16,4-4-10 16,4-2 12-16,-1-10 6 15,2 0 5-15,-4-6-10 16,-3-2 4-16,-8 0-4 16,-6 6 17-16,-4 0 15 15,-6 1-19-15,-11 6-14 16,-5 3-1-16,-8 6 0 15,-1 6-16-15,2 2-22 16,6 4-145-16,8-2-109 16,-1 10-566-16</inkml:trace>
  <inkml:trace contextRef="#ctx0" brushRef="#br0" timeOffset="88469.48">2445 6110 1384 0,'-2'-2'306'0,"0"2"-172"0,0-2-13 0,-1 0-4 0,0 0-4 0,1-3 7 0,2 0-29 0,-2 1 10 15,0 2-28-15,2 0-13 16,0 0-13-16,0 2-7 16,0 0-8-16,-2 0-8 0,2 0-11 15,0 0 1-15,0 0-13 16,0 2 0-16,0-2 11 16,0 0-12-1,0 0-1-15,0 2 1 0,0-6 0 16,0 4-1-16,0 0-2 15,0 0-3-15,0 0 6 16,0 0 0-16,4 8 9 16,3-2-3-16,2 0 0 15,6 0 1-15,4 0-6 16,3 4-1-16,6-2 0 16,11 0 11-16,11 4-2 15,8-2-8-15,7 2 5 16,11 0-5-16,3 0 0 0,9 0-1 15,-1 4 0 1,2-2 0-16,-2 0 0 0,0 4 0 16,0-2-2-16,-3-2 2 15,-10 2 0-15,-11-4-1 16,-17 0-1-16,-17-4-8 16,-8-4 10-16,-15 1 4 15,-6-5-2-15,0 0 4 16,0 0 10-16,0 0 38 15,0 0 9-15,-2 0 0 16,2 0-34-16,-2 0-10 16,2 0-8-16,0 1-2 15,-2-2-8-15,2 1 0 16,2 1 1-16,-4-2-2 16,4 1 0-16,-2 0 1 0,0 0 0 15,0 0 0-15,2 0-1 16,-2 0 0-16,0 0-39 15,-2 0-152-15,2 0-318 16,-69 18-358-16</inkml:trace>
  <inkml:trace contextRef="#ctx0" brushRef="#br0" timeOffset="89854.33">4035 6260 1346 0,'-2'-2'250'0,"0"2"-163"0,0-2 3 0,0 0-22 0,-3 0 31 0,1 0-20 0,4 2-46 0,-2 0 23 0,-2-2-11 0,2 0-2 0,-4 2 7 15,0-2 10 1,-1 4-18-16,-1-2-27 0,-6 2-5 15,1 0 1-15,-3 2 2 16,-2 0 2-16,5 2-4 16,2-4-2-16,-3 0-2 15,3 2 1-15,2 0-2 16,-2 6 0-16,-2-2-6 16,2 8 1-16,-3-2 13 15,1 7-1-15,3 1 5 16,4 0-17-16,4-2-1 15,2 2-1-15,2-4 1 16,1 1 6-16,6 2 1 16,-1-3-7-16,7-4-1 15,2 2 0-15,5-2 1 16,2-6 0-16,4-2 12 0,2-4 2 16,-3-2-13-16,2-2 0 15,0-2 2-15,-2 0 5 16,0-4-7-16,-5-4 5 15,0 0 0-15,-4-4-4 16,-3 0 5-16,-3-5 5 16,-4-1-6-16,-3 4-6 15,-3-5 1-15,0-1 0 16,-4-1-1-16,-2 3 0 16,-7 2-1-16,-3 2 2 0,-3 0-1 15,-2 6 0-15,-4 0 0 16,2 4 0-16,-4 2 0 15,-1 4 0-15,-3 4-12 16,-5 6 12 0,-3 8 8-16,-4 7 6 0,1 4-4 15,11 4-1-15,3 5 0 16,16-3-7-16,10-2-2 16,7-1 1-16,5-4-1 15,5-6 3-15,3-8-5 16,1-4 4-16,2-4 5 15,4-4-7 1,-2-8 6-16,2-2-5 0,0-6 17 0,-8-4-6 16,-1 2-3-16,-7-9 0 15,-3 2 5-15,-8 0-7 16,-6 3 1-16,-4 7-1 16,-9 1-7-16,4 3 2 15,-5 1-2-15,3 6-6 16,3 4 6-16,1 3-1 15,4 0-6-15,0 8-8 16,2-2-104-16,3 9-178 16,10 21-686-16</inkml:trace>
  <inkml:trace contextRef="#ctx0" brushRef="#br0" timeOffset="90201.95">3920 6515 1867 0,'-2'0'281'0,"2"0"-175"0,-3 0 35 0,3 0 29 0,0 0-77 0,0 0-71 0,3 2-22 0,-1-2 0 16,3 0 0 0,3-2 0-16,5 0 18 0,3-2-18 15,-3-2 0 1,5-4 12-16,-7 2-10 0,-3 0-1 16,-6-2 9-16,-2 4-10 15,-8 2-19-15,-5 1-50 16,-16 8-75-16,-10 8-150 15,-109 52-732-15</inkml:trace>
  <inkml:trace contextRef="#ctx0" brushRef="#br0" timeOffset="91501.5">2585 8073 1211 0,'0'0'337'0,"-2"0"-205"0,2 0-24 0,0 0 0 0,0-4 17 0,2 2 5 0,4-2-35 16,0-2-37-16,2-2 4 0,1 0-16 0,5-2 5 0,-1-4 2 0,5 0 4 15,6-6-21-15,4-5 12 16,3-6 24-16,7-4-33 15,-1-3-12-15,5-4-9 16,1-4 6-16,3-8-24 16,6-2 1-16,6-3-1 15,-3 0 1-15,1 2 7 16,-2 1-8-16,-8 6 0 16,-1 4 0-16,-5 6 0 15,-3-2 1-15,-2 2-1 16,0 1 0-16,-1-1 0 0,-1 2 0 15,-2 4 1 1,-6 0 0-16,-2 4-1 0,-2 2 0 16,-3 4 0-1,-3-2 0-15,3 0-7 0,2-2 7 16,0 0-1-16,5-1 3 16,2 4-10-16,-2 3 8 15,-2 1 0-15,-2 7 1 16,-1 0-1-16,-5 4-6 15,1-2 6-15,-1 4 8 16,-1-6-7-16,4 2-1 16,-5-2 0-16,0 2 2 15,-2 4-1-15,-1 2-1 16,-8 4 0-16,0 0 0 16,-2 0 0-16,2 2 0 0,-2 0 0 15,0-2 0-15,5 0 0 16,-3-2 1-16,4-4 0 15,2 2 0-15,-2 0-1 16,3 2 0-16,-7 0 0 16,0 0 0-16,0 4 0 15,-2 0 0-15,0 2 0 16,0-4 0-16,0 2 1 16,0 0-1-16,-2 0 2 15,2 2 4-15,0-2-5 16,0 0 0-16,0 0-1 15,0 0-11-15,0-2 10 16,0 2 0-16,0 0-16 0,-13 12-4 16,5 0-111-16,-4 6-199 15,-22 8-709-15</inkml:trace>
  <inkml:trace contextRef="#ctx0" brushRef="#br0" timeOffset="93735.45">4081 7632 1160 0,'0'-2'341'0,"0"0"-154"0,-3-2-11 0,3 2-37 0,0 0 32 0,-2-3-39 0,0 5-22 0,2-1 4 15,-2 1-2-15,2 0-19 16,0 0-22-16,0 0-17 15,-3 1-24-15,3-1-17 16,-9 9-1-16,-2 3 5 16,-5 8 16-16,-5 4-8 15,5 2-11-15,5-2-13 16,6 0-1-16,8-2 5 16,1-2-4-16,7-2 5 15,5-4 0-15,5-2 2 16,2-6-8-16,2-3 12 0,2-7-6 15,-3-5-5-15,4-7 13 16,-3-2-13-16,0-6-1 16,-7 0 0-16,-1-2 0 15,-10 2 0-15,-4 0 0 16,-6 4-1-16,-6 4-11 16,-2 2 6-16,-9 6-9 15,-7 1 15-15,-2 12-8 16,-7 5 8-16,-3 8 18 0,5 6-7 15,12 2-11 1,7 2-6-16,9 0 6 0,12-6-1 16,9 0-2-16,5-6 3 15,9-8 0-15,5-6 1 16,-3-6-1-16,0-6 7 16,-4-8-5-16,-6 0 11 15,-5-4-11-15,-9 0-2 16,-11-2-2-16,-13 2-16 15,-12 6-55-15,-15 0-82 16,-14 12-137-16,-6 8-191 16,-86 28-476-16</inkml:trace>
  <inkml:trace contextRef="#ctx0" brushRef="#br0" timeOffset="94620.48">2639 8175 1351 0,'0'0'382'0,"0"0"-266"0,-2 0-50 0,2 0 27 0,2-2 27 0,4 0-27 0,10-6-54 16,13 0-2-16,11-6 29 16,6 0-7-16,15-2-14 15,1-2-33-15,12 2 21 16,1-4 6-16,4 0-12 16,6-2 12-16,1 2-5 15,3 0 4-15,-8 3-14 16,-4-1-5-16,-5 5 1 15,-10-1-4-15,-3 0-2 16,-8 3-4-16,-5 0 7 16,-6 2-1-16,-4 1-7 0,-7 0 14 15,-7 2 5-15,3 0 11 16,-2 0-19-16,-4-1 1 16,-3 0 6-16,-5 5 1 15,-7 0 4-15,0 2-13 16,-4 0 5-16,0 0-4 15,0 0-8-15,2 0-5 16,4-2-5-16,0 0 4 16,3 0 0-16,1-2-5 15,-4 2 7-15,1 2-7 16,-5-2 8-16,-2 2-3 16,0 0 2-16,0 0 7 15,0 0-2-15,0 0-2 0,-2 0 10 16,2 2-21-16,0-2 6 15,2 0-4-15,-2 0-2 16,0-2-1-16,-2 2-17 16,2 0-76-16,0 0-205 15,0-26-509-15</inkml:trace>
  <inkml:trace contextRef="#ctx0" brushRef="#br0" timeOffset="95673.76">4165 6327 1202 0,'3'-3'375'0,"-3"3"-246"0,0 0-48 0,0-2 45 0,2 2-6 0,2-4-39 0,5 0-28 0,9-4 10 0,1 0 9 0,10-2 0 0,3 0-3 15,6-2 9-15,8 0-23 16,10-2 5-16,11-2-10 15,4-2-13-15,7-2-2 16,5 2-11-16,5-4-9 16,3 0-5-16,0 0-8 0,3-1 4 15,-6 1-6 1,-3 0 6-16,-5 3 0 16,-9 5-6-16,-4-3-2 0,-11 3 2 15,-12 6 17-15,-9 0-16 16,-10 2 14-16,-13 2 2 15,-6 2 7-15,-3 2 7 16,-3-2-1-16,0 4-4 16,0-2-2-16,0-2-5 15,0 2-2-15,0 0-10 16,0 2-7-16,0-2-26 16,-3 0-181-16,-3 4-335 15,-23 6-162-15</inkml:trace>
  <inkml:trace contextRef="#ctx0" brushRef="#br0" timeOffset="96069.46">5780 5781 1559 0,'-6'-2'471'0,"-4"0"-394"0,-5 2-26 0,-1 0 70 0,-1 4 22 0,-6 4-47 0,-4 4-26 16,4 6-31-16,-2 4 5 0,7 2-14 0,7 2-17 0,4 0-7 16,14-2 5-16,4-2-10 0,5-1 20 15,3-10-4-15,6 1-2 16,0-8 9-16,-1-4 4 15,3-5-10-15,-1-8 14 16,-3-1-19-16,-3-6-7 16,-7-2 15-16,-8-4 14 15,-5 0-13-15,-7 0-21 16,-4 4-1-16,-12 2-1 16,-1 4-8-16,-3 10-9 15,-4 6-39-15,7 10-66 16,-1 8-182-16,-18 52-269 0</inkml:trace>
  <inkml:trace contextRef="#ctx0" brushRef="#br0" timeOffset="97303.4">4136 7882 1461 0,'0'-4'347'0,"0"4"-221"0,-2-1-54 0,2 1 40 0,-3-3-2 0,3 3-19 0,3-2-10 0,-3 2-4 15,2-2 46-15,5-1-5 16,6-6-61-16,7-3-25 15,16 0 2-15,13-2-16 16,20-2 0-16,16 2-1 16,11-2-16-16,8-2-1 15,3-2 0-15,0 4 1 16,-5-4-1-16,-3-2 0 16,-10 2 10-16,-5 0-8 15,-12 2-1-15,-17 2 1 16,-12 2 7-16,-14 3 10 15,-12 7 14-15,-7-1 3 16,-4 3 2-16,3-2-2 0,2 0-6 16,7 0-5-16,-7 0-2 15,0 2-17-15,-2 2-2 16,-7 0-4-16,0 0-1 16,-2 0-74-16,2 0-162 15,5 2-320-15,34-22-411 16</inkml:trace>
  <inkml:trace contextRef="#ctx0" brushRef="#br0" timeOffset="97869.43">5930 7397 1409 0,'-7'-4'556'0,"5"2"-473"0,-7-4-53 0,0 0 94 0,-2 2-25 0,-5 0 3 0,-1 2-21 15,-8 4-34-15,-2 4 13 16,-8 8 1-16,-8 4 2 16,-4 6-4-16,0 2 2 15,7 4-8-15,7 2-28 0,8-1-13 16,12-4-6 0,9-2-6-16,6-5 0 0,5-4 0 15,12-4-8-15,8-4 8 16,12-6 18-16,5-4-18 15,3-6-18-15,1-6-12 16,0-2 30-16,-11-4 7 16,1 0-6-16,-5-5 4 15,-6 3 3-15,-11 2 5 16,-9-2 5-16,-7 8-6 16,-7-2 5-16,-7 2 2 15,-12 6-10-15,-10 2-9 0,-8 4 12 16,-8 4-5-1,3 4 7-15,9 2-13 0,11 2-1 16,14-2-7-16,6 4-65 16,6-2-194-16,24 12-334 15</inkml:trace>
  <inkml:trace contextRef="#ctx0" brushRef="#br0" timeOffset="98885.43">5899 5849 1668 0,'2'2'192'0,"0"2"-147"0,4 6 13 0,6 2 70 0,8 4-23 0,9 0-27 0,9 6-18 0,17 0-6 15,13 4-11-15,14 5-16 0,7-2-13 16,9 2-2 0,9 1 3-16,66 6-5 0,14-6-9 15,-4 0 0 1,-127-26 10-16,-4 2-11 0,-13-4 1 15,32 8-1-15,-23 0-1 16,-22-6 0-16,-17 0 1 16,-9 2-18-16,-9 0-12 15,-13 6-132-15,-88 32-181 16</inkml:trace>
  <inkml:trace contextRef="#ctx0" brushRef="#br0" timeOffset="99839.72">5753 7552 999 0,'0'1'490'0,"0"-1"-443"0,0 0-25 0,0 0 41 0,0 0 92 0,0 3-74 0,0-3-9 0,0 0-24 0,0 0 1 0,5 1 28 16,-1 2 7-16,1-2 7 16,4 2-20-16,4-3-11 15,7-4 40-15,5-4-22 16,13-9-39-16,2-3-12 16,7-3-7-16,7-6-13 15,-4 1 5-15,8-4-12 16,5 0 15-16,-1 0-10 15,5-4-4-15,-5 0 7 0,2 0-6 16,-4 0-1 0,-3-2-1-16,1 3 1 0,-3-1 1 15,-3 2-2-15,-4 0 0 16,-6 4 1-16,-7 2-1 16,-11 8 1-16,-6 4 1 15,-5 4-1-15,-4 0 0 16,-4 6 10-16,-3 0-10 15,-2 4 6-15,0 0 2 16,0 2 6-16,2 0-6 16,-4 0 5-16,2 0-5 15,0 0-3-15,-2-2 1 16,2 4 1-16,-3-2 4 0,3 0 0 16,-2 0 7-16,4 0 7 15,-2-2 4-15,-2 2-12 16,2 0-18-16,-4 0-9 15,-8 2-180-15,-3 0-293 16,-43-10-409-16</inkml:trace>
  <inkml:trace contextRef="#ctx0" brushRef="#br0" timeOffset="101162.82">6778 7032 1185 0,'2'-2'379'0,"1"-2"-263"0,6-2 8 0,-3-2-1 0,5 0 21 0,1 0-34 0,-3 0-26 0,5 0-5 16,1-2-29-16,5 0 4 16,9-4-5-16,9 2 4 15,4-6-7-15,7 0-4 16,2-4-12-16,0 4 12 15,-1-4 0-15,-6 4-6 16,-6 0-3-16,-4 6 5 16,-3-2 1-16,-9 0-5 15,-2 3 2-15,-7 1-12 16,-3 0 3-16,0 6-7 0,-3-4-4 16,-2 0-5-1,4 4-10-15,-5-2 17 16,0 4-7-16,3-2-2 0,5-2 1 15,-2 0-5-15,3 2 1 16,6-4 1-16,-2-2 7 16,3 4-13-16,-6-2 4 15,-1 0-4-15,2 2-1 16,-7 2 15-16,-2 0-9 16,-2 2-5-16,-1-2-1 15,-1 4 1-15,-2 0-1 16,0 0 7-16,0 0-6 15,0-2-1-15,-2 4 15 16,2-2-15-16,2 0 9 16,-2 0-9-16,0 0-1 15,-2 0 1-15,-1 0-11 0,1 0-128 16,-4 4-220-16,-44 2-351 16</inkml:trace>
  <inkml:trace contextRef="#ctx0" brushRef="#br0" timeOffset="101919.43">7712 6288 1004 0,'0'0'671'0,"0"-2"-548"0,2-2-20 0,-2 2 16 0,0 0 23 0,-2 0-38 0,2 0-43 0,-2 2-4 0,0 0 17 16,0-2-1-16,-8 2-17 15,2 0-26-15,-5 2 0 16,-14 6 10-16,-13 10 5 16,-3 10 12-16,-4 8-12 15,3 7-19-15,8-3-7 16,9 2-13-16,7-2 2 0,11-4-1 16,7 2-11-16,11-2 5 15,11 0-1 1,9-6 7-16,11-4 5 0,7-5-3 15,8-13-9-15,1-3-9 16,-4-10-20-16,-3-3-4 16,-5-9 8-16,-4 2 5 0,-1-10 20 15,-8-3-1 1,-5-4 1-16,-8-4-25 16,-5-4-4-16,-6-2 7 15,-7 2-4-15,-7 4 7 16,-4 4 11-16,-9 8 7 15,-9 6-11-15,-11 11 3 16,-9 7 0-16,-6 12 7 16,-4 11 2-16,8 9 12 15,11 4-12-15,13 4 1 0,16-2 6 16,11-2-7-16,7-6 0 16,10-4-1-16,4-10-5 15,8-10 6-15,4-8 0 16,2-6 22-16,1-6-8 15,-2-6-5-15,-6-4-8 0,-10-2-1 16,-7 0 18-16,-3 2-3 16,-16 0-9-16,-3 5-6 15,-11 8-6-15,-9 3-10 16,-5 8-20-16,1 5-96 16,4 4-134-16,-17 17-107 15</inkml:trace>
  <inkml:trace contextRef="#ctx0" brushRef="#br0" timeOffset="102927.2">7730 6539 1524 0,'0'0'306'0,"1"-2"-186"0,-2 0-42 0,2 2 57 0,-1-2 39 0,0 2-54 0,3 0-27 0,-3-2 12 16,5 0-16-16,-3 0-2 15,7-4-26-15,4 2-13 16,5-2-9-16,9 2-18 16,15 0 2-16,12-4-8 15,21 4-14-15,14 0-1 16,9-2 10-16,12 4-4 16,2-5-5-16,-4 7 0 15,-3-1 0-15,-5 1-1 16,-4 0 1-16,0 0 0 15,-5-3-1-15,-4 2 1 16,-4-3 0-16,-8-2 0 0,-6-4-1 16,-4 2-7-16,-5 0 6 15,-6-2 0-15,-3 6 1 16,-9-3-1-16,-13 4 1 16,-6 3 1-16,-15-4 1 15,-3 4 13-15,-3 0-6 16,-2 0-2-16,0 0 29 15,0-3 0-15,0 3 0 16,0 0-13-16,0 0 5 0,-2 0-20 16,2 0 8-1,0 0-16-15,0 0-5 0,0 0 4 16,0 0-64-16,0 0-159 16,-11 7-381-1,-41-4-188-15</inkml:trace>
  <inkml:trace contextRef="#ctx0" brushRef="#br0" timeOffset="103685.54">9680 6346 749 0,'-2'-1'941'0,"-5"-2"-801"0,2-1-26 0,-4 0-18 0,-5-2 49 0,1 6-52 0,-5 0-36 0,-3 8 18 0,-8 1 27 0,0 0 6 0,-3 9-28 16,8 2-38-16,11 2-17 15,6 0-2-15,14 3 7 16,8-1 19-16,16 0-7 15,11 0-21-15,10-6-1 16,6-8-14-16,0-4 4 16,-5-6-9-16,-1-2 18 15,-6-4-18-15,-6-2 12 16,-13-6-4-16,-5-4 0 0,-9 0-2 16,-7-4-1-1,-3-8-4-15,-6-1-2 0,-5-1 0 16,-7-2-6-16,-12 9 0 15,-4 2-6-15,-8 11 6 16,2 2-4-16,-12 10 8 16,0 9-7-16,0 4 9 15,7 13-6-15,6 8-1 16,19 9-5-16,7-3 12 16,17 2-13-16,11-2 2 15,13-10 1-15,7-8 10 16,2-10-3-16,0-8 3 15,-4-8 9-15,-11-6 6 16,1-4-2-16,-8 0 13 16,-2-8-13-16,-8 0-4 15,-5-2 17-15,-6 0-11 16,-11-3-14-16,-1 1-1 16,-12 2-7-16,-2 2-64 0,-6 10-76 15,-3 10-168-15,-44 20-231 16</inkml:trace>
  <inkml:trace contextRef="#ctx0" brushRef="#br0" timeOffset="104003.01">10264 6386 1704 0,'-4'-1'783'0,"4"1"-666"0,-2-3-63 0,0 3 135 0,0-4 33 0,0 3-113 0,2-2-74 0,-2 3-35 15,2 3-83-15,-25 11-493 0</inkml:trace>
  <inkml:trace contextRef="#ctx0" brushRef="#br0" timeOffset="109804.86">2516 8051 1174 0,'-4'-2'475'0,"0"-4"-388"0,-3 2-23 0,-5-2 2 0,4 2 26 0,-1 1-25 0,-1-2-5 16,0 5 5-16,-3 0-29 0,-3 4 5 0,-9 2-8 15,-6 6 7-15,0 8-2 16,-3 4-4-16,5 0-22 16,7 0-2-16,4 0-3 15,10-4 3-15,8-2-6 16,4 0-6-16,7-6 15 16,9 3-15-16,2-4 0 15,5-4 9-15,4-2-3 16,0-7 15-16,-2-4-20 15,2-2 26-15,0-6-10 16,-6 0 16-16,-4-2-5 16,-6-2 19-16,-9 4-1 15,-1 0-11-15,-5 2-1 16,-5 2-8-16,1 4-25 0,-3-2-1 16,1 2-15-16,2 4-111 15,6 8-190-15,45 2-694 16</inkml:trace>
  <inkml:trace contextRef="#ctx0" brushRef="#br0" timeOffset="112869.66">1922 9060 1304 0,'0'-3'351'0,"-3"2"-200"0,1-4-44 0,-3 0-11 0,1-2 30 0,-3 1-17 0,3 1 7 15,2-2-31-15,0 1 4 16,-1 2-16-16,1 0-14 16,0 0-14-16,-3 2-17 15,-4 2-1-15,-8 5-21 16,-8 6-5-16,-12 14 14 15,-11 12 5-15,-8 8-1 16,6 5-2 0,5-2-5-16,14-4-12 0,15-8-2 15,11-4 2-15,13-6 0 16,5-10 1-16,11-4 5 16,7-10 1-16,5-7-6 15,4-13-1-15,-5-7-5 16,6-5-9-16,-3-8-1 15,-3-4 2-15,1-6 8 0,-5-4 5 16,-9-2 0-16,1-5-1 16,-10-1 0-16,-1-2-11 15,-2 0 0 1,-5-2 0-16,-1 1 11 0,1 12 1 16,-3 7 0-16,-2 15 9 15,-2 13 17-15,2 10-15 16,-3 8-11-16,-1 12-14 15,-3 12 14-15,-3 20 8 16,2 12 11-16,4 10-1 16,4 7 5-16,4-1-22 15,2 2 14-15,2-3-8 16,3-11-6-16,1-12 0 16,-2-12 0-16,3-12 0 15,-1-12 7-15,1-8-1 16,1-2 1-16,1-6 2 15,6-6 5-15,5-8-4 0,3-6-11 16,-5-6 0-16,-1-1 1 16,-7-2 0-16,-5 4-1 15,-3 9 0-15,-6 7 0 16,1 7 0-16,-6 5-7 16,3 8-24-16,-2 9 31 15,2 4 19-15,2 4-7 16,5-2-2-16,2-2-10 0,2-6-1 15,3-6 1 1,-1-4 0-16,0-4-110 0,5-2-178 16,23-24-212-16</inkml:trace>
  <inkml:trace contextRef="#ctx0" brushRef="#br0" timeOffset="113969.47">2238 9122 1624 0,'0'-4'334'0,"0"4"-167"0,2-3-34 0,7-1-28 0,4-1-49 0,5-8 4 0,9 6 0 15,2-4-27-15,-3 0 0 16,3 0 0-16,3 1-9 16,-8-1 1-16,1-2-7 15,-6 4-6-15,-2 0-4 16,-9-3-7-16,-4 4 11 16,-4-4-12-16,-6 2 0 15,-5 0-1-15,-9 4-5 0,-7 6 6 16,-6 2-1-1,-7 10 1-15,0 2 1 0,1 8-1 16,8 4 6 0,9 6-6-16,9-1 0 0,8-3 0 15,8-2 1-15,7-4 0 16,4-4 6-16,4-2-1 16,8-6 1-16,6-2 5 15,-1-6-1-15,5-2 1 16,4-4-12-16,0 0 0 15,-3-2-16-15,-1-4-117 16,-1 0-140-16,46-28-289 0</inkml:trace>
  <inkml:trace contextRef="#ctx0" brushRef="#br0" timeOffset="114602.49">2809 8935 1634 0,'2'-2'327'0,"0"0"-150"0,4-4-60 0,3 2-4 0,7 2 13 0,1 6-38 0,6 6-20 0,-1 6-14 0,2 6-14 0,-1 8-5 16,-1-2-14-16,-3 0-14 15,-2-2 5-15,-6 1-12 16,-4-7 0-16,-5-2-5 16,-4-4 4-16,-5-4-31 15,-4-2-32-15,-10-6-10 16,2-6 13-16,-4-10 37 16,8-10 24-16,6-12-1 15,9-7 1-15,6-7-18 16,10 4-3-16,9 2-24 0,6 8-32 15,7 10-86 1,4 4-19-16,-1 8-95 16,40-12-471-16</inkml:trace>
  <inkml:trace contextRef="#ctx0" brushRef="#br0" timeOffset="114855.22">3445 8779 1953 0,'2'8'282'0,"0"0"-183"0,1 12 73 16,2 8-29-16,1 2-56 16,3 4-29-16,2-2-23 15,-2-2-20-15,4-4-9 16,-1-4-6-16,-5-4-11 15,-3-7-127-15,-6-1-232 16,-23-16-740-16</inkml:trace>
  <inkml:trace contextRef="#ctx0" brushRef="#br0" timeOffset="115036.55">3354 8604 1827 0,'2'0'555'0,"-2"-2"-393"15,0 2-98-15,2 2-26 16,3 0-32-16,4 9-6 16,6 3-115-16,21 30-372 15</inkml:trace>
  <inkml:trace contextRef="#ctx0" brushRef="#br0" timeOffset="115417.06">3733 8813 2222 0,'0'0'503'16,"2"2"-461"-16,5 6-30 16,1 6 21-16,11 8 3 15,0 8-11-15,6 2-16 16,-3 2-7-16,3-1-1 16,-8-8 0-16,2-5 5 15,-6-10-6-15,-4-2 9 16,-2-8 5-16,8-9 8 0,1-4 16 15,8-10 4 1,0-6-14-16,5-5-1 0,-4 0-3 16,-2 2 2-1,-8 0-23 1,3 0-3-16,-7 0-53 0,0 6-88 16,2 6-156-16,14-7-308 15</inkml:trace>
  <inkml:trace contextRef="#ctx0" brushRef="#br0" timeOffset="116203.3">4561 8695 1955 0,'-13'1'469'0,"-3"7"-408"0,-22 9-11 16,-3 11 11-16,1 2-14 16,-1 4 1-16,14-4-32 15,12-4-15-15,8-2 7 16,7-6-8-16,5-4 1 16,1-6-1-16,5-6 12 15,9-6 9-15,5-8-6 16,6-4-15-16,1-4-9 15,-6 0-29-15,-8 2-4 16,-7 8 6-16,-6 4 29 16,-7 8-32-16,-3 8 6 0,-2 2 30 15,2 8 1-15,5 0 2 16,5-2-13-16,9-8-13 16,3 0 26-16,3-10 3 15,9-6 15-15,9-4 11 16,3-10-11-16,5-8 4 15,-1-8 1-15,-3-6 7 16,-4-7 19-16,-9-6 16 16,-2-4-19-16,-9-3 2 15,-5 0-24-15,-4-2-18 16,-4 2 6-16,-5 8-11 16,-3 10 20-16,1 11 6 15,-3 15-8-15,3 11-13 16,0 4-6-16,-7 13-20 0,-5 14 20 15,-3 21 10-15,-3 10-10 16,7 12 0-16,10 1-1 16,6-2 2-16,5-4 4 15,3 0 2-15,1-13-10 16,-1-9 9-16,-3-14-12 16,-2-14 5-16,0-4 1 15,-4-6 16-15,7-4 6 16,0-8-10-16,2-4 8 15,2-6-19-15,-3-2-1 16,-2 2-12-16,-8 6-9 16,0 7 1-16,0 7-8 0,3 7-14 15,-1 8 34-15,4 8 7 16,5 1-25-16,7-2-17 16,5-2-10-16,4-6 5 15,1-2-66-15,0-6-169 16,9-4-88-16,30-10-408 15</inkml:trace>
  <inkml:trace contextRef="#ctx0" brushRef="#br0" timeOffset="116385.15">5012 8478 1759 0,'14'-14'382'0,"9"4"-221"0,25-14-40 0,10 2 83 0,13 4-64 0,-3 2-58 0,-3 7-50 0,3 5-32 0,-14-1-26 0,0 0-224 0,44-8-428 16</inkml:trace>
  <inkml:trace contextRef="#ctx0" brushRef="#br0" timeOffset="116652.89">5379 8576 2102 0,'-2'0'448'15,"2"-2"-348"-15,-4 0 43 16,2-2 32-16,2 2-76 16,0 0-46-16,0 2-53 15,2 0-11-15,4 0-167 16,13-10-398-16</inkml:trace>
  <inkml:trace contextRef="#ctx0" brushRef="#br0" timeOffset="117739.5">5785 8693 1139 0,'0'-4'720'0,"0"4"-597"0,0-4 12 0,0 4 10 0,0 0-19 0,0 0-12 0,2 1-52 15,0 6-31-15,2-1 1 16,4 6 23-16,-2 6-22 15,1 2-9-15,-3 0-4 16,-2-2-10-16,1-6 1 16,-2 2-10-16,-1-6-1 15,0-2 1-15,0-4 5 16,0 0-5-16,4-2 10 16,-4-2 2-16,2 0 10 15,2-6 20-15,7-8-29 0,5-8-5 16,3-8-8-16,6-8-1 15,2 1 0-15,-5 2-16 16,5 6 1-16,-3 7-62 16,1 8-155-16,35-4-335 15</inkml:trace>
  <inkml:trace contextRef="#ctx0" brushRef="#br0" timeOffset="118286.43">6260 8695 1563 0,'6'-10'583'16,"1"3"-445"-16,11-11-39 15,4-2 36-15,4 0-18 16,3-4-66-16,-2 0-33 15,-8 2-8-15,-7 2 2 16,-3 4 5-16,-13 4-8 16,-3 2 0-16,-11 8-9 15,-12 6-1-15,-4 10 0 0,-4 14 0 16,5 8 0 0,8 2-8-16,14 5 3 0,11-3 5 15,9-11-1-15,9-2 1 16,11-9-5-16,9-10-6 15,4-7-13-15,3-8-8 16,-1-9 13-16,-2-6 8 16,-6-5 12-16,-5 1 1 15,-9-3 5-15,1-3-5 16,-7-1 8-16,-6 3 1 16,6 2-8-16,-5 6 25 15,4 6 6-15,6 10-6 16,4 8-6-16,10 10 4 15,9 12 5-15,14 10 30 16,0 4 6-16,-4 5-12 16,-16-3-1-16,-20-4-23 15,-34-4-12-15,-38-2 7 16,-92 18-25-16,-95 2-217 16,25-14-387-16,110-26-326 0</inkml:trace>
  <inkml:trace contextRef="#ctx0" brushRef="#br0" timeOffset="124380.11">1072 5839 1697 0,'0'0'221'0,"0"-2"-149"0,2-4 60 0,-2 0-5 0,0 2-14 0,3-2-40 16,-3 4 10-16,0 0-34 0,0 2 4 0,0 0-28 0,-3 0-17 0,1 4-8 0,-4 4 0 15,-8 10 20-15,-3 6-1 16,-8 6 8-16,-4 0-12 16,-2 4-4-16,2-8-10 15,4-1 6-15,3-6-5 16,6-6 4-16,6-1-6 16,-2-9 0-16,5 1 5 15,1-1-3-15,4-1-1 16,0-2 16-16,4 0 5 15,-2-2 7-15,2-1 11 16,0 3 14-16,-2-4 5 16,2-3-31-16,2-4-13 0,1-3-7 15,2-1 2-15,2-2-4 16,-1 5-6-16,-1 1 2 16,3 2-1-16,-4-3 0 15,3 4 11-15,2 1-10 16,-2-4-2-16,2 1-5 15,5-2 5-15,-3 4 0 16,-1-2 1-16,3 2-2 16,-1 0 1-16,-1 0 0 15,7 0 0-15,-3 0 0 16,6 2 0-16,-3-2 0 16,-5 4 1-16,-4 0-1 15,-6 4 0-15,-2-2 2 0,-1 2-1 16,-2 0 6-1,0 0-6-15,0 0 13 0,0 0-5 16,0 2 1-16,0-4-2 16,0 2 1-16,0 0 0 15,0 0-3-15,0 0 4 16,0 0-4-16,0 0 5 16,0 0-5-16,0 0 3 15,0 0-2-15,0 0 7 16,0 0 2-16,0 0-7 0,0 0-9 15,0 0 13 1,0 0-7-16,0 0 0 16,0 0-4-16,0 0-1 15,0 0 5-15,0 0-4 16,0 0-1-16,0 0 0 0,0 0 1 16,0 0 5-1,0 0-5-15,0 0 4 0,0 0-6 16,0 0 9-16,0 0-7 15,0 0 4-15,0 0-5 16,0 0 0-16,0 0 0 16,0 0 0-16,0 0 0 15,0 0 8-15,0 0-7 16,0 0 5-16,0 0-6 16,0 0 8-16,0 0-9 0,0 0 6 15,0 0-5 1,0 0-1-16,0 0 0 0,0 0 1 15,0 0 0 1,0 0 1-16,0 0 5 0,0 0-5 16,0 0-1-16,0 0 8 15,0 0-9-15,0 0 6 16,0 0-5-16,0 0 0 16,0 0 0-16,0 0 0 15,0 0 0-15,0 0 1 16,0 0-1-16,0 0-1 15,0 0 10-15,0 0-4 16,0 0-6-16,0 0 0 0,0 0 0 16,0 0 1-1,0 0-1-15,0 0 1 16,0 0-1-16,0 0 0 16,0 0 1-16,0 0 0 15,0 0-1-15,0 0 1 0,0 0 0 16,0 0 6-16,0 0-6 15,0 0-1-15,0 0 0 16,0 0 0-16,0 0 1 16,0 0 0-16,0 0-1 15,0 0 1-15,0 0 0 16,0 0 0-16,0 0 5 16,0 0 0-16,0 0-4 15,0 0-1-15,0 0 0 16,0 0 7-16,0 0-8 0,0 0 0 15,0 0 1-15,0 0-1 16,0 0 1-16,0 0 5 16,0 0-6-16,0 0 1 15,0 0-1-15,0 0 0 16,0 0-1-16,0 0 0 16,0 0 0-16,0 0 1 15,0 0-6-15,0 0 6 16,0 0-2-16,0 0 1 15,0 0-6-15,0 0 6 0,0 0-11 16,0 0-12 0,-10-2-33-16,10 2-75 15,-6 0-222-15,-48 6-373 16</inkml:trace>
  <inkml:trace contextRef="#ctx0" brushRef="#br0" timeOffset="125403.07">1039 5829 905 0,'0'0'382'16,"0"-2"-193"-16,0 2-21 0,0 0-54 0,0-2 3 0,0 2-61 0,2 0-26 0,-2-2 18 0,2 2-5 0,-2 0-2 0,0 0 32 0,0 0-2 0,-2 0 4 15,2 0-3 1,0-2-2-16,0 2 31 15,0-2-11-15,0 2-15 16,0 0-14-16,0 2-17 0,0-2-7 16,0 0-7-16,0 0-6 15,0 0-4-15,0 0-14 16,0 0-5-16,0 0 13 16,0 0-13-16,0 0 0 15,0 0 4-15,0 0-5 16,0 0-1-16,0 0-11 15,0 8 1-15,2 2 11 16,-2 0 6-16,0 2-5 16,0-2 8-16,2-4-7 15,-2 2 7-15,0-4 0 16,0 2-2-16,0 4 5 16,-2-2 6-16,0 4 5 0,-2 6-4 15,2-2-4-15,-3 4-6 16,1-2 3-16,-1 6-6 15,3 1-5-15,-5-1 8 16,5 3 0-16,-2 0 1 16,1-1-1-16,-1 0 0 15,2 0-1-15,0-2-8 16,-3-4 1-16,3 0 0 16,2-6 5-16,-3-2-6 15,3-4 0-15,0-2 0 16,-2 0 0-16,2-4 0 15,0 0 0-15,0-2 0 16,0 0 2-16,0 0-1 16,0 0-1-16,0-2-12 0,0 2-92 15,0 0-110-15,0 0-151 16,0 2-123-16,-6 4-351 16</inkml:trace>
  <inkml:trace contextRef="#ctx0" brushRef="#br0" timeOffset="125869.93">816 6382 1461 0,'-2'0'315'0,"0"0"-198"0,0-4-36 0,0 4-10 0,-1 4 41 0,-2-4-32 0,3 0-29 0,-2-4-14 0,2 4 38 0,2 4 21 16,0-4 5-16,0 3-32 16,0-3-23-16,2-3-8 15,0 3-4-15,10 0-5 16,5-4 37-16,16 0-5 15,15-2-4-15,10-3-24 16,6-8-13-16,1 3 5 16,1 2-4-16,-5 0-12 0,-8 6 5 15,-9 0-5-15,-15 2 3 16,-4 4 3-16,-14-2 1 16,-9 2-4-16,-2 0 12 15,-2 0 3-15,0 0-6 16,2 0-1-16,-2 0-10 15,-1 0 1-15,1 0-11 16,0 0-8-16,2 0-32 16,-4 2-125-16,-7 2-334 15,-43 10-404-15</inkml:trace>
  <inkml:trace contextRef="#ctx0" brushRef="#br0" timeOffset="128699.1">881 6860 955 0,'0'0'532'0,"0"-2"-416"0,0 2-16 0,0 0 5 0,-2-4 15 0,2 4-24 0,0 0-6 0,0 0-22 0,2 0-17 0,-4 0-9 0,2 0-3 0,0 0 0 0,0-2 12 15,2 2-15-15,-4 0-9 16,4 0-2-16,-2 0 17 16,2 0-3-16,-2-2-1 15,2 2-13-15,3-3-10 16,-3-1 0-16,2 1 0 15,6-1-7-15,-2-4 1 16,3 4-8-16,1 0 5 16,-1 4-5-16,2-2 0 15,-4 2 6-15,4 4-5 16,-1 2 7-16,-4 4-8 16,-1 2 0-16,-1 8 5 15,-3 8-6-15,-10 8 0 0,-4 8 1 16,-7-4 4-1,-8 2 0-15,-6-3-5 0,-1-7-1 16,-1-6-1-16,3-5-10 16,4 0-4-16,10-9-7 15,1-1 13-15,5-4 8 16,5-5 1-16,6 0 0 16,0-2 0-16,2 0-14 15,11 0-6-15,1-2 21 16,7 0 6-16,8 0 15 15,5-4-1-15,4-4 7 16,0 2-5-16,2 0-10 16,0-1 2-16,0 1-13 15,-2 5 14-15,0-1-5 16,-3-3 1-16,-3 3-5 0,-4 1-6 16,-7 0 0-16,-7 2-25 15,-6 1-149-15,-6 1-203 16,-26 13-613-16</inkml:trace>
  <inkml:trace contextRef="#ctx0" brushRef="#br0" timeOffset="129321.08">894 7583 1778 0,'0'0'376'0,"0"0"-227"0,0-1-35 0,2-2 46 0,3 2-26 0,8-9-56 0,12-1-44 16,13 0-17-16,9 0 1 0,3 4-8 0,0 4-4 0,-10 7-6 16,-11 6-1-16,-16 7-16 15,-10 9 17-15,-15 12 8 16,-15 4-7-16,-11 4-1 15,-10-2 1-15,-4-8-1 16,3-8 6-16,9-6 5 16,11-8-10-16,11-3 0 15,12-7 7-15,6-4-8 16,6 1-14-16,10 3 14 16,9 2 0-16,6 4 0 15,7 1 0-15,-1 0-6 16,-3 0 5-16,-5 0 1 15,-15-4-6-15,-8 1 6 0,-10 2 9 16,-17 1 14-16,-14 7-2 16,-15 4-14-16,-9-1 5 15,-2-7 0-15,-1-2-12 16,7-6 0-16,3-4 0 16,3 0-17-16,11-2-93 15,9-2-118-15,12 0-236 16,9-14-498-16</inkml:trace>
  <inkml:trace contextRef="#ctx0" brushRef="#br0" timeOffset="139519.46">11021 6310 1907 0,'0'-4'545'0,"-3"4"-469"16,1-2-22-16,2 2 149 15,0-2-44-15,0 2-86 16,0 0-40-16,0 0-12 16,0 2-6-16,0-2-15 0,2 0-1 15,-2 0-9 1,0 0-5-16,3 2-47 16,-3-2-67-16,2 0-9 0,0 0 32 15,-2 0 10-15,0 0 36 16,-2 0 12-16,2 0 4 15,0 4 20-15,-2-4 15 16,2 0-4-16,-3 0 13 16,3-4 27-16,0 4 26 15,-2 0-17-15,2 4-23 16,-2-2-11-16,-2 4-1 16,-3 6-1-16,5 7 12 15,-1 0-3-15,8 4 1 16,6-7-8-16,0-5-2 0,3 2 0 15,1-9 11-15,-1-3-5 16,-3-2 15-16,3-9-5 16,-8 2 4-16,1-6-14 15,-5 2-6-15,-4-5-13 16,-5 6 4-16,-7 0 8 16,-3 5 1-16,-8 2-30 15,-2 7 30-15,0 1 0 16,8 1 0-16,3 4-26 15,9-5 26-15,5-3-33 16,4 1-3-16,3 0 22 16,1 0 14-16,10-2 1 15,-1 0-1-15,4-4 16 0,-2 1-4 16,1-5-3 0,-4-1 15-16,-3 1-7 0,-5 0-2 15,-1-2 3-15,-5 2 25 16,-3-2-14-16,-1 2 2 15,-2 1-11-15,-4 2-11 16,-3-1-9-16,2 2-1 16,2 2-6-16,0 2-1 15,3 0-26-15,1 0-122 16,0 4-141-16,-8 4-393 16</inkml:trace>
  <inkml:trace contextRef="#ctx0" brushRef="#br0" timeOffset="142121.12">11076 4766 1123 0,'0'0'756'0,"0"0"-636"0,0-2-64 0,0 2 91 0,3-2-9 0,-1 2-62 0,2-4-37 0,12 0-16 16,-1 0-13-16,10 0-9 15,-2 0 11-15,1-4-3 16,-4 4-8-16,2 0 0 0,-7-2 0 16,4 2 0-16,-11-2-1 15,-4 4-10-15,0-2-21 16,-10 2 2-16,-2-4-20 15,-10 2-2-15,-8-2 12 16,-16 8 39-16,-3 4 0 16,-9 4 15-16,2 6 4 15,4 6-4-15,1 8 21 16,11 4 15-16,9 6-18 16,14-1-15-16,9-3-9 15,10-2 11-15,15-4 11 16,5-4 5-16,14-6-9 15,7-2 21-15,4-6-16 16,3-6-13-16,-8-4-19 0,-3 2-100 16,-7-4-170-16,24-16-406 15</inkml:trace>
  <inkml:trace contextRef="#ctx0" brushRef="#br0" timeOffset="142639.01">11498 4913 1550 0,'-8'0'213'0,"2"0"-144"0,-11 0 81 0,-4 5-42 0,-1 8-24 0,0 1-39 0,2 8-18 0,3 0 15 0,11 0-13 0,6-2-2 0,5-2 58 15,6-2 8-15,7-2-12 16,2-4-33-16,5 0-13 16,-2-8-7-16,6-2-5 15,-2-8-16-15,0-2 1 16,-2-6-1-16,-5-2-1 15,-2-4-4-15,-10-2-2 16,-3 0-5-16,-10-2-22 16,-8 0-21-16,-9 6-24 15,-10 2-30-15,1 7-41 16,-4 10-73-16,-32 13-97 0</inkml:trace>
  <inkml:trace contextRef="#ctx0" brushRef="#br0" timeOffset="143569.49">11808 4824 165 0,'0'0'1855'0,"4"-1"-1629"15,0 1-160-15,0 1 93 16,5 9-13-16,3 1-79 0,3 7-19 16,-1 4-18-16,-3 0-12 15,-2-2-4 1,-2-2 2-16,-5-2-2 16,-2-6 1-16,-2-4 0 0,2-2-6 15,0-4 1-15,-6 0-4 16,12 0 5-16,-6 0 8 15,0-4 2-15,6-6 21 16,3-10-42-16,9-10 0 16,9-10-23-16,1-3-44 15,1 3 4-15,5 8 27 16,-7 6 7-16,-7 12 19 16,-2 8 2-16,-5 2-10 15,-5 12-3-15,2 6 8 0,3 10 13 16,1 9 8-16,-1-1-7 15,5 4 0-15,-3-6 8 16,6-2-8 0,-4-6 1-16,1-6-1 0,-2-8 0 15,1-6 10-15,4-6-5 16,-4-4-5-16,3-9-1 16,-4-5 10-16,2-3-1 15,-4-9-7-15,-1-3 6 16,-7-7-8-16,1-2 0 15,-5-4 0-15,0 2 0 16,2 2 1-16,-1 1 5 0,0 9-6 16,1 0 8-1,0 8-1-15,0 5 2 16,-1 6 9-16,-3 9 23 0,2 6-21 16,-2 4-20-16,-2 6-27 15,2 10 27-15,-5 18 0 16,3 13 19-16,-4 10-18 15,-2 8 4-15,0 3 1 16,1-2-4-16,3-6-1 16,2-8 0-16,2-18 5 15,2-11-4-15,4-11 7 16,-1-8-8-16,-3-4 0 16,4-2 5-16,4-4 8 15,1-4-4-15,5-9-10 16,3-5 1-16,-3-6-1 15,1 1-9-15,-7 2-1 0,-1 5 9 16,-5 8-1-16,0 8 1 16,-1 4-17-16,6 7-15 15,4 8 15-15,10 6 17 16,8 5 1-16,6-1 0 16,1 0 0-16,0-7 1 15,-4-8-1-15,-6-2-17 16,-3-6-91-16,-9-4-157 15,-18-34-334-15</inkml:trace>
  <inkml:trace contextRef="#ctx0" brushRef="#br0" timeOffset="143785.87">12475 4550 1874 0,'14'-4'330'0,"-3"4"-253"0,16-7 28 0,8 3 43 16,6 1-95-16,3 1-53 0,0 4-188 0,35-4-550 16</inkml:trace>
  <inkml:trace contextRef="#ctx0" brushRef="#br0" timeOffset="144006.64">12629 4831 833 0,'2'0'1438'0,"-2"0"-1282"15,0-3-105-15,0 2 164 16,0-2-80-16,3 2-135 16,-1-4-23-16,3 1-190 15,-3-4-265-15,2-10-1263 0</inkml:trace>
  <inkml:trace contextRef="#ctx0" brushRef="#br0" timeOffset="144770.44">12932 4828 1797 0,'0'0'206'0,"2"-4"-130"0,1 0 115 16,-1 0-10 0,1 0-70-16,-1 2-54 0,0 2-21 15,0 2-36-15,0 6-2 16,5 10 2-16,-1 8 51 16,-1 6-37-16,0-1-4 15,-5-3-9-15,0-6 2 16,0-10-3-16,0-4 0 15,0-4 10-15,-3-8-8 16,3-2-2-16,0-8-109 16,5-8 54-16,2-8 37 15,8 0-18-15,3-1-5 16,2 5-22-16,6 0-6 16,1 8 14-16,-2 6-38 0,-3 12 31 15,-4 10 25-15,0 3 20 16,-7 6 16-16,3 2-6 15,1-2 7-15,-1-5 1 16,-4 0-1-16,0-6 14 16,1-1 14-16,-3-5 22 15,1-4-4-15,5-5-17 16,3-1-2-16,-1-7-9 16,-1 1-5-16,-7-4 10 15,-8 1-22-15,-3 3 14 16,-10 2-15-16,-2 8 0 15,-10 4 15-15,0 7-5 16,-4 6-10-16,9 7-1 0,7 2-16 16,11 3 11-16,6-1-6 15,14-2 11-15,4-4 1 16,12-4 6 0,4-4 15-16,-1-4-20 0,3-6 10 15,-6-8-2-15,-5 0 15 16,-5-6 27-16,-9 0 43 15,-3-4 14-15,-12-7-49 16,-4 0-38-16,-8-4-21 16,-5 3-11-16,-6 0-70 15,1 6-70-15,2 2-16 16,12 6-101-16,16-14-481 16</inkml:trace>
  <inkml:trace contextRef="#ctx0" brushRef="#br0" timeOffset="145236.34">13657 4762 1671 0,'-2'4'499'0,"2"0"-467"0,0 4-5 0,0 6 79 0,4-1-2 0,5 5 5 0,5 0-49 0,3-4-7 0,3-2 1 0,3-6-17 0,2-5-7 0,0-4-4 0,2-5-2 16,-2-9 0-16,0-5-6 16,-6-2-5-16,-1-2-1 15,-5 2-4-15,-9 4-8 16,2 8-11-16,-14 4-6 16,0 6-19-16,-5 6 17 15,-8 6 4-15,1 8 13 16,5 0-8-16,1 4-17 15,14-2-32-15,2-4-2 16,10-4-8-16,-1-2 22 16,7-7 46-16,7-6 1 15,-2-7 15-15,8-2-5 16,1-4 10-16,-8-2-13 16,1 8 13-16,-7 2 10 15,-7 2-11-15,-7 10-19 0,-1 2-3 16,-3 12 3-16,-9 8 4 15,-9 11-4-15,-9 6 0 16,-17 1-151-16,-19 1-199 16,-170 39-689-16</inkml:trace>
  <inkml:trace contextRef="#ctx0" brushRef="#br0" timeOffset="145972.76">11245 5620 745 0,'0'0'1220'0,"3"0"-1044"0,-3-3-106 0,0 3 104 16,7 0-19-16,8-4-97 0,8 1-31 0,10-3-7 0,5 2-4 0,0-4-7 0,-7 2-8 16,-7 1 0-16,-6-2 0 15,-7 1 1-15,-7 2 5 16,-4 0-2-16,-8 3-5 15,-15-4-47-15,-14 7 47 16,-17 2 1-16,-8 10 7 16,-7 8-2-16,4 5 0 15,11 3 7-15,12 3-7 16,16 2-6-16,13-5-6 16,17 0 6-16,21-4 1 15,12 2-1 1,21-10 0-16,16-2-33 15,6-8-145-15,7-8-122 0,111-18-416 16</inkml:trace>
  <inkml:trace contextRef="#ctx0" brushRef="#br0" timeOffset="146506.49">11779 5659 1755 0,'-19'9'288'0,"2"2"-208"16,-14 9 17-16,4 2-10 0,4 2-43 16,15 0-23-1,8 0-6-15,8-2 31 16,9-6-1-16,4-2 33 16,8-8-21-16,4-6-15 0,8-6-27 15,-3-4-4-15,-3-8-5 16,-8 2 1-16,-14-2 8 15,-3 4-3-15,-8 2-12 16,-4 4 6-16,-3 2-6 16,-4 6-24-16,-2 6 5 15,-3 2 10-15,3 4-8 16,7 0-41-16,6 0-17 16,9-4-5-16,12-6 37 15,3-4 25-15,10-6 10 16,2-8-7-16,5-8 15 15,-6-2 1-15,-1-4 0 16,-5-7 16-16,-6 1-16 0,-6-2 13 16,-7 0-8-16,-6 0 33 15,-6 6-14-15,-2 0 37 16,0 10-11-16,0 8 1 16,0 6 31-16,-1 6-61 15,1 10-22-15,0 4-10 16,-2 14 10-16,1 14 16 15,6 6-8-15,3 3-7 16,7-3 10-16,8-2-4 16,-4-8-6-16,1 0-1 0,-2-8-130 15,1-8-179 1,21-8-421-16</inkml:trace>
  <inkml:trace contextRef="#ctx0" brushRef="#br0" timeOffset="146700.37">12286 5504 1911 0,'10'-10'633'0,"5"6"-556"0,12-12-44 0,8 2 109 0,7 0-46 0,5 2-69 0,5 0-27 0,3 8-99 15,-1 4-212-15,43 2-342 16</inkml:trace>
  <inkml:trace contextRef="#ctx0" brushRef="#br0" timeOffset="147670.4">12636 5663 1659 0,'5'1'518'0,"-1"-1"-482"15,11 0 24-15,1 0 168 16,5-4-78-16,2-2-72 0,0-2-23 16,-3-2-23-1,-5 1-7-15,-1-4-11 0,-9 5-14 16,-7 2 0 0,-8-2 0-16,-14 4-44 0,-9 4 43 15,-12 8 0-15,1 5-1 16,5 5-5-16,13 0-2 15,12-3-12-15,10 2-33 16,14-5 15-16,13 2 3 16,11-2 6-16,13-9 10 15,3-3-28-15,4-9-18 16,4-1-24-16,-6-4 18 16,-6-3 14-16,-3-2 29 15,-12-2 20-15,-9 2 9 16,-8 1 2-16,-12 4 16 15,-12-1 18-15,-1 7-35 16,-6 4 17-16,-10 6 9 0,0 2 8 16,7 6-35-16,5 6-2 15,5 2 1-15,8 2-11 16,12-4 11-16,1-2-19 16,9-1 14-16,4-5 6 15,7-6 5-15,-4-4 12 16,2-5-11-16,-7 2 9 15,-1 3 1-15,-8-2 16 16,0 5-14-16,-6 9-17 16,0 12 43-16,-5 17-22 15,-2 9 8-15,-5 10 2 0,-3 2-22 16,-8-4-1 0,3-6-8-16,-1-9 6 0,-6-13 4 15,4-12 4-15,-2-10 27 16,5-10 37-16,4-6-13 15,5-18-22 1,11-8-11-16,12-11-17 0,15-9 12 16,15-2-28-16,11-2 0 15,5 0-6-15,1 6-5 16,-8 10 1-16,-13 12 2 16,-13 11-2-16,-20 9 9 15,-7 8-9-15,-7 4-16 16,-1 2 19-16,-5 0-17 15,-10 9 24-15,-4 0 10 16,-1 7-3-16,5 3-7 16,12-2-7-16,6-1 6 15,4 0-1-15,8-1-6 0,3-7 8 16,3-1 1-16,2-4 0 16,-2-5 4-16,4-5 10 15,-4-4-1-15,4-5 4 16,1-6-6-16,-4-2 1 15,-3-3 26-15,-5-1 0 16,-7 5-21-16,-6 0-4 16,-6 3-14-16,-11 8-11 15,-9-2-2-15,-4 8 5 16,-3 2 8-16,8 6-102 16,3 4-82-16,12 0-109 15,8 2-26-15,24 12-324 0</inkml:trace>
  <inkml:trace contextRef="#ctx0" brushRef="#br0" timeOffset="148071.51">13543 5530 205 0,'0'0'1705'0,"4"2"-1477"16,6-2-149-16,1 2 85 0,11 6-35 0,1 4-60 0,14 2-21 0,-1 6-14 0,-1-2 4 0,-8-1-2 15,-8-5-17-15,-7-6-10 0,-9-1 3 16,-3-5 21 0,-3-1 24-16,-3-8 12 0,-2 0-33 15,-4-12-21-15,3-1-14 16,1-6-1-16,8 2 0 16,8-2-77-16,1 0-10 15,8 8-70-15,-1 4-76 16,2 10-26-16,-1 0 41 15,-1 10-43-15,4-2 146 16,-2 6 115-16,-1 0 144 16,-1 6 36-16,-7 2-30 15,5 2-2-15,-8 4 2 16,1 2 2-16,1 0-10 16,2 1-35-16,1-3-40 15,-2-7-32-15,-2 2-35 0,-3-8-14 16,-2-4-298-16,-22-23-729 15</inkml:trace>
  <inkml:trace contextRef="#ctx0" brushRef="#br0" timeOffset="148253.04">13923 5193 2273 0,'0'0'706'0,"-2"0"-664"16,2 2-23-16,-2-2 35 0,2 0-54 16,-2 4-78-16,0 8-417 15,-13 30-1488-15</inkml:trace>
  <inkml:trace contextRef="#ctx0" brushRef="#br0" timeOffset="152985.7">11008 6775 1694 0,'0'0'265'0,"0"-1"-125"0,0 1-1 0,2-4 86 0,-2 1-21 0,0 3-54 0,0-2-48 0,0 2-31 0,2 0-14 0,-2 2-29 16,0 1-20-16,2 5-7 15,2 16 0-15,1 16 30 16,1 14-16-16,4 10-15 15,-4-6 12-15,1-8-12 16,-3-5-76-16,-4-8-134 16,0-5-254-16,-4 13-162 15</inkml:trace>
  <inkml:trace contextRef="#ctx0" brushRef="#br0" timeOffset="153207.34">11268 6980 2252 0,'0'0'464'0,"0"0"-398"16,-2-2 65-16,2 2 64 16,0 0-90-16,0-4-60 15,-2 4-45-15,2 0 0 16,0 0-81-16,-3 4-162 0,-1 0-461 15,-16 0-316-15</inkml:trace>
  <inkml:trace contextRef="#ctx0" brushRef="#br0" timeOffset="153456.57">11565 6770 1969 0,'0'-5'609'16,"0"4"-455"-16,0-6-82 15,0 7 93-15,0 7-27 16,4 4-81-16,5 17-25 16,2 19 13-16,7 13-20 0,0 4-18 15,-1-2-7-15,-3-2-48 16,-5-6-244-16,-12 54-522 15</inkml:trace>
  <inkml:trace contextRef="#ctx0" brushRef="#br0" timeOffset="154790.54">11054 7684 1561 0,'-2'0'295'0,"2"0"-221"0,0 0-55 0,0 0 5 0,0 0 18 0,0 0-24 0,0 0-7 0,2 2-10 0,-2-2 6 0,0 0 28 15,-2-2 38-15,2 2 22 16,0 0-4-16,0 0 4 16,0 0-7-16,0 0-13 15,0 0-12-15,0 0-10 16,0 0-23-16,0 0 4 0,14-6-14 15,-1 2-13-15,14-2-7 16,4 0 0-16,2 4 1 16,0 4-2-16,-4 8 0 15,-8 4 1-15,-8 12 1 16,-13 14 8-16,-15 14-2 16,-12 8-1-16,-11-3-5 15,-5-5 6-15,3-10-7 16,3-12 8-16,3-6-7 15,12-8-1-15,4-8 0 16,11-4 1-16,7-2 6 0,4-4-7 16,5 0-4-1,11 2 4-15,14-2 0 16,9-2-19-16,9-4-130 16,4-2-148-16,87-22-245 15</inkml:trace>
  <inkml:trace contextRef="#ctx0" brushRef="#br0" timeOffset="154959.84">11646 7936 2264 0,'-2'0'368'0,"2"0"-265"0,0-1 28 0,0 1 73 0,0-3-95 0,0 2-70 0,0 1-39 0,0 0-66 0,0 1-155 0,0-6-463 0</inkml:trace>
  <inkml:trace contextRef="#ctx0" brushRef="#br0" timeOffset="155409.24">11897 7718 2257 0,'-6'2'341'0,"5"6"-271"15,-4 8 44-15,1 10 33 16,-3 14-42-16,7 2-43 16,2 6-14-16,5 2-47 15,0-3-1-15,2-5-117 16,-9-2-403-16,-41 22-581 16</inkml:trace>
  <inkml:trace contextRef="#ctx0" brushRef="#br0" timeOffset="159110.57">11230 8889 1925 0,'0'2'360'0,"0"-2"-257"0,0 0-77 0,2 0 29 0,5-2 88 0,5 0-83 0,5-6-42 0,5 2-6 0,3-2 12 0,-8-2 19 0,-1 4-8 0,-7 2-20 16,-5 0 19-16,-4 2-8 15,-2 0-5-15,0 0-11 16,-13-2-10-16,-8 4-11 16,-20 6 11-16,-9 4 0 15,-13 8 0-15,5 2 0 16,11 4 7-16,13-2-7 16,14-4-34-16,11 12 34 15,11 2 18-15,2 8-18 16,12 2-60-16,12-5-45 15,7-9 4-15,6-6 5 16,1-2-7-16,-5-2 28 0,-2 0 46 16,-6 0 23-16,-12 6 6 15,-7 0 0-15,-13 0 20 16,-8 2 20-16,-16 0-16 16,-9-4-3-16,-6-1 6 15,-6-6-10-15,1-7 17 16,3-6 22-16,1-5-2 15,7-4-9 1,11-4-45-16,18-6-11 0,14-5-200 16,86-64-154-16</inkml:trace>
  <inkml:trace contextRef="#ctx0" brushRef="#br0" timeOffset="159827.04">11823 9148 1909 0,'-3'-2'466'0,"-1"-4"-358"0,-4 2-62 0,-2 0 76 0,-3 0 1 0,-7 6-83 0,-2 8-29 0,-9 12 2 15,0 12 4-15,2 4 4 0,4 4-3 16,9-6-17 0,12-4 1-16,6-8-2 0,9-4 0 15,7-8 1-15,11-6 0 16,4-6 11-16,8-12-6 16,-1-8-5-16,-5-2-1 15,-4-6 6 1,-8-2-6-16,-12 2 2 0,-7 4-2 15,-6 4 15-15,-5 6-14 16,-6 8 3 0,-5 8-4-16,-4 6-5 15,-5 12 4-15,7 4 1 16,6 2-6-16,14-4-12 16,10-2-25-16,1-6 2 15,6-8 5-15,3-4 24 16,3-6 12-16,4-8 1 0,2-4 5 0,0-6-5 15,0-6-1-15,-1-8-1 16,-1 0-6-16,-5-8 7 16,-3-3 9-16,-4-8-9 15,-7-2 0-15,0 1-6 16,-4-4 6-16,3 4 0 16,-3 6-6-16,0 8 6 15,1 16 0-15,-2 12 0 16,-3 11-10-16,-3 14 8 15,-8 14 2-15,0 22 74 16,-5 17-17-16,3 16-17 0,9 0-7 16,10 0-10-16,7-1-8 15,5-9-9-15,3-10-6 16,-6-10 0-16,1-11 0 16,-1-14-22-16,1-9-44 15,-1-6-39-15,10-10-111 16,4-5-54-16,0-14-59 15,64-47-371-15</inkml:trace>
  <inkml:trace contextRef="#ctx0" brushRef="#br0" timeOffset="160853.37">12527 9138 1801 0,'-11'6'319'0,"-3"0"-214"0,-19 6 26 0,-9 8 70 0,-2 4-86 0,3 2-55 0,10-2-45 0,14 0-7 0,5-6-8 0,10-4 0 16,6-4-9-16,6-4 1 15,7 0 8-15,10-10-6 16,8 0-16-16,4-10-10 16,1-4 20-16,-3-6 12 15,-10-2 9-15,-8 6 18 16,-9 4 27-16,-8 10 8 15,-4 4-26-15,-10 8-20 16,-9 6 1-16,-8 6-4 16,0 6-7-1,6 6-6-15,15-2-1 16,10-4-7-16,6-3-22 16,11-8-3-16,4-4 5 15,8-8 5-15,6-9 8 16,-2-3 15-16,-3-6 2 15,-1-5 11-15,-2-6-11 16,-4-2 5-16,-4-6 2 0,-9 2-9 16,-10-4-16-16,-6 2-24 15,-10 2 2-15,-7 3-4 0,2 12-3 16,-4 5 12-16,8 7 21 0,-1 11-4 16,3 6 16-16,8 8-10 15,8 7 2-15,10 3-37 16,12 2-60-16,15 3 0 15,11 0-21-15,9-3 26 16,-5 2 44-16,-3-6 56 16,-9-2 2-16,-10-2 46 15,-11-6 19-15,-8-4-41 16,-8-4 25-16,-4-4 1 16,-2-4 17-16,0-2 6 15,2 0 17-15,1-6-20 16,3-8-50-16,10-4-10 15,2-6 5-15,9-4-11 16,6 0-5-16,-4-2 8 16,2 2-9-16,-13 10-3 0,-7 6 3 15,-6 6 10 1,-5 8 18-16,-3 0-28 0,-1 10-12 16,-5 0 12-16,5 8 2 15,6 4-2-15,7-2-26 16,4-2-47-16,7-4-70 15,7-4 29-15,4-4-12 16,4-6 27 0,-3-8 29-16,1-2 56 15,-8-2 14-15,-7 4 59 0,-10 4 86 16,-3 6 14-16,-5 16 0 16,-7 20 41-16,-6 26-73 15,-7 25-20-15,-24 75-50 16,32-106-45-16,-10 56 6 15,0-9-9-15,8-1-8 0,-1-20 95 16,4-20 6-16,-5-21-93 16,-9-38 4-16,-1-19-5 15,-10-17-2-15,3-22-5 16,8-17 12-16,18-12 11 16,23-7-1-16,20-1-11 15,24 4-12-15,16 10 0 16,8 12-21-16,8 15-35 15,-3 16-59-15,-7 4-83 16,-8 5-147-16,49-24-280 0</inkml:trace>
  <inkml:trace contextRef="#ctx0" brushRef="#br0" timeOffset="162204.49">740 4892 1883 0,'0'0'297'0,"0"0"-189"16,0 0 75-16,-2 3-29 0,-2 9-73 0,-5 8 18 0,-9 18 3 0,-2 10-19 0,-4 8-46 15,3 0-10-15,4-4-10 16,5-8 10-16,4-8-14 15,3-9-12-15,5-11 17 16,0-5-12-16,5-6-6 16,5 1 6-16,13-4 9 15,6 2 7-15,15-4-11 16,10-8-1-16,0-5-1 16,-3 2-9-16,-7-6 0 15,-6 5-9-15,-9 1-79 16,-15 3-83-16,-6 3-72 15,-10 1-95-15,-41-1-497 16</inkml:trace>
  <inkml:trace contextRef="#ctx0" brushRef="#br0" timeOffset="162387.31">625 5256 1085 0,'0'-4'873'0,"2"0"-654"16,9-5-78-16,7-5-24 15,11 0 21-15,2 1-43 16,7-1-49-16,2 1-25 16,-3 1-21-16,-3 4-60 15,-5 0-186-15,9-10-202 16</inkml:trace>
  <inkml:trace contextRef="#ctx0" brushRef="#br0" timeOffset="162538.23">711 5029 1725 0,'5'-8'545'0,"4"0"-430"0,6-10-47 16,12 2-1-16,4-2-11 16,14 2-56-16,2 3-146 15,66-5-230-15</inkml:trace>
  <inkml:trace contextRef="#ctx0" brushRef="#br0" timeOffset="163403.09">1407 5075 1988 0,'-3'0'474'0,"-1"6"-414"0,-12 4 11 15,-5 12 37-15,-11 10-26 16,-2 2-50-16,3-2-13 16,5 2-14-16,3-8-5 15,7-5-10-15,8-11-28 0,1-6-13 16,7-4 2-16,0-6-7 15,2-10-107-15,1-4 40 16,5-13 87-16,4 4 30 16,1-4 6-16,3 7 15 15,-7 6 31-15,-5 6 55 16,0 10-34-16,-4 8-53 16,8 8-7-16,5 6 35 15,5 14-15-15,6 3-10 16,0 2-16-16,3-2-1 15,2-7 0-15,-6-5-34 16,0-6-50-16,-4-9-24 16,-2-2 3-16,-1-6-9 0,-4-8 13 15,5 0 13 1,-4-11 50-16,3-4 38 0,-1-4 0 16,-1-3 17-16,-3 2 19 15,-3 6 52-15,0 6 37 16,-6 10 14-16,-2 6-53 15,2 12-85-15,-2 12 43 16,2 16-1-16,-2 9-32 16,3-1-2-16,-1-2 1 15,0-12-10-15,0-10 9 16,-2-8-2-16,0-10 5 16,-2-4 9-16,2-4 21 15,-2-2 71-15,-3-10-23 16,-1-10-62-16,-6-10-5 15,6-4 4-15,1-9-27 0,5-4-5 16,5-6 5 0,3-1-30-16,13 0-32 0,1 8-16 15,12 8-13 1,1 14 8-16,7 6 31 16,-3 9 34-16,-8 8 18 15,-5 13 1 1,-8 10 18-16,-9 8 16 15,-5 6 7-15,-8 0-9 0,-3 4 13 0,-6-8 8 16,-5-2-16-16,1-6 2 16,-8-2-11-16,5-8-8 15,-3 0-16-15,4-3-5 16,-2-3-37-16,1 0-209 16,-29-1-307-16</inkml:trace>
  <inkml:trace contextRef="#ctx0" brushRef="#br0" timeOffset="167637.29">769 6579 1631 0,'0'0'250'0,"0"0"-151"0,-2 0-22 0,2 0 41 0,-2 0-37 0,2 0-15 0,0 0-15 0,0 0-25 0,0 0-14 0,2 0-11 0,-2 0 10 16,2-2-2-16,-2 2 22 15,2 0-8-15,-4 0-11 16,2 0-11-16,2 2 1 15,0 4-1-15,4 0 10 16,5 6-5-16,4 0 4 16,5 0 5-16,7-2 5 15,4-2-7-15,9-4 1 16,5-2-14-16,3-4 12 16,2-2-11-16,-1-4 5 15,-5-2-5-15,3-4 1 16,-4 0 8-16,-6-6-9 15,-1 0 1-15,-7 0 5 16,-2-2 4-16,-5 0-5 16,-2-5 13-16,-4-2 1 0,2-3-4 15,-5-5 7-15,-5 1-7 16,2-4-10-16,-6-2-4 16,-1-2 7-16,-6-2-8 15,-1-2-1-15,-3-2 0 16,-2 2-1-16,0 3-6 15,-1 8-2-15,-6 2 9 16,2 3 0-16,-4 6-7 0,-2 0 1 16,-3 2 0-1,-5 4 5-15,-3 4-7 0,-10 4 7 16,-5 8-5-16,-8 4 5 16,-10 8 1-16,-3 4-9 15,-4 8 9-15,-3 0 0 16,3 4 27-16,-3 6 35 15,9 16-22-15,12 22-16 16,11 19-13 0,4 65-10-16,45-94-1 0,9 48-8 15,21-4-65-15,26-9-128 16,164 77-286-16</inkml:trace>
  <inkml:trace contextRef="#ctx0" brushRef="#br0" timeOffset="170671.71">11018 9894 1568 0,'0'0'304'0,"0"0"-154"0,-2 0-28 0,2 0-2 0,0 0 36 0,0-2 37 0,2 4-55 15,1-2-24-15,-1 0-34 16,-2-2-10-16,6 2-29 0,10 0 5 15,11-2-26-15,15 2-4 16,10-4-8-16,10 1-8 16,0-2 0-1,5 3-31-15,-11 0-47 0,-12 4-66 16,-13 0-89-16,-17 6-46 16,-16 0-1-16,-20 8 88 15,-126 48-258-15</inkml:trace>
  <inkml:trace contextRef="#ctx0" brushRef="#br0" timeOffset="170822.62">10872 10176 1612 0,'0'0'360'0,"3"0"-191"16,-3 0-67-16,12-1 12 0,8-3-7 16,18-3-31-16,18 3-37 15,15 0-39-15,9 2-136 16,7 4-166-16,133-4-694 15</inkml:trace>
  <inkml:trace contextRef="#ctx0" brushRef="#br0" timeOffset="177352.45">1797 10020 1797 0,'-2'-2'356'0,"2"2"-235"0,0 0-16 0,0 0 24 0,0 0-45 0,2-2-13 0,-2 2-4 0,2 0-14 0,-2-2-20 0,2 2-9 0,-2 0-8 0,0 0 1 15,0 0-1-15,2 0-2 16,1 2-14-16,1-2 0 16,12 4 12-16,1 6-11 15,8 6 5-15,2 6-4 16,4 14-2-16,-2 9 6 15,0 6-5 1,-2 10 5-16,-6 3 1 0,0 2-6 16,-8-6 4-16,1-1-5 15,-8-1 0-15,-4-2 6 16,-6-6 13-16,-5-2-13 16,-9-6-5-16,-4-6 10 15,-7-4-10-15,-3-4-1 0,1-12 1 16,2-4 8-16,-2-12-3 15,3-6 21-15,1-12 0 16,-2-8-3-16,9-6 5 16,-1 2 5-16,13 0-16 15,5 2-11-15,3 2-7 16,5-2 0-16,3 4-23 16,4 2 16-16,1 5-16 15,-1 3-16-15,1 6-16 16,5-2-17-16,-1 2-56 15,4 4-41-15,-1 0-28 16,0 2-77-16,25-7-591 16</inkml:trace>
  <inkml:trace contextRef="#ctx0" brushRef="#br0" timeOffset="179347.43">2423 10551 1669 0,'0'-1'275'0,"0"-3"-128"0,2 1-9 0,-2 2-24 0,0-2-29 0,4 1-2 0,0-2-32 0,2-4-15 0,2 0-8 0,5 2 4 0,1 2-7 16,-1 4-7-16,5 6-17 15,-5 10 7-15,-2 8 16 16,-3 9 9-16,-8 5-15 15,-8-2-9-15,-5 0-8 16,-2-8-1-16,-5-4 1 16,1-8-1-16,-2-8 1 15,5-6 8-15,-2-6-7 16,7-8-2-16,9-6 0 0,6-10-47 16,18-4-40-16,14-2-42 15,13-1-7-15,6 7-28 16,1 5 28-16,-4 9 55 15,-15 5 53-15,-10 5 28 16,-11 4 15-16,-7 2 42 16,-9-2 15-16,-2 4 20 15,-11 3 41-15,1 4 28 16,-4 6-46-16,-3-1-32 16,4 2-38-16,11-2-21 15,7-3-14-15,8 4-1 16,10-3 2-16,9-4-2 15,9-4-9-15,-2-6-44 16,1-2-132-16,-3-4-143 0,32-30-885 16</inkml:trace>
  <inkml:trace contextRef="#ctx0" brushRef="#br0" timeOffset="179570.58">3113 10593 1799 0,'0'0'630'0,"0"7"-461"0,0-2-49 0,-2 8 71 0,2 6-80 0,-2 6-62 0,-1 1-49 0,-1 4-6 0,2 0-160 15,-2 0-303-15,-15 22-233 0</inkml:trace>
  <inkml:trace contextRef="#ctx0" brushRef="#br0" timeOffset="180070.04">1652 11273 1732 0,'0'0'492'0,"0"0"-370"16,0 0 10-16,2-2-3 15,11 2-42-15,16-2-15 16,16-4 28-16,22-2-19 16,18 0-12-16,17 0-21 15,72-6-13-15,32-4-7 16,22-4-14-16,-78 2-1 0,-19 0-13 16,-13 2-6-1,-64 6-42-15,-14 4-62 16,-11 2-100-16,33-8-154 0,-18-16-361 15</inkml:trace>
  <inkml:trace contextRef="#ctx0" brushRef="#br0" timeOffset="180719.71">2037 11566 1302 0,'0'0'640'0,"0"-2"-430"0,0 2-67 0,3-2 71 0,5 6-89 0,8 4-8 0,15 8-3 0,10 8-8 15,7 8-37-15,1 7-22 0,5 6-16 0,-8 8-2 16,-4 11-16-16,-10 4-13 15,-12 8 0-15,-20 2-1 16,-20-1-1-16,-15-11-5 16,-14-12-11-16,-7-16 6 15,0-12 12-15,0-12 10 0,8-14-1 16,5-8 9 0,7-12 3-16,12-8 5 0,13-10-8 15,13-8-17-15,16-7-1 16,17 3-6-16,14 2-14 15,19 5-80-15,0 6-110 16,8 9-328-16,77-32-710 16</inkml:trace>
  <inkml:trace contextRef="#ctx0" brushRef="#br0" timeOffset="181255.89">2672 11791 2075 0,'0'-2'469'0,"4"-4"-328"15,6-4-27-15,5-2-9 16,6 4-12-16,-1 3-33 15,6 10-7-15,1 11-32 16,-5 16-15-16,-7 18 12 0,-5 14-2 16,-20 6 1-1,-7 0-11-15,-14-3 4 0,-5-16-10 16,2-8 0-16,6-17-1 16,5-14 1-16,11-8-1 15,4-8 1-15,8-8-18 16,8-18-21-16,13-9-38 15,10-8-23-15,11-10-70 16,12 3-46-16,0 0 24 16,-3 8 116-16,-7 8 53 15,-8 12 23-15,-11 12 39 16,-15 4 24-16,-7 12-30 16,-8 16 14-16,-10 12 88 15,-5 16-33-15,-7 10-35 0,2-4-4 16,4-4-19-1,11-5-23-15,6-14-2 0,8-7-8 16,6-8-2-16,7-3-9 16,10-9-11-16,10-6-172 15,84-32-354-15</inkml:trace>
  <inkml:trace contextRef="#ctx0" brushRef="#br0" timeOffset="181538.06">3320 12146 1897 0,'0'0'681'0,"3"1"-564"0,5 7-45 0,8 3-6 0,5 9-20 0,6 0 17 0,-4 2 14 0,4-2-22 0,-6 2-11 0,-4 0-27 16,-5-2-17-16,-6-6-1 16,-6-2-23-16,-2-4-16 15,-2-4-17-15,-1 0-14 16,5-2-49-16,2-4-67 16,13-6-152-16,79-48-510 15</inkml:trace>
  <inkml:trace contextRef="#ctx0" brushRef="#br0" timeOffset="182253.92">4319 10578 1720 0,'0'-4'506'0,"-5"4"-311"0,5-5 17 15,0 5-67-15,-2 6-80 0,4 9 1 0,3 10 52 0,-1 15-41 0,3 5-40 0,4 1-23 0,1 0-14 16,0-8-47-16,-5-2-118 16,-7-6-173-16,-7-8-217 15,-46 0-792-15</inkml:trace>
  <inkml:trace contextRef="#ctx0" brushRef="#br0" timeOffset="182403.81">4197 10798 1773 0,'10'-6'551'0,"9"2"-348"0,23-8-20 16,13 4-23-16,10 0-58 16,4 2-48-16,0 0-35 15,5 2-19-15,-1 0-132 16,110-10-449-16</inkml:trace>
  <inkml:trace contextRef="#ctx0" brushRef="#br0" timeOffset="183810.47">5627 10020 1563 0,'-3'0'348'0,"3"-2"-176"0,0-4 5 0,0 0-61 0,0-6 62 0,-2 4-50 0,-2 0-7 0,0-2-5 0,-8 6-35 0,-8 4-24 0,-14 8-23 15,-21 18 13-15,-11 20-1 0,-13 22-26 16,6 13-20 0,17 1-5-16,23-6 4 0,28-14 0 15,25-16-14-15,25-18 2 16,17-20-2-16,9-12 10 15,0-18 5-15,1-12 12 16,-9-10-12-16,-5-6 0 16,-14-4 8-16,-4-8 13 15,-7-3-15-15,-8-5-5 16,-3-6 7-16,-6-6-8 16,-1-8-8-16,-2-3-2 15,-5 3-7-15,-4 8 4 16,-2 12-1-16,-2 13-7 15,0 24 21-15,0 12-1 0,0 17-7 16,-2 11-17-16,2 19 25 16,-2 24 12-16,0 28 27 15,6 16-8-15,9 6-11 16,7 3-19-16,5-7 0 16,4-2 0-16,-2-8-1 15,-8-12-120-15,2-9-238 16,21 25-264-16</inkml:trace>
  <inkml:trace contextRef="#ctx0" brushRef="#br0" timeOffset="184270.26">6175 9919 1535 0,'15'-7'597'0,"5"1"-447"0,18-6-84 0,7 12 30 0,1 16 37 0,0 14 7 0,-11 18-29 16,-8 14-23-16,-18 2-35 0,-16 7-19 0,-13-7-14 0,-7-12-8 15,-7-8 3-15,-3-12-14 16,-1-12 20-16,5-8-12 15,8-12-9-15,7-16 0 0,11-14-13 16,16-16-32 0,14-17 0-16,12-6 4 0,10-2-13 15,6 3-12-15,0 10 38 16,-4 12 22-16,-11 16 6 16,-14 14 0-16,-13 14 14 15,-9 20-1-15,-9 12 88 16,-6 12-32-16,-4 8-29 15,6 2-11-15,2-3-11 16,11-8-12-16,7-5-5 16,6-5-1-16,7-13 8 15,12-4-8-15,5-8-98 0,13-8-191 16,98-34-362-16</inkml:trace>
  <inkml:trace contextRef="#ctx0" brushRef="#br0" timeOffset="185121.5">6959 10293 1781 0,'4'-4'353'0,"1"2"-206"0,6-6 31 0,0 2 25 0,3 0-91 0,-1 0-41 0,1 2-20 16,-4 4-17-16,-1 8-14 15,-4 2-19-15,-8 12 22 16,-5 6-4-16,-5 6-4 15,-10-4-4-15,3-2-10 16,0-8-1-16,9-6 7 16,2-6-6-16,5-4 10 15,4-2-2-15,0-4 7 16,2 2 2-16,-2 0-7 16,2 0 10-16,-2 0-8 0,0-2-2 15,0 2-11-15,0 2 0 16,0-2 0-16,-2 0 1 15,2 0-1-15,0 0 1 16,-2-2 0-16,2 2 0 16,0 0 0-16,2 0 7 15,-2 0-7-15,0 0-1 16,0 0 1-16,0 2 1 16,-2-4-2-16,2 4 0 15,0-2 0-15,0 0 1 16,0-2-1-16,0 2 0 15,0 0 0-15,0 0 1 16,0 0 7-16,0 0-8 16,0 0 0-16,0 0 0 15,0 0 0-15,-12 8-7 0,-1 0 7 16,0 0 16-16,-5 0-5 16,9-4-11-16,7 0 1 15,2-4-4-15,2 0 3 16,0 0-1-16,11 0-20 15,14 0 20-15,6 0 1 16,7 2-20-16,1 2 2 16,-10 6 12-16,0 6 0 15,-6 2-1-15,-8 6 6 16,-1-2-7-16,-9 3 8 0,-7-7-1 16,-7 2-8-16,-9-4 9 15,-4-4 0-15,-11 0 0 16,-7-6-5-16,-8-4 5 15,-1-2 15-15,2-6-3 16,0-2-12-16,6-4-1 16,-1 2-124-16,1 0-230 15,-54-1-372-15</inkml:trace>
  <inkml:trace contextRef="#ctx0" brushRef="#br0" timeOffset="186253.93">6028 11584 1874 0,'-25'0'330'0,"-1"4"-139"0,-35 14 13 0,-6 16-62 0,-4 15-40 0,11 10-27 0,8 4-24 0,29-7-13 0,11-4-23 0,19-8-5 0,11-12-10 16,11-10 1-16,8-14 26 0,8-16 15 15,6-16-14-15,1-8-2 16,-1-12-7-16,-7-8 5 15,-6-2 3-15,-4-4 2 16,-6-2-17-16,-9-7 6 16,-3-3-17-16,-10-4 0 15,-4 2 7-15,0 5-8 16,-6 17 1-16,2 17 9 16,-2 16 5-16,4 13-15 15,0 4-3-15,0 16-3 16,0 18 6-16,4 20 15 0,7 17-15 15,9 5 3 1,8-2-3-16,6-6-17 0,-9-7-46 16,-5-10-93-16,-10-6-204 15,4 13-305-15</inkml:trace>
  <inkml:trace contextRef="#ctx0" brushRef="#br0" timeOffset="186783.18">6632 11432 2268 0,'0'-2'504'0,"2"2"-369"0,0 0-38 0,0-4-62 15,11 8-35-15,5-2 30 0,9 0-16 0,9 4-2 0,-5-2-7 16,-2 8-5-16,-4-2-1 16,-12 4 1-16,-7 2-1 15,-4 6-1-15,-10 2-8 16,-5-2 10-16,-10 0 14 15,3-6-7-15,-5-6-6 0,10 0-1 16,2-6 1-16,8-2 4 16,5 0-5-16,5 4-17 15,6 6-1-15,2 2-4 16,7 6-4-16,5 5 10 16,-4 1 8-16,2 2 8 15,-9 2 0-15,-3-2-1 16,-9-2 1-16,-4-4 32 15,-13 0-12-15,-8 0 11 16,-15-2-1-16,-9-4-18 16,-11-4 0-16,2-6 2 15,3-6-13-15,8-4-1 16,10 0-56-16,12-6-116 0,15 0-352 16,55-54-792-16</inkml:trace>
  <inkml:trace contextRef="#ctx0" brushRef="#br0" timeOffset="187538.11">6526 11580 1666 0,'7'-4'321'0,"0"-4"-137"0,6-2-59 0,10 2-10 0,2 0-2 0,8 8-16 0,2 10-29 16,3 4 1-16,2 10-21 0,1 10 4 15,-4 4-2-15,-10 11-14 16,-7-2 4-16,-11 6-23 16,-9-5-5-16,-6-8-3 15,-8 0-9-15,-11-8 9 16,-6-6 0-16,0-4 0 16,-5-4-2-16,5-6-7 15,6-10-6-15,12-4-11 16,7-14-28-16,12-12-84 15,17-14-49-15,13-12 14 16,22-8-53-16,4 0 14 16,9 7 80-16,-4 5 63 15,-9 8 60-15,-11 10 63 16,-14 10 114-16,-16 8 39 0,-12 10-56 16,-10 12-89-16,-7 12 26 15,-11 14 19 1,-2 12-38-16,-4 6-41 0,8-2-25 15,7-1 0 1,12-9-12-16,8-10 0 0,12-8 8 16,5-8-7-16,17-12 14 15,9-10-15-15,9-4-16 0,-1-8-50 16,1-4-42 0,-6-2-99-16,50-50-365 15</inkml:trace>
  <inkml:trace contextRef="#ctx0" brushRef="#br0" timeOffset="187861.48">7513 11811 2063 0,'4'4'309'0,"-3"2"-178"0,2 4 49 0,-1 8-42 0,-2 6-51 0,-6 4-26 0,-6 6-20 0,-6-4-23 0,0-6-8 0,8-6-8 0,2-8 8 0,4-6-9 15,8 0-1-15,4 0 2 16,5 4 11-16,16 1-4 16,8 9-7-16,8 0 4 15,-1 0-6-15,-12 0 0 16,-12 0-5-16,-16-4-16 15,-20 0 16-15,-26-2 4 16,-29-2-144-16,-24-9-233 16,-13-10-178-16,-148-83-304 15</inkml:trace>
  <inkml:trace contextRef="#ctx0" brushRef="#br0" timeOffset="188522.05">5508 10999 598 0,'-4'-2'678'0,"-2"-1"-449"0,-6 2-59 0,1-2-1 0,0 3-70 0,-1-1 8 0,6 1-44 0,2-3-24 0,-1 2-11 0,3 1 28 15,2-2 37-15,-2 2 4 16,6 0 23-16,3 0-10 16,22-4-11-16,20 0-3 15,31 0-11-15,92-3-8 16,62-3-35-16,60-8-23 16,-74 4-5-16,-2 2 13 15,-24 1-6-15,-33-3 9 16,-36-1-8-16,-83 7 4 15,-11 0-16-15,-8 4 4 16,16-4-13-16,-18 4-1 16,-17 2-9-16,-6-2-8 15,0 4-46-15,-5-2-51 0,-4 2-114 16,0 0-286-16,0-14-1492 16</inkml:trace>
  <inkml:trace contextRef="#ctx0" brushRef="#br0" timeOffset="191569.52">7754 10463 1598 0,'-2'-2'303'0,"2"0"-114"0,0-2-74 0,0 0-5 0,0 4 2 0,2 0-26 0,-2 0-13 0,0-2 5 0,0 2-1 0,0 0-5 15,2 0 10-15,-2 0-17 16,0 0-16-16,5-2-7 16,15-2-7-1,20-6-22-15,24-6-1 0,17-2-10 32,0 2-2-32,-6 0-1 0,-8 0-42 15,-18 6-127-15,-11 4-109 16,-16 0-48-16,-13 12-48 15,-40 14-334-15</inkml:trace>
  <inkml:trace contextRef="#ctx0" brushRef="#br0" timeOffset="191749.52">7922 10497 1465 0,'-10'0'453'16,"6"0"-276"-16,-5 0-21 16,7 0 15-16,4 0-7 15,5 0-32-15,9 0-11 16,12-2-41-16,19 2-37 15,16 0-42-15,8-2-1 16,7 0-176-16,5-2-193 16,128-20-254-16</inkml:trace>
  <inkml:trace contextRef="#ctx0" brushRef="#br0" timeOffset="193755.54">10646 7395 936 0,'-2'-2'748'0,"4"2"-589"0,-2-4-110 0,-2 4-1 0,4 0 26 0,-2 0 2 0,0 2-49 16,3 2-12-16,1 4-7 16,2 6 43-16,8 6 16 15,2 0-2-15,2 2-11 16,8-6-3-16,10 2 10 16,4 1-8-16,9-8-11 0,5 3-8 15,8-1-13 1,3-1-9-16,6-2-12 0,5 2 1 15,2-4-1 1,0 0 1-16,-1-6 0 16,-2 0 4-16,-7-4-4 15,-10-5-1-15,-5-2 2 16,-6-5-1-16,-5-4 0 0,1-10 5 16,-1-7 2-16,8-5-8 15,0-6-6-15,2-6 4 16,2 0 2-16,-4 2-9 15,0 1 7-15,-15 12 2 16,-4 5 0-16,-10 6 9 0,-8 3-8 16,-5 1-1-1,-2-4 6-15,-9-4-6 0,0-10 1 16,-3-4-1-16,-3-4-6 16,-2 0 4-16,-2 2 2 15,2-1 0-15,-1 5-1 16,-3 4 1-16,-3 0-17 15,-9 2-10-15,-4-6 9 16,-16 0-3-16,-4-5 5 16,-9 4 5-16,-11 0 5 15,-14-1-10-15,-67-16 16 16,-33 14-8-16,127 40 2 16,5 2 6-16,-54-2 0 15,13 6 1-15,9 8-1 16,8 12-4-16,-6 12 4 0,1 19 32 15,0 22-8-15,-28 80-6 16,43 69-5-16,57 71-13 16,18-106 0-16,21 13-79 15,21-1-274-15,8-61-1371 16</inkml:trace>
  <inkml:trace contextRef="#ctx0" brushRef="#br0" timeOffset="-213258.61">7012 7449 1620 0,'0'0'249'0,"0"0"-162"0,-2-2-66 0,4 2-3 0,-2-2 9 0,3 2-24 16,-3 0 5-16,0 2-7 0,4-2 37 0,1-2 22 0,8 0 27 0,2-2-11 0,12 0-17 0,9 0-7 15,7 6-2-15,5 2-7 16,6 14 4-16,-5 10-25 16,0 17-11-16,-4 13 35 15,-8 10-20-15,-3 6-11 16,-12 4-3-16,-7 1 31 16,-5-6-22-16,-6 0-12 15,-6-7 3-15,-4-6-4 16,-4-2-8-16,-3-8 0 0,-3-1 5 15,3-2-3-15,-5 0 8 16,3 1-1-16,-4-2 3 16,-2-8-10-16,7 0-2 15,-4-10 11-15,7-2-10 16,2-4 0-16,1-4 6 16,0-5-6-16,0 1 0 15,1-5 1-15,3 4-1 16,-4-1-1-16,4 0-3 15,0-4 3-15,-1 4 0 16,3-6 4 0,-4-2-10-16,6-3 6 0,-3-1 0 15,3 3 11-15,3-3-11 16,-3-3 0-16,0 3 0 16,0 0 11-16,0 0-1 0,2 0-2 15,-2-1 2-15,4 1-1 16,-4-2-9-16,2-2-17 15,3-8-31-15,1-2-9 16,1-7 27-16,2-2 18 16,0 0-23-16,4 0-8 15,-4-4 17-15,2 1 18 16,-1-6 7-16,-1 0-6 16,-3 0 7-16,0-2 1 15,-3 6 6-15,-6 4 4 16,1 6-10-16,-2 6 17 15,2-2 11-15,-2 8-17 16,1-1-3-16,-3 0-2 16,3 3-1-16,1 0-4 15,-1 0 5-15,1 0-5 0,0-2 10 16,2-1 0-16,-2 4 3 16,0-1 4-16,2 0-7 15,-2 1-6 1,2-2 6-16,0 0 2 0,0 4 5 15,2-2-4-15,-2 3-4 16,0 0-1-16,0 0-9 16,0 3-1-16,2-2-11 15,-2 13-7-15,-2 14 18 16,0 21 42-16,-10 15-16 0,-3 6-25 16,-1-4 15-16,-2-1-16 15,0-14 1-15,5-6 5 16,1-9-4-16,4-12-1 15,4-10 0-15,4-4-1 16,0-6 0-16,0-2 0 16,0-2 0-16,2 0 1 15,-2 0 0-15,0 0 1 16,0 0-1-16,0 0-1 16,0-2 1-16,0 2-1 15,2-2 0-15,10 0 0 16,7-6 13-16,19-6-2 15,13-4-11-15,14-8 0 0,1 0-1 16,4-1 1-16,-7 2 0 16,-1 7 0-16,-10 3-1 15,-6 8 2-15,-9 3 4 16,-7 1-5-16,-14 3 1 16,-8 0 0-16,-6 0 4 15,-4-1-4-15,0 1 14 16,-2-5 23-16,-6 0 1 15,-7-6-17-15,-6 0-10 16,-8-4-10-16,-2-3 4 16,-9 2-12-16,-8 4 6 15,-3-2-11-15,-8-2-7 16,-5 4-9-16,-1-6-1 16,5 4 14-16,10-2 13 15,17 8-4-15,16-2 5 0,7 6 0 16,5 2-1-16,3 0-34 15,-1 0-55-15,2 2-45 16,3 2-25-16,3 2-82 16,-3 4 41-16,-4 34-111 15</inkml:trace>
  <inkml:trace contextRef="#ctx0" brushRef="#br0" timeOffset="-208051.32">11159 8877 455 0,'0'0'348'0,"-2"-2"-176"0,0-2 16 0,-1 0-50 0,-4-2 54 0,3 0-44 0,-2 2-26 0,-5 0-2 0,1-2-41 0,2 2 29 0,-1-2-7 16,-3 0 2-16,3 2-37 16,3 0-13-16,2 2 25 15,-2 0 12-15,6 0-17 16,-3 2-20-16,3 0-13 16,0 0-11-16,-1 0-7 0,2 0-8 15,-1 0 5-15,3 0-2 16,1 0-16-16,-2 0 20 15,2 0-16-15,0-4-4 16,15 2 19-16,4-2-14 16,13 0 8-16,7 0-13 15,1 0-1-15,-7-2-26 16,-4 4-19-16,-12 0 29 16,-5-1 16-16,-7 3 1 15,-7-1 8-15,-2 1 6 16,-2 0-4-16,0 1 4 15,0-1-3-15,-3 0-12 0,-7 3 0 16,0-1 7-16,-13 4 5 16,-2-2-10-1,-2 4 5-15,2 4-7 0,6-2 0 16,-4 0 1-16,2 4 1 16,-1 0-2-16,-2-2 0 15,-9 2-1-15,10-4-5 16,0-2-15-16,4 0 9 15,-1 0-4-15,-9 8 16 16,-11 2 23-16,-2 2-11 16,1-1-11-16,11-4 1 15,15-9-2-15,5 0-8 16,8 0 1-16,4-3 7 16,0-2-1-16,0-1-4 0,0 0 4 15,2 0-7-15,0 0-7 16,1 0 14-16,4 3 1 15,-3-2 11-15,3 4-3 16,-1-1-1-16,-1-3-7 16,-3-1 4-16,0 3-3 15,-2 1-1-15,3-3 0 16,-3-1 2-16,0 0-1 16,0 0-1-16,0 2 0 15,2 2 1-15,0 4 6 16,5 9 2-16,-3 5-3 15,-2 6 0-15,0 4-5 0,-4 2 0 16,0-4 0-16,0-6 0 16,0-6-1-16,2-10 0 15,0-6 1-15,0-2 8 16,2-2 5-16,0 2-13 16,5-2 5-16,7-4 31 15,12-6-11-15,2-2-13 16,9-2-11-16,-4 4-4 15,-2 2-5-15,-6 4 7 16,0 4-1-16,1 2-13 16,-2 4 7-16,1 2-1 15,-5 4 1-15,-2 0-2 16,-5 6 3-16,-4 0 6 16,-2 6 2-16,-7 2-2 15,-2 4 0-15,-7-2 0 16,-3 2 9-16,-5 1-8 15,1-2 0-15,-1 0 5 0,-4-5-5 16,3 0 7-16,-1-4-8 16,-2 0 9-16,-6-2 0 15,4 0 15-15,-12 0 0 16,-2-2 0-16,-5-2 2 16,-1-6-17-16,3-2 16 15,2 0-7-15,5-4 8 16,8 0-19-16,7-2 2 15,7 0 8-15,5 0-16 16,4 2 12-16,-1 0-11 16,3 0-2-16,0 0-7 15,0 0 7-15,3 0 0 16,-3 0-17-16,0 0-10 0,2 0-20 16,-2 0-41-1,0 0-83-15,0 0-80 0,-5 0-204 16,-19-8-460-16</inkml:trace>
  <inkml:trace contextRef="#ctx0" brushRef="#br0" timeOffset="-186625.37">2064 13802 1309 0,'0'0'451'0,"0"0"-334"0,-3-2-34 0,3 2-13 0,-2 0-5 0,4 0-7 16,-2 0-14-16,0 0 5 0,0 0-7 0,0 0-7 0,0 0-10 0,0 0-4 16,-2 0 2-16,2 0-5 15,0 0 19 1,0 0-8-16,0 0-11 0,0 0 1 16,0 0-4-16,0 0-1 15,0 0-14-15,9-2-2 16,-2 4-11-16,-2 0 13 15,1 2 22-15,5-4-8 16,3 2-4-16,6 4 4 16,4-4-4-16,5-4-2 15,7 2-7-15,2-6 7 16,4 4-8-16,2-2 0 0,1 0 0 16,2 2 0-1,-2 0 0-15,3 0 1 0,-1 2-1 16,5-2 1-16,-4 2-2 15,0 2 1-15,-2-2 0 16,-1 2 0-16,-5 0-1 16,0-2 1-16,3 0 0 15,-4 0 2-15,-1 0-2 16,3 0 0-16,-3 0 1 16,-3 2-1-16,1-2 1 15,-3 0-1-15,2 0 1 16,1 0 0-16,0 2 0 15,4-2 0-15,-2 2-1 16,5-2 0-16,5 0 0 0,2 0 0 16,2-2-6-1,4 2 5-15,2-2 0 0,-2 0 0 16,-4 2 0-16,-2-2-6 16,0 0 1-16,-5 0-5 15,3 0-1-15,2-4 2 16,-2 0-1-16,6 2 11 15,4 0-2-15,6 2 2 16,3-4-6-16,4 4 6 16,-1 0 0-16,1 0 0 15,0 0 0-15,-7-2-1 16,6 2 0-16,1-2 1 16,4-2-1-16,8 4 1 0,2 0 0 15,4-3 1-15,1 5-1 16,3 0 0-16,3 3 6 15,0 1-6-15,-1-2-1 16,1 4 1-16,-7-2 0 16,-6 0 0-16,-12 0-1 15,-9-2 0-15,-10-2 0 16,-4-2 1-16,2 0 0 16,10-2 6-16,4 0 18 15,12 2 9-15,7 0-22 16,-6-2 32-16,-5 4-23 15,-8 4-14-15,-8-2-5 16,-7 0 28-16,-14 2-13 0,-6-4-7 16,-6 0-7-1,-9 0 11-15,-3 0 20 0,-3-2 17 16,1 2-5-16,-4-2-21 16,-1 2-3-16,-4 0-14 15,3 0-1-15,-6 0-5 16,3 0 6-16,0 2-1 15,0-2-6-15,0 0-1 16,-2 0-5-16,2 0-32 16,-2 2-146-16,-3-2-163 15,-26-12-479-15</inkml:trace>
  <inkml:trace contextRef="#ctx0" brushRef="#br0" timeOffset="-186183.63">6653 13489 1941 0,'0'0'301'0,"0"0"-187"0,0 0-3 0,3 0-18 0,0 0-25 0,1 0-35 0,2 2 1 0,1 2 11 0,7 0-3 0,1 6-10 0,3-2-10 0,6 4-5 15,5 0-4 1,4 6-4-16,6 2-1 16,-1 5-7-16,-1-2 0 0,-3 1-1 15,-3-2 0-15,-9-1 0 16,-3-7-1-16,-11-4 0 15,-4-2-11-15,-4-8-11 16,-4 6 23-16,-9 10 23 16,-7 8 47-16,-14 10 7 15,-11 2-10-15,-8 2-14 16,-12-4-26-16,-2 0-27 16,-12 0-9-16,-13 0-350 15,-186 47-570-15</inkml:trace>
  <inkml:trace contextRef="#ctx0" brushRef="#br0" timeOffset="-185406.58">2853 14397 2018 0,'-2'0'318'0,"2"0"-201"0,-3 4-30 0,3 10-77 0,-2 15 76 0,0 17-19 16,2 16-14-16,-2 2-25 16,4 2-5-16,0-5-7 15,3-7-5-15,-3-4-4 16,0-10-7-16,-2-4-26 15,-2-10-145-15,-3-8-279 16,-17-14-141-16</inkml:trace>
  <inkml:trace contextRef="#ctx0" brushRef="#br0" timeOffset="-185158.41">2679 14486 1962 0,'0'0'382'0,"4"-2"-214"15,10 0-96 1,11-4-34-16,14-2 8 16,11-1-1-16,4 0-10 0,7 3-14 15,-5-2-21-15,-5-2-15 16,-2 2-206-1,-6 4-257-15,26-10-460 0</inkml:trace>
  <inkml:trace contextRef="#ctx0" brushRef="#br0" timeOffset="-184958.64">2824 14712 1827 0,'0'0'382'0,"2"0"-233"16,14 0-11-16,5 0 15 0,18-4-53 16,7 4-55-16,6-8-27 15,1 4-18-15,-6 0-16 16,-1-6-262-16,57-16-411 16</inkml:trace>
  <inkml:trace contextRef="#ctx0" brushRef="#br0" timeOffset="-184691.46">3619 14546 1771 0,'-2'0'773'0,"2"0"-648"15,-2 6-52-15,0 8-17 16,4 14 14-16,0 16 8 16,0 12-43-16,3 2-10 15,-3-3-14-15,0-3-11 16,0-10 0-16,0-4-7 16,3-10 7-16,-5-6-49 15,0-12-95-15,-5-2-197 16,-16-22-158-16</inkml:trace>
  <inkml:trace contextRef="#ctx0" brushRef="#br0" timeOffset="-184457.25">3514 14560 2109 0,'0'0'361'15,"3"0"-229"-15,4 0-31 16,10-2-32-16,17 4-45 16,12-2-17-16,17 0 1 15,-1 0-8-15,-4 0-23 16,-4 2-146-16,-16 2-205 16,-1 0-686-16</inkml:trace>
  <inkml:trace contextRef="#ctx0" brushRef="#br0" timeOffset="-184274.9">3539 14851 1617 0,'0'0'807'0,"9"-4"-677"16,11 4-5-16,15-4-5 15,15 0-32-15,3-2-34 16,-1 2-34-16,1 0-20 15,-16-5-33-15,-1 5-278 16,9-19-751-16</inkml:trace>
  <inkml:trace contextRef="#ctx0" brushRef="#br0" timeOffset="-182521.51">7273 16102 1248 0,'-2'-4'714'0,"2"4"-587"0,-3-4-23 0,1 4 8 0,0 0-25 15,2 0-45-15,-4 0-10 0,2 0-1 0,-7 0 1 0,-2 0 13 0,-1-2 1 0,-1 2 5 16,-3 0-10-16,-3-4-14 16,-8 4 9-16,-2 0-24 0,-10 0 0 15,-3 0-12-15,-7 0 0 16,-9 0 1-16,-4 0 4 15,-5 4-4-15,0-4 26 16,-4 0-7-16,-3 2-2 16,5-2 18-16,-4 4 0 15,-2 0-5-15,1-4-1 16,-3 4-13-16,0 0 8 16,2-4-11-16,-4 2-7 15,6-2-5-15,6 2 6 16,-2-2-7-16,4 0 0 15,-2 2 8-15,3-2-9 16,-8 4-5-16,-3 0 4 16,-4-4 2-16,0 4 10 15,-4-4-11-15,-5 4-2 0,5-2-8 16,-9 2 9-16,-1 0 1 16,-3-4 0-16,-7 4 0 15,1 0 1-15,-8 0-1 16,2 2 0-16,-8-2-7 15,-61 4 7-15,-8-4-14 16,0 2-2-16,54-2-10 16,0-4 13-16,-5 6-5 15,4-6 7-15,-3 0 11 16,5 2-6-16,1 0 4 16,6-4 2-16,64 0 1 0,7 2 0 15,-1-2-1 1,-47-2 8-16,8 0-7 0,12-2 11 15,9 2-6 1,8 4 4-16,12-8 1 16,4 8-2-16,9 0-8 0,9 0 10 15,12 0-2-15,8 0 4 16,4 0-5-16,5 0 4 16,2 0-12-16,-2 0 0 15,3 0 1-15,-3 0-1 16,2 0-1-16,-2 0-18 15,2 4-70-15,-2-4-80 16,-2 4-334-16,-14 2-165 16</inkml:trace>
  <inkml:trace contextRef="#ctx0" brushRef="#br0" timeOffset="-181973.37">2048 15941 1524 0,'-2'0'213'0,"2"-1"-76"0,-4 1-32 0,2-3-15 0,-3 3-2 0,-6 0-7 0,-2 3-36 0,-5 2 3 16,-14 9 17-16,-7 7 28 15,-11 7-11-15,-6 0-34 16,-2 6-21-16,1-2-8 16,-5-2-18-16,6-6 9 15,7-2-10-15,9-6 0 16,15-6 0-16,14-6 8 15,9-4-7-15,4 0 13 16,3-4-14-16,-1 4-7 16,2 0 7-16,10 0 16 15,2 4-1-15,9 6 11 0,6-2-2 16,4 6-14 0,13 4-9-16,2 4 6 15,8 4 3-15,6 6-10 0,8-1 0 16,0-3 5-16,1 6-5 15,-2-2-7-15,-11-6 7 16,-12-2 0-16,-17-6-5 16,-12-6-39-16,-11-2-121 15,-5-2-151-15,4 6-257 16</inkml:trace>
  <inkml:trace contextRef="#ctx0" brushRef="#br0" timeOffset="-180107.86">3281 16627 1732 0,'-3'-2'206'0,"3"2"-152"0,-2 0 28 0,2 0-10 0,2 0-33 0,-2 0-39 0,3-2 0 0,-1 2 0 0,0 0 2 0,0 0-2 0,-2 2 12 16,0-2-6-16,2 0 2 15,-4 0-8-15,2 0 1 16,0 2 9-16,0-4-8 16,0 2-2-16,0 0 1 15,0 0 11-15,0 2-1 16,0-4 13-16,0 2-6 15,0 0 3-15,0 0-6 16,0 0-5-16,0 0 4 16,0 0 11-16,0 0-10 15,0 0 3-15,0 0-9 16,0 0 6-16,0 0-1 0,0 0-1 16,0 0 2-16,0 0-14 15,0 0 8-15,0 0 4 16,0 0 19-16,0 0-26 15,4 12-5-15,-4-8 0 16,0 2 19-16,3 2-2 16,-3 2 7-16,0 2-8 15,0-2-11-15,0 7-5 16,0-3 16-16,0 4-2 16,0 4 21-16,2 4-11 15,-2 6 4-15,0 0 7 16,2 8-9-16,-2-4-18 0,5 0 1 15,-3-2 4 1,0-6-14-16,1 6 0 0,-1-6 0 16,-2-6-45-16,0 5-168 15,-2-9-84-15,-10 8-163 16</inkml:trace>
  <inkml:trace contextRef="#ctx0" brushRef="#br0" timeOffset="-179076.11">3296 16768 1381 0,'-2'0'372'0,"-1"0"-170"0,-1-5-47 0,2 5-29 0,2-1-45 0,2 1-53 0,0 0-14 0,0 0 16 0,1-4-14 0,-1 4 34 0,0 0 32 15,3 0-4-15,-5-4-28 16,2 4-23-16,-2 0-18 16,5-9 9-16,-3 8-11 15,2-7-7-15,-2 3-5 16,0 0 5-16,1 1 0 15,1-5 0-15,0 5-7 16,4-6 7-16,7-2-1 16,-1 2 0-16,1-4 1 15,3 6-8-15,-3-2 8 16,6 2 1-16,-6 4 0 0,7-4 0 16,-1 6-1-16,-6-2 0 15,5 0 0-15,-6 8-12 16,-5 0 4-16,1 6 8 15,-3 4 0-15,-1 4 0 16,-6 12 9-16,0-3-18 16,-4 5 7-16,-5-6-10 15,-4 2 12-15,-5-6 0 16,-7 4-2-16,-1-8-1 16,-3 0-30-16,0-8 5 15,5 2-2-15,3-8-2 16,6-2 32-16,4 2 0 15,4-4-1-15,1-4 1 0,6 4 15 16,0 0-15-16,6-2-1 16,1 2-43-1,-1-4-2-15,8-4 35 0,9-2 5 16,3 2 0-16,14-6 6 16,9 6 0-16,4-2 2 15,-1 10 8-15,1 4 1 16,-2 6 10-16,3 8 6 15,-8 4-24-15,-5 0-2 16,-12 6-2-16,-7 2 1 16,-13-4 0-16,-9-2 5 0,-9 2 20 15,-4-4-8-15,-8 5 1 16,-3-9-8-16,-4 0-8 16,-8-4 6-16,2-2-7 15,-6-6 13-15,-4-10 2 16,-3 2 4-16,-1-10 8 15,0 2 4-15,5-2 4 16,5 2-6-16,9-3-2 16,10 8-2-16,7 1-20 15,3-1 7-15,7 5-12 16,4 0-1-16,1 0-62 16,3 0-116-16,-2 0-154 15,21-8-538-15</inkml:trace>
  <inkml:trace contextRef="#ctx0" brushRef="#br0" timeOffset="-177405.73">4272 16615 1661 0,'-2'0'237'0,"0"0"-138"0,-1 0 30 0,1 0-51 0,2 0-45 0,0 8-32 0,2 6 38 0,1 8 69 0,-1 14-15 0,0 0-7 0,2 13-16 15,-2-3-17-15,3 2-16 0,0-2-8 16,1-2-17 0,1 0-11-16,-3-14-2 15,1-2 0-15,-3-10-1 0,-2-5-11 16,0-8-10 0,-2-5-25-16,-1 0-66 0,-1 0-31 15,0-9 13-15,-5-4-80 16,0-9-56-16,-2-6-85 15,-14-56-119-15</inkml:trace>
  <inkml:trace contextRef="#ctx0" brushRef="#br0" timeOffset="-177004.15">4257 16623 1073 0,'2'-8'279'0,"-2"4"-102"0,2-6-84 16,2 2-5-16,1-2-29 15,3 6-8-15,-1-4-8 16,2-2-10-16,2 6-1 16,7-6 8-16,0 6 1 15,2 0-4-15,1 0 10 16,-4 8 26-16,5 0-26 15,3 10-16-15,-1 4-1 16,3 0-10-16,-3 4-8 16,-1 4-3-16,-10-4-9 0,-1 2 1 15,-8-2 9-15,-4-4-10 16,-9 0-13-16,-2 0 13 16,-7-1 9-16,-9 1-8 15,-4-4-1-15,0 0-3 16,-8-6-9-16,4 0 10 15,2-8-5-15,4 0 7 16,7-8-12-16,2 0-86 16,6 2-107-16,-20-20-644 15</inkml:trace>
  <inkml:trace contextRef="#ctx0" brushRef="#br0" timeOffset="-171973.36">4332 14576 2044 0,'0'0'453'0,"-2"0"-337"0,2-2 28 0,2 4-66 0,-2 14-59 0,2 14 17 16,3 20 6-16,1 4-24 15,4 3-18-15,3-10 2 16,-5-4-2-16,0-7 1 16,-4-14 0-16,-2-8-1 15,0-10 0-15,-2-4-1 16,-2 0 1-16,-4-8 6 15,-4-10-6-15,-7-10-28 16,1-16 9-16,-2-13-1 16,2-7 8-16,10-10-3 15,6-2-13-15,11 4-23 16,13 8 30-16,8 15 21 0,3 9 1 16,1 17-1-16,-2 8 0 15,-8 13 0-15,-6 6-15 16,-4 6 1-16,-5 12 14 15,-7 4-1-15,-6 5 2 16,-4-2 4-16,-19 2 10 16,-8-1 6-16,-12 0-14 15,-8-6 10-15,-5-10-17 16,-5 0-75-16,1-8-220 16,-96-6-547-16</inkml:trace>
  <inkml:trace contextRef="#ctx0" brushRef="#br0" timeOffset="-164991.39">2591 14159 1323 0,'0'0'285'0,"0"0"-188"0,0-4-4 0,0 4-31 0,0 0-31 0,4 4-29 0,2-4 13 0,1 4 1 0,6 2 28 0,3-2 11 0,-2 0-13 15,5 0-10-15,1 0 7 0,4 0 0 16,4 0-15-16,12-2 0 15,8-2-9-15,12-2-6 16,14-4-2-16,6 0-1 16,18 2-4-16,9-8 5 15,67 0 5-15,16 4-11 16,-5-4 0-16,-61 6 0 16,1 0 0-16,-4-2-1 15,-67 6 0-15,5 0 0 16,-4 0 0-16,57-3-1 15,-3 0 1-15,0 1-1 0,-4 0 0 16,7-2 1 0,-5 2 1-16,10 0 0 15,62-5 0-15,6 8 0 16,-127-2 1-16,-5 3-1 0,58-1 5 16,-11 1-6-16,-3 0 1 15,-15 0-2-15,-10 0 0 16,-3 0-5-16,-9 0 6 15,4-9-1-15,-1 4-1 16,1 1 2-16,-2 4-2 16,-3-6 2-16,-11 3 0 15,-5 2 0-15,-5 1-12 16,-5-3 10-16,-8 3 1 16,-1 0-5-16,-4 0 6 0,2 0 1 15,-1-1 11 1,3-2-12-16,0 3 6 0,7-5-5 15,3 5 0-15,2-5 5 16,0 1 6-16,-3 3 18 16,-6 1-8-16,-2 0-4 15,-10 1-1-15,-4-1-5 16,-4 0 4-16,-5 0 4 16,-2 0-1-16,-2 0 34 15,0 0 20-15,-1 0-5 16,-2 0-8-16,1-1-41 15,2 1-7-15,0 0-3 16,-1 0-9-16,3 0-1 16,0 1-50-16,-4 3-107 15,-9 2-32-15,-52 29-299 0</inkml:trace>
  <inkml:trace contextRef="#ctx0" brushRef="#br0" timeOffset="-160157.58">7948 13499 1864 0,'-2'-2'340'0,"2"2"-187"0,0-2-90 0,2 2-3 0,3-2 39 0,4-2-58 0,2 0-32 0,0-2 1 0,2-2 13 16,0 6-2-1,-1-2 13-15,1 0 2 0,3 0 0 16,-1-4-10-16,8 2-19 16,-3 2 3-16,2 0-9 15,-2 2-1-15,-5 2 0 16,1 0-1-1,-3 0 1-15,-3 0 0 0,-2 4 0 16,1 0 0-16,-5 0-1 16,4 6 0-16,0-2-5 15,-1 4 4-15,1 2 2 16,-2 4-11-16,-6 4 1 0,-6 6 10 16,-4 6 1-1,-5 4 7-15,-8 2-8 16,3-4 12-16,-5-1-3 15,6-3-8-15,-2-8 7 0,8-4-1 16,1-4-1-16,4-2-5 16,3-6 0-16,-1 2 0 15,2-6-1-15,1 0 1 16,3-2 1-16,0-2-1 16,0 0 11-16,0 0-6 15,0 2-5-15,0-2 11 16,0 2-6-16,0-2-5 15,-2 2 9-15,-1 2-9 16,1-2 8-16,2-2-8 16,2 0 0-16,1 0 9 15,2 0 4-15,-3 0 31 16,6-2 0-16,1 2-20 0,5-4-8 16,1 0 4-1,6 0-8-15,-11 2-5 0,-3 0-7 16,-5 2 5-16,5 2-6 15,-2-4 1-15,8 2-1 16,5-4 0-16,7 4 1 16,0-10 5-16,2 6-6 15,2 0 0-15,0 0 0 16,-6 2-1-16,0-2 1 16,-8 4 0-16,-4-4 0 15,0 4-1-15,-7 4 1 16,-1-4-2-16,-3 0-20 15,0 4-112-15,-3 4-202 0,-5 8-19 16,-23 20-1549 0</inkml:trace>
  <inkml:trace contextRef="#ctx0" brushRef="#br0" timeOffset="-157920.68">7173 16543 1890 0,'-5'0'340'0,"5"0"-155"0,-4-4-26 0,2 4-66 0,2 0-53 0,-4-4-38 0,-3 4-1 16,-5-6-1-16,-3-2 6 16,-5 4 0-16,-7-4 5 15,-4-2 14-15,-7 0-1 16,-9 2-4-16,-6-4-13 15,-11 6 4-15,-6-2-11 16,-3 0 7-16,-4 6 2 0,0-2 3 16,1 4 5-16,2 0-4 15,3 0 2-15,5 0 2 16,3 0-10-16,5-4-6 16,-2 4 0-16,6 0-1 15,6 4-1-15,1-4 1 16,2 4 0-16,3-2 0 15,-5 2 0-15,4 0-9 16,6 0 8-16,1 0-1 16,5-4-8-16,2 4-1 15,0-4-10-15,-6 0-13 0,-8 0-1 16,-6 0 7-16,-7 0 2 16,-2 0 5-16,0 0 3 15,-2-4 18-15,2 4 0 16,-4-4 0-16,-3-4 0 15,-4 4-5-15,-4 2-3 16,-1-2-4-16,-6 0-4 16,0-6 14-16,0 6-2 15,-3-4 4-15,5 2 0 16,1-2 7-16,0-2-8 16,4 6 1-16,-3-4-1 0,0 4 0 15,0-2 1 1,3 2 1-16,-4 0 9 0,-4-1-9 15,-2-3-2 1,1 7 2-16,-2-3-1 16,-1-6 0-16,-2 7 0 15,-3 2 9-15,-1-8-7 16,-3 5 10-16,-1-1-3 16,3-4-9-16,7 5 8 0,10 4-7 15,11-4 5-15,12 4 3 16,10 0 7-16,13 0 10 15,6 0-7-15,13 0 1 16,5 0-11-16,3 0 7 16,2 0-15-16,0 0-1 15,0 0 0-15,-2 4-1 16,-4-4-7-16,-2 4 8 16,-5 0 14-16,4 6-14 0,0-6 0 15,0-4-1-15,-2 5 1 16,2-1 0-16,-2-4 1 15,3 1 8-15,0 2-3 16,-5 2 0-16,-1 0 8 16,-5-1-2-16,1 1 1 15,0-1 1-15,-2 5-14 16,7-5 6-16,3 2-5 16,2-6-1-16,6 0 12 15,-1 4-11-15,3-4-1 0,3 0 7 16,-3 0-7-16,0-4-1 15,0 4 1-15,0 0 1 16,0 0 7-16,0 0-1 16,0 0-7-16,0 0-1 15,0 4-1-15,-3-4 2 16,3-4 0-16,0 4 10 16,-13 8-10-16,6-4 0 15,3-4 0-15,2 0-25 16,2 1-121-16,2 4-314 15,14 21-72-15</inkml:trace>
  <inkml:trace contextRef="#ctx0" brushRef="#br0" timeOffset="-155792.25">9701 13489 1489 0,'16'-6'260'0,"7"2"-160"0,19-8-74 0,4 6-14 0,4 4 12 0,-5 4 3 0,-10 6-12 0,-15 14-14 16,-16 12 7-16,-13 10-8 15,-13 5 10-15,-16 2-4 16,-4-8-6-16,-4-5 27 16,3-10-15-16,5-6 17 15,9-8 22-15,13-4-12 16,12-10 1-16,13 0 28 16,9-6-68-16,15 0-2 15,9 0-25-15,10 0 20 16,-1 8-17-16,-7 12-5 0,-3 6 16 15,-10 8 11-15,-11-2 2 16,-12 2 12-16,-8-2 26 16,-8-4 40-16,-12 1-23 15,-2-4-10-15,-7-5 35 16,-5 1-19-16,1-8-10 16,0-4-9-16,-1 1-24 15,0-11-6-15,6 2-12 16,3-5-31-16,5-8-169 15,7-53-115-15</inkml:trace>
  <inkml:trace contextRef="#ctx0" brushRef="#br0" timeOffset="-155175.4">10034 12932 1615 0,'-32'0'288'0,"-3"4"-127"0,-34 1-37 0,-14 13-8 0,-6 7-13 0,-7 3 20 0,-4 6 0 0,-3 14 26 0,3 16-89 0,2 21 25 16,-47 69-1-16,5 40-36 15,14 29-45-15,76-95-3 16,37-15-27-16,30-67 3 15,12-10 5-15,11 4 19 16,37 30-1-16,18-12-26 16,15-8-39-16,3-15-12 15,1-11-27-15,2-19 18 16,-5-6 46-16,-4-9 41 0,-3-12 7 16,-8-9-6-1,-1-5 7-15,5-14 6 0,-7-12 7 16,3-8 0-16,-7-12-6 15,-7-7 0-15,-15-3 19 16,-22 0 13-16,-21 4-10 16,-24-1 13-16,-16 5-2 15,-17 8-20-15,-7 4 10 16,-7 6-22-16,-6 10-7 16,-7 8-9-16,-8 7-6 15,-7 13-4-15,-10 8-52 16,-6 12-130-16,-5 8-156 15,-145 8-455-15</inkml:trace>
  <inkml:trace contextRef="#ctx0" brushRef="#br0" timeOffset="-154023.83">8122 12982 1522 0,'-2'0'327'0,"2"0"-235"0,-2 0-23 0,-3 4 9 0,3 2 24 0,0 4-48 0,-3 0-20 16,3 0-7-16,2 6 8 15,-3 0 14-15,6 4 23 16,-3 6 9-16,-3 4-12 15,3 4-36-15,0 2-12 16,0-6 2-16,3-3-22 16,-3-8 5-16,2-6 6 15,-2-9 3-15,0-4 24 16,5-4 55-16,6-9 2 0,11-9-67 16,10-6-10-16,3-12-5 15,12-2-5-15,2-10-3 16,7-6 6-1,4-12-12-15,4-4 8 0,-3-2-7 16,-6 5-1-16,-10 13 20 16,-12 20 14-16,-11 12-5 15,-11 10-14-15,-1 8-5 16,-8 2 7-16,-2 6 2 16,0 0-8-16,0 0-11 15,0 0-12-15,0 2 5 16,0-2-10-16,0 6-17 15,-2 0-35-15,2 10-95 0,-4 4-359 16,-2 38-412 0</inkml:trace>
  <inkml:trace contextRef="#ctx0" brushRef="#br0" timeOffset="-152453.3">8278 15268 1687 0,'2'4'207'0,"0"4"-102"0,3 2 66 0,2 4-33 0,2 6-39 0,-1-2-17 0,1 2-31 15,-2 0 23-15,2-6-5 16,-3 0 24-16,-6-2-26 15,0-2-23-15,-6 0-2 16,-7-2 15-16,-5 8 16 16,-13 2-44-16,-9 2 5 15,-7 2-16-15,-5-1 3 16,-7-3-15-16,1 0 3 0,-5-4-8 16,-1-4 4-16,-6-2-5 15,-3 4-7-15,-8-2-14 16,-9 0 21-16,-7-2-36 15,-5-2 16-15,-72 6 7 16,-22-4-7-16,5-10 5 16,64-4 6-16,4-4 0 15,-5 2 2-15,-3 4-2 16,-2 4-18-16,-1-10 3 16,14 6-3-16,-8-4 12 15,71 4 15-15,1-2 6 0,-2-2 1 16,-51-6 4-1,2-3 4-15,9-1 10 0,9 3 4 16,11 2-8-16,9 5 10 16,11 2-10-16,3 2-3 15,12 0 2-15,5 4-8 16,11 0-2-16,12 0 2 16,8 0 9-16,7 0 0 15,0 0-10-15,4 0-10 16,-1 0-1-16,4 0-4 15,-3 0 4-15,-2 0 16 16,0-4-1-16,1 4-14 16,-3 0 5-16,2 0 6 15,-2 0-12-15,-2 0-1 16,2 0 1-16,0 0-10 16,-3 4-43-16,1 0-115 15,-2 2-144-15,-39 37-281 0</inkml:trace>
  <inkml:trace contextRef="#ctx0" brushRef="#br0" timeOffset="-151641.62">4760 15368 661 0,'-4'0'1211'0,"-6"6"-1059"0,-9 6-25 0,-6 6 23 0,-11 14-78 0,-1 4-28 0,-4-1-26 0,3-2-17 0,3-3 5 0,2-12 0 15,4-4-12-15,2-5 6 0,8-9 0 16,2-4-1-16,11-5-2 16,0-6-39-1,6-3-30-15,8-3 22 0,-4 7 50 16,3 4 6-16,-1 6-6 16,-2 4-3-16,4 14 3 15,3 13 30-15,9-1-5 16,2 10-8-16,4-4-16 15,1-6-1-15,5-4 9 16,-1-12-3-16,-7-10-1 16,3-8 10-16,-4-8-6 15,-2-6-3-15,0-4 6 16,-8-9 0-16,-1-2-3 16,-8-6-9-16,-4 1 12 0,-4-6-8 15,-6 0-4 1,-1 6-13-16,-4 6 13 0,1 14-1 15,3 14-13 1,-5 8-96-16,3 12-94 0,-36 50-323 16</inkml:trace>
  <inkml:trace contextRef="#ctx0" brushRef="#br0" timeOffset="-148024.75">9303 16529 1718 0,'-7'-2'309'0,"5"2"-196"0,-5-2-35 0,3-2 34 0,4 4-44 0,0 0-16 0,2 0 10 0,0 0-8 16,3-4 24-16,-1 0-42 16,0 0-21-16,6-6-15 15,9 0 10-15,15 2-10 16,9-6-7-16,8 2-2 16,2 4 7-16,-1 6 2 15,-10 4 0-15,-9 10-1 16,-15 2-9-16,-11 8 10 15,-14 10 1-15,-11 6 0 16,-7-2 0-16,-7-8 0 16,-5 2 8-16,2-8-9 15,4-8 0-15,8-4 11 0,10-6-4 16,5 0-7 0,10-4-12-16,8 0-70 0,13 0-11 15,10-4 16-15,11-1 56 16,4 0 12-16,-2 10-3 15,-7 0 12-15,-8 8 11 16,-10 1-11-16,-4 4 1 16,-11 4 15-16,-10 0 34 15,-11 6 32-15,-10-2 2 16,-14 0-40-16,-3-2-16 16,-9-2-7-16,0-10 5 15,-3-6-7-15,5-8 2 16,5-10-21-16,4-2-12 15,9-12-136-15,10-10-152 16,30-71-229-16</inkml:trace>
  <inkml:trace contextRef="#ctx0" brushRef="#br0" timeOffset="-147524.68">9728 16076 1844 0,'-8'-6'339'0,"-3"-2"-205"0,-12 0-85 0,1-2-14 0,-7 10 1 0,-7 0 13 0,-8 8 28 15,-7 2 14-15,-12 16-8 16,-13 10-4-16,-8 18 17 16,-15 18-18-16,-5 21-16 15,-54 67 25-15,118-102-80 16,-32 50-7-16,34-5-30 16,34-13 30-16,33-2 6 15,31 0-6-15,23-11-7 16,13-5-44-16,6-14-24 15,4-14 22-15,2-16-32 0,6-20 53 16,-1-12 32-16,5-24 8 16,-4-12 10-16,0-12 1 15,-8-16-11-15,-4-13 8 16,-14-13 19-16,14-62-10 16,-64-23 1-16,-49 121-11 15,-13 6 13-15,-23-50 16 16,-20 16-28-16,-18 19-14 15,-13 19-2-15,-6 24-65 16,-68 16-159-16,-80 52-341 16</inkml:trace>
  <inkml:trace contextRef="#ctx0" brushRef="#br0" timeOffset="-146490.83">2753 15141 1510 0,'-8'0'230'0,"5"-4"-142"0,2 4 40 0,-1 0-25 0,2 0-16 0,2 0-7 0,2 0 46 0,-1 0-48 0,4-1-29 0,4 1-25 16,9 0 17-16,22-4 10 15,26-1-15-15,20-3-20 0,12 0-2 16,12 2-6 0,6 2-8-16,-6 4-72 15,-6 0-194-15,75 4-415 16</inkml:trace>
  <inkml:trace contextRef="#ctx0" brushRef="#br0" timeOffset="-146270.98">2904 15294 1724 0,'-8'-6'556'16,"7"2"-347"-16,-4 0-83 16,14 0-39-16,22 0-36 15,29-5-17-15,92-6 7 0,80-6-13 16,38-6-19-16,-99 4 2 15,-11 5-11-15,-15 9-11 16,-91 9-233-16,77-9-504 16</inkml:trace>
  <inkml:trace contextRef="#ctx0" brushRef="#br0" timeOffset="-143807.33">3472 17602 1820 0,'-4'0'448'0,"2"-4"-190"0,-1 0-44 0,1 4-67 0,2-6-25 0,5 6-61 0,1 0-19 0,3-4-31 0,9 0-11 15,11-6 11-15,9-2-10 16,0-2-1-16,6 0-21 16,-4 1-150-16,-2 9-293 0,28 21-273 15</inkml:trace>
  <inkml:trace contextRef="#ctx0" brushRef="#br0" timeOffset="-143691.42">3481 17852 2103 0,'16'-14'478'16,"8"3"-338"-16,23-18-82 15,15-1-58-15,27-2-61 16,217-36-552-16</inkml:trace>
  <inkml:trace contextRef="#ctx0" brushRef="#br0" timeOffset="-135671.97">2186 1932 1020 0,'-6'-1'251'0,"1"1"-185"0,-3-2-48 16,6 2 54-16,-1 0 13 0,3 0-55 0,3 0 2 0,-3-4 25 0,0 4 40 0,0 0-35 0,0 0-5 0,0-2-20 0,0 2-7 16,0 0-6-16,0 0 11 15,2-2 5-15,0 0-23 16,2-3-10-16,3 0-5 15,3-5 11 1,7 2-7-16,-2 2 0 0,1-1-5 16,6 3 5-16,9 3 9 15,7-1-14-15,12 0 8 16,12 0 2-16,11-1-4 16,14 3-6-16,9 3 10 15,10-1-4-15,66 2-5 16,15 1-1-16,9 2 0 15,-69-7 0-15,-71 4 0 0,-5-4-1 16,1 0 6-16,48 4-6 16,-13-1 0-16,-9 6 0 15,-12-1 0-15,-10 0 1 16,-9 0-1-16,-7-5 0 16,0 2 1-16,3-3 5 15,7-2-6-15,18 2 0 16,5-4 0-16,10 2 0 15,-1 2-1-15,1 2 0 16,-3 0-3-16,0 2 4 16,0-2 0-16,-2 0 1 15,-2 0 4-15,2-2-5 16,0-2 0-16,2 0 0 16,-2 0 1-16,3 0-1 15,-2 0 0-15,2 0 0 16,-1 0 1-16,0 0 0 0,-1 0-2 15,-6-2 1-15,-2 2 0 16,-11-2 0-16,-8 0 0 16,-5 0 1-16,-5-2 0 15,2 2-1-15,1-6 0 16,9 4-1-16,-6-2 1 16,6 0 1-16,-4-2-1 15,6 2 0-15,-2-2 0 16,0-2 1-16,4 0-1 15,4-5 2-15,11 1-1 16,5-4 3-16,-2 0-2 0,-7 4-2 16,-5 0 0-1,-6 1 0-15,-2 3 0 0,0 1 0 16,-5 0 0-16,-2 0 0 16,-1 3 1-16,-9-6 0 15,-1-2 0-15,-5-4 0 16,-6-4 0-16,0-2 0 15,0-4 0-15,-2-4-1 16,1 4 6-16,-2 2-6 16,7 2-1-16,7 0 1 15,3 2-1-15,-1-3 1 16,-3 4 0-16,-1-1 1 16,-5 0-1-16,0-1 0 15,-4-1 1-15,-7 0-1 16,1-2-1-16,-10 2 1 0,-3 2-1 15,-3 0 1-15,2 4 1 16,4-4 5-16,2-3 3 16,5 0-9-16,5-5 0 15,-4 2 0-15,-3 2 0 16,-3 4-1-16,-6 1 0 16,-4 7 1-16,-1-1 0 15,-4 2-1-15,-1 1 1 16,1-2-1-16,-3 2 1 15,-1-2 2-15,3-2-1 0,-1-2-1 16,4-2-1 0,-4 2 1-16,2 0 5 15,-8 0-5-15,3-3-8 0,-3 2 7 16,-2-2 2 0,-5 2 0-16,-2 1-1 0,0 0 1 15,1-3 5-15,1-1-5 16,-6 0-1-16,3 1 6 15,-3-4 14-15,-1 3-20 16,2 0 11-16,-3 2-10 16,0 0 8-16,-2 2-7 15,4 4-2-15,-6 6-2 16,-7 0 2-16,-5-2 1 16,-3 6-1-16,-5-2 0 15,0 2 0-15,2 2 1 0,3-6 6 16,4 4-7-16,8-2 0 15,2 2-1-15,7-4 1 16,-1 4 0-16,-1 0 1 16,5-2-1-16,-7 3 0 15,-1-2-1-15,-8 1 1 16,-7 2 0-16,-1-2-1 16,-3 0 1-16,1 0 2 15,-4-5-2-15,1 5 0 16,-2 0 1-16,0-3 1 15,-1-1-1-15,1 0-1 0,0-2-1 16,1-3 1 0,0 4 0-16,-2-4 0 15,-2 3 1-15,2-4-1 16,-2 2-1-16,-6 0-5 16,0 5 5-16,-5 0 1 0,-2-3 1 15,-7 4-1-15,-3 0 0 16,-2-2 1-16,8 4-1 15,0-4-1-15,7 0 1 16,-2 0-1-16,6 0 1 16,3-2 0-16,1 4 0 15,0-2 6-15,3-2-6 16,2 4 0-16,-1 2-1 16,-1-2-1-16,-5 4 1 15,-5-4-1-15,-1 4 2 0,-1 0 0 16,-1-2-1-1,1 2 0-15,1 2 1 0,1-2 0 16,-4 0-1-16,2 0 0 16,-8-4-10-1,-2 4 10-15,-6 0-11 16,-8 0 6-16,-5 0 5 0,-6 0 0 16,-6 2-5-16,0-2-8 15,-1 2 14-15,0-2 0 16,7 2 0-16,-1 0 0 15,6 0-1-15,3 0 1 16,6 0-1-16,-1 0 1 16,0 2-1-16,0 0-5 15,0 4 6-15,-4 2 0 0,-3-2 0 16,0 0 0-16,5-2 1 16,0 0-1-16,5 6 0 15,-1 0 1-15,-2 4 0 16,2 4-1-16,-1 0 0 15,-1 2 0-15,2 2 2 16,2 0 4-16,4 0-6 16,0 2-1-16,4 1-6 15,-3 0 7-15,2 1 0 16,-2-1 1-16,5 3-1 16,1 0 0-16,1 4 0 0,2-2 0 15,4 6 0 1,1 0 0-16,4-2 1 0,4-2-1 15,2-2 1 1,6-3-1-16,5 2-1 0,5 0 0 16,5-1 1-16,6 2-1 15,0 2 0-15,12-2 1 16,7 2-6-16,18-2 5 16,15 4 1-16,17 0 11 15,18 4-1-15,7 5 2 16,9 2 6-16,3 2 0 15,0 5-9-15,-2 2-8 16,2 0 5-16,-4 2-6 16,10-10 1-16,0-10 7 15,4-7-8-15,-4-10 6 16,1 0-6-16,-10-1-1 16,-2-5 1-16,-12 6 0 15,-8 1 1-15,-8-2 0 16,-5-4-1-16,-10 0 1 15,-10-4 0-15,-4-4-1 16,-9 0 0-16,-4-2-1 0,1 2 0 16,2 0-8-16,0 4 8 15,-1 0 1-15,5 2 5 16,1-2-4-16,3 2 0 16,3-6 0-16,3 0-1 15,2-1 1-15,0-4-2 0,1 7 2 16,-6-6-1-16,2 5 1 15,-7-2 0-15,5 3-1 16,3 1 1-16,3-2-1 16,3 1-1-16,1-4 1 15,4-2 0-15,-3-2 0 16,-3 0 1-16,-7 0-1 16,-2 0 1-16,-7 2-1 15,-4-2 0-15,-2 2 0 16,3 1 1-16,5-3 8 15,-4 1 0-15,1-1 4 16,2-1 7-16,0-2-4 16,-4-1 8-16,-3 2 9 0,-2-2-9 15,0 4-4-15,-2-1-5 16,0 1-6-16,3 0 13 16,-3 0-21-1,0 0-1-15,-3 0-9 0,1 14-115 16,-44 44-396-16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3:11:23.873"/>
    </inkml:context>
    <inkml:brush xml:id="br0">
      <inkml:brushProperty name="width" value="0.05292" units="cm"/>
      <inkml:brushProperty name="height" value="0.05292" units="cm"/>
      <inkml:brushProperty name="color" value="#FF0000"/>
    </inkml:brush>
  </inkml:definitions>
  <inkml:trace contextRef="#ctx0" brushRef="#br0">1302 1466 999 0,'-9'0'194'0,"-2"0"-8"0,-12 1-45 0,6 2-101 0,-1 1-14 0,7 0-26 0,-1-2 0 16,4 2-2-16,1 0 1 16,1 0 1-1,0-2-5-15,3 0 5 0,0 4 0 16,1-5 1-16,-2 2 0 15,1-1 8-15,1 0-8 16,0 0 18-16,-2 0-2 16,2-2 10-16,-1 0 127 15,-4 0-74-15,5-2-56 16,0 2 7-16,-1-2 16 0,1 0 8 16,2 2 44-16,-2 0 5 15,0-5-23-15,0 5-8 16,2 0 13-16,-2-5-40 15,0 5 13-15,-1-2-10 16,3 2 2 0,-2 0-21-16,4-2 3 0,-4 2-6 15,2 0 3-15,0 0-1 16,-3 2 2-16,3-2-7 16,0 0-10-16,0 0-1 15,0 0-5-15,0 0-1 16,0 0 1-16,0 0-7 15,0 0-1-15,0 10-16 16,3 10 16-16,-6 14 1 16,2 20-1-16,-2 12 8 0,3 5-8 15,3 1 1 1,1-2 0-16,1-6-1 0,1-10 0 16,-2-8-1-16,1-8-23 15,-3-12-67-15,0-8-74 16,2-6-122-16,-4-10-161 15,-6-29-58-15</inkml:trace>
  <inkml:trace contextRef="#ctx0" brushRef="#br0" timeOffset="466.56">993 1740 1619 0,'-3'-2'234'0,"1"2"-129"0,-1-5-3 0,-1-2 46 0,0 1 1 0,-5-6-34 0,2 2-10 0,3-2-15 0,-1 4-9 0,3 2-9 16,2 2-25-16,2-2-20 15,4 2-20-15,15-4 1 16,8-4-2-16,13 2 0 16,11 8 0-16,3 4 4 15,2 14-9-15,3 2-1 0,-6 14 0 16,-6 7-7-16,-6 2 0 16,-14 8 5-16,-10-1 1 15,-3-5 1-15,-11 0-1 16,-3-7 0-16,-9-2 1 15,-9-4 5-15,-3-2-4 16,-10-2 11-16,-8-4-6 16,0-4-5-16,1-6 5 15,-1-2 5-15,-1-2-11 16,4-5 1-16,8-2-1 0,10-2-21 16,9-3-129-1,7-9-207-15,52-67-510 0</inkml:trace>
  <inkml:trace contextRef="#ctx0" brushRef="#br0" timeOffset="1248.62">2059 1883 1591 0,'0'0'204'0,"0"0"-138"0,-2-5 16 0,2 4 89 0,-2-2-45 0,0 2-16 0,-3-3-34 0,3-1-10 0,-2 1 8 0,-3 3-5 15,-9 1-29-15,-8 8-14 16,-16 12-26-16,-18 18 8 15,-4 14-7-15,1 4 0 16,14 0-1-16,18-10-6 16,16-5-5-16,15-11-1 15,9-10 6-15,9-7 2 16,12-13-10-16,7-11 10 16,13-10-29-16,2-6 13 15,-6-4 20-15,-1-5 10 16,-15 2-2-16,-6 4 4 15,-8 2-3-15,-6 12-8 0,-10 6 11 16,-2 8-12-16,-2 2-16 16,-5 10-5-16,0 4 21 15,4 12-1 1,1 6 1-16,9 0-13 16,11-8 13-16,5-4 0 0,6-12 5 15,4-8 13-15,5-6-4 16,-1-12-2-16,1-6 0 15,3-4 3-15,-4-4-8 16,-3-4 4-16,-5-8-5 16,-9-2 1-16,-3-8 11 0,-11-4-12 15,-5-7 3-15,-2-3 6 16,-5 10-6-16,-2 4-3 16,1 14 11-16,-2 10-1 15,4 13-2-15,1 10 1 16,2 4-15-16,-3 12-20 15,1 14-4-15,-9 18 24 16,4 25 6-16,0 16-5 16,5 2 8-16,4 3-8 15,2-7 10-15,0-6-11 16,0-10 1-16,0-10 5 16,3-12-6-16,-1-16 0 0,0-9-96 15,1-13-95-15,-2-7-97 16,3-11 23-16,-6-9-332 15,-2-10 279-15,-47-83-270 16</inkml:trace>
  <inkml:trace contextRef="#ctx0" brushRef="#br0" timeOffset="1382.29">2267 1845 1480 0,'0'-8'452'0,"2"-1"-244"0,7-5-55 0,13 1-36 0,11 3-10 0,13-1-32 0,8 4-26 0,16 4-47 0,-1-1-2 15,6 2-83-15,0 0-194 16,99-4-203-16</inkml:trace>
  <inkml:trace contextRef="#ctx0" brushRef="#br0" timeOffset="1717.48">2863 1863 1923 0,'-6'10'237'0,"-3"4"-184"0,-9 12-23 16,3 4 30-16,-3 0 15 16,3 4-14-16,3-6-16 15,8-2-6-15,4-4 26 16,4-4-32-16,2-6-9 16,2-4-2-16,-2-3-13 15,5-5 8-15,5-7 16 16,7-5-5-16,-2-6-14 0,6-4 8 15,-6-2 1 1,-6 8-8-16,-9 2 7 0,-3 10-20 16,-6 6-2-1,1 0-32-15,2 12 20 16,2 4 12-16,8 10-2 0,3 0-11 16,11-3-82-16,8-12-116 15,9-4-94-15,100-44-150 16</inkml:trace>
  <inkml:trace contextRef="#ctx0" brushRef="#br0" timeOffset="3533.4">3497 1532 1052 0,'0'-4'363'0,"2"0"-204"0,0-8-65 0,0 2 8 0,2-3 3 15,3 4-19-15,0-4 11 0,-4 5-31 0,1-2 0 0,-4 6 8 0,0 3-19 16,0 1-1-16,0 1 14 15,-2-2-25-15,2 2-11 16,0-1-10-16,0 0-10 16,0 0-6-16,2-1-5 15,-2 1-1-15,0 0 5 16,-2 0-5-16,2 0 0 16,0 0 0-16,0 0 12 15,0 0 1-15,0 0 10 16,0 0-2-16,0 0 1 15,0 0 1-15,0 0-8 16,0 0 1-16,0 0-5 16,0 0 2-16,0 0 1 15,0 0-8-15,0 0 0 0,0 0-5 16,0 0 9-16,0 0-8 16,0 0 11-16,0 0-1 15,0 0-12-15,0 0 0 16,0 0-1-16,0 0-8 15,0 0 2-15,0 0-4 16,0 0-7-16,-2 15 11 16,4 7 7-16,2 13 6 15,0 15 9-15,1 8 1 16,-3-2-2-16,2-3-13 16,-4-10 9-16,3-9-1 15,-3-10 5-15,0-12 8 16,0-3 2-16,0-5-12 15,0-4 3-15,0 0 5 0,0 0-1 16,0 0 4-16,0 0 1 16,0-4 0-16,0 4-3 15,0-2-9-15,0 2 3 16,0 0-8-16,0 0 5 16,0 2-4-16,0-2 2 15,0 0 1-15,0 0-10 16,5-14-1-16,-1 0-25 15,-2-3 4-15,2-10-14 16,1-1-10-16,-1-5 8 16,0-1-4-16,-1-4-8 0,2-2 1 15,-1 2 3-15,-2 2 24 16,-2 8 6-16,-2 4 9 16,0 6-2-16,-5 8-5 15,3-1-22-15,-5 5 16 16,-4 5 2-16,-1 1 17 15,-8 6 0-15,-10 13 19 16,-8 14-11-16,0 9 2 16,7 6-10-16,10 0-7 15,15-8 7-15,14-6 0 16,7-2-9-16,17-2 9 16,3-2 7-16,16-2 3 15,5-1-9-15,2-1 10 0,-4-2-10 16,0 0 6-1,-9 0-7-15,-11 0-2 0,-4 0 1 16,-4-2-1-16,-12-4-4 16,-8 0 6-16,-4-2 6 15,-8-4 20-15,-7 4 13 16,-5-2-5-16,-11 2 7 16,-7-4-17-16,-4-4 4 15,-5-6-4-15,5-2-1 16,4-2-1-16,11-2-8 15,9 0-14-15,12-4-3 16,6 0-99-16,13-6-171 16,18-4-214-16,116-38 135 15</inkml:trace>
  <inkml:trace contextRef="#ctx0" brushRef="#br0" timeOffset="4017.75">4251 1769 1771 0,'0'-3'303'0,"0"3"-257"0,-4-2-26 0,4 2 73 0,-2 2 60 0,0-4-41 0,-2 4-17 0,-9 5-43 0,-8 11-32 0,-14 11-11 0,-13 14 7 15,4 3-10-15,4-2 2 16,14-6-8-16,10-2 0 16,13-8 0-16,8-4-1 15,7-4 1-15,9-8 2 16,12-2 14-16,10-5-4 16,6-8-9-16,5-7-3 15,-1-4-1-15,-2-8-6 16,0 0-7-16,-9-4 13 15,-7-2-5-15,-4 0 6 16,-10 2 0-16,-2 8 8 16,-9 0-7-16,-1 3 8 15,-6 10-8-15,-3 1 23 16,0 4-24-16,-3 2-12 16,1 8-14-16,2 10 26 0,5 10 6 15,2 12 2-15,4 0-7 16,5 0-1-16,1-10 0 15,1-9-29-15,-3-8-115 16,1-9-132-16,28-30-100 16</inkml:trace>
  <inkml:trace contextRef="#ctx0" brushRef="#br0" timeOffset="4206.37">4640 1582 2380 0,'-3'-2'240'0,"3"2"-239"0,0 0-1 0,-2 2 0 0,0 0-2 0,2 2-22 0,-2 8-118 0,4 2-161 0,11 40-420 0</inkml:trace>
  <inkml:trace contextRef="#ctx0" brushRef="#br0" timeOffset="5351.5">4862 2021 1879 0,'7'4'221'16,"0"-4"-172"-16,4 0 25 0,7 0 62 15,4-6-49 1,-2-2-33-16,0 0 26 0,-7-2-5 16,-3 2-32-16,-3 0-23 15,-5 0-2-15,-11 4-5 16,4 0-7-16,-6 2-6 16,-7 4-19-16,-11 8 7 15,-5 10 1-15,3 6-1 16,12 8-12-16,5-4-19 15,14-2-29-15,7-2 10 0,6-4 23 16,7-8 38 0,0-5 1-16,7-8 7 0,4-2 5 15,5-10-1-15,-1-5-2 16,-2 0-9-16,1-2 12 16,-6-2-10-16,2 0 3 15,-6 4-5-15,-3 6 0 16,-2 2-2-16,0 6-13 15,-1 4 5-15,-1 8-20 16,-3 4 10-16,-5 8 9 16,-1 6 11-16,-3-3 0 15,-5-6 0-15,0-2 1 16,-3-6 8-16,3-7-1 0,0-4 16 16,0 0 21-16,3 0 25 15,1-7-5 1,5-5-55-16,7-11-10 0,4-4-22 15,7-8 10-15,2 3-78 16,2 4 6-16,2 4 13 16,-4 6 2-16,-4 8 35 15,-5 10 10-15,0 6-3 16,-3 6 9-16,6 6 7 16,-3 0 10-16,5 0-4 15,-4-4 5-15,6-2 11 16,-2-4-2-16,0-6 4 15,2-4 2-15,-5-4 8 16,2-4-5-16,-2 0-6 16,1-4-12-16,-4 0 0 0,4-2-1 15,2 4-5 1,-3-2-22-16,2 2-25 16,-2-4-32-16,-1 4 19 15,-8 2 43-15,-2 3 22 16,-6 4 0-16,-1-1 1 0,0 2 1 15,3 0 0-15,2 2 8 16,2-4 24-16,4 1 24 16,-1 0-8-16,-3-1-2 15,-4 2-1-15,-7-2 29 16,0 4 32-16,-5 0-59 16,-3 4-9-16,-11 2-39 0,-12 6 1 15,-6 10 1 1,-1 6 9-16,7 6-11 0,13-2-6 15,13 2-1-15,12-6 6 16,9-3 2-16,11-6 10 16,6-5 2-16,5-6 5 15,6-8-4-15,3-8 8 16,5-3-13-16,-2-6-9 16,0-5 1-16,-5 0 1 15,-8-4 5-15,-9 0 2 16,-9 4 18-16,-11 6-6 15,-6 8-12-15,-4 6-4 16,-4 2-5-16,-3 6-14 0,-3 6 3 16,-1 4 10-1,3 8-13-15,10 0 3 0,6 4-2 16,9-6-14-16,12-4 0 16,4-4-3-16,10-6-36 15,8-8-53-15,9-8-61 16,108-52-88-16</inkml:trace>
  <inkml:trace contextRef="#ctx0" brushRef="#br0" timeOffset="6317.11">7282 1361 1335 0,'-4'-8'261'0,"4"4"-136"0,0-4-10 0,-2 0-5 0,-1 2 22 0,1 4-5 0,2-2-23 0,-3 6-49 0,3 2-55 0,-2 18 21 0,-2 18 62 15,-3 24-4-15,-3 21-26 16,-6 11-35-16,3 8-5 15,3-11-4-15,6-7-8 16,2-14-1-16,4-12 8 16,2-14-8-16,3-14-5 0,0-10 4 15,4-8 1 1,5-4 0-16,1-3 0 0,8-6 9 16,4-1 6-16,8-5-4 15,6-8 8-15,-1 1 4 16,0-6-2-16,1-2-3 15,1-6-8-15,-2-4-4 16,1-2-6-16,-3-2-17 16,-7 2 2-16,-6 4-3 15,-8 4 8-15,-9 8 1 16,-3 8 9-16,-5 2 0 16,-2 3 1-16,0 3-1 15,-2 0-2-15,-3 0 1 16,5 4-21-16,-2 9 8 15,0 7 14-15,4 10 24 16,5 6-18-16,2 0-6 16,6-4 0-16,4-8-1 0,-4-4-56 15,-1-8-151 1,-1-8-137-16,14-44-322 0</inkml:trace>
  <inkml:trace contextRef="#ctx0" brushRef="#br0" timeOffset="6498.68">7856 1638 1745 0,'-2'0'844'0,"2"2"-844"0,-2 2-94 0,2 0 94 0,0 4 18 0,-2 4-18 0,2 0-1 0,4 4-168 0,8-2-190 0,44 20-868 0</inkml:trace>
  <inkml:trace contextRef="#ctx0" brushRef="#br0" timeOffset="7498.71">8200 2035 2130 0,'5'4'147'0,"3"-4"-111"15,1 0-36-15,7 0 111 16,2-8-44-16,4-8 14 16,3-8-13-1,1-8-4-15,1-10-16 0,-4-11-31 16,1-9-10-16,-8-7-6 16,-8-8 11-16,-8-3-12 15,-8 2 6-15,-6 11-5 16,-1 9 6-16,-1 20 6 15,5 14 7-15,6 10-19 16,1 10-1-16,4 12-48 16,-2 24 15-16,-1 26 31 15,6 25 2-15,1 19 0 16,9 2 0-16,6-4 1 16,0 3 0-16,6-5-1 0,-5 6-6 15,13 63 5-15,-6 11-58 16,-10 5 15-16,-9-137 22 15,1-12-14-15,-1-16-105 16,6 22 52-16,-3-28 89 16,0-24 14-16,0-18-5 15,-4-18 6-15,-9-16-2 16,-19-8 11-16,-8-7-18 16,-10-3 3-16,-4 8 29 15,10 14-20-15,9 12-18 0,12 11-2 16,12 15-5-16,9 8-7 15,11 2-4 1,9 4 5-16,8-2-8 16,9 4-60-16,4 2-80 0,2-2-10 15,-3-2 27-15,-5-4-25 16,-7-2-1-16,-3 0 5 16,-7-6 104-16,-4 4 61 15,-9-2 72-15,-10 8 100 16,-4 0-26-16,-2-2-35 15,-4 2-8-15,4-7-58 16,0 2 17-16,4 3 29 16,0-6-17-16,2 8-19 15,-4 0-13-15,0 3 23 16,-4 6-25-16,4 1-16 16,0-3-1-16,4 3 7 15,-4 0-17-15,2 0 1 0,0 3-14 16,2-3-3-16,7 4 3 15,7 2 12-15,7 2 0 16,0-3-2-16,3 2 7 16,-6-4-16-16,-1-4 19 15,-4-1-2-15,-1-5-3 16,-1-2-2-16,-3-1 2 16,-1-1-6-16,-9 1-3 15,-4 2 47-15,-9 2-25 16,-7 2-28-16,-18 8-9 15,-15 9 9-15,-10 9-6 16,3 10 6-16,12 4-2 16,15 0-8-16,19 2-5 0,15-4-4 15,12 2 19-15,12-6 6 16,7-6 4-16,7-4-4 16,5-7-4-16,0-9 10 15,1-8-12-15,-1-7-45 16,4-7-86-16,-6-8-176 15,57-60-432-15</inkml:trace>
  <inkml:trace contextRef="#ctx0" brushRef="#br0" timeOffset="8631.83">9633 1851 1529 0,'0'0'255'0,"-3"2"-196"0,1-2 26 0,-4 0 35 0,-5 2 21 0,-9 2-58 0,-9-3-19 15,-5 8 10-15,-11 0-28 16,-5 12-7-16,-4 3-16 15,7 2-22-15,11 4 0 16,17-6-1-16,7 0-12 16,18 0 6-16,8-6 6 0,17 0 7 15,11-4 8-15,12-8-15 16,11-8-19-16,1-6 13 16,-3-8 4-16,-7-2 2 15,-7-4 0-15,-11 0 9 16,-3-2-9-16,-12 0 8 15,-5 0-1-15,-5 2 43 16,-11 8-7-16,-2 2 1 16,-2 8-19-16,0 4-25 15,2 0-1-15,0 4-28 16,0 8 1-16,2 2 8 16,7 6-17-16,0 0-2 15,11-4 18-15,-2-8 12 16,3-6 4-16,0-2 5 0,1-6 6 15,-1-6-5 1,2 2 7-16,-4-4-8 0,-4 2 2 16,-7 6 2-16,-2 0-4 15,-4 13-16-15,-4 16 16 16,-4 23 3-16,-4 28 57 16,-28 86-15-16,-8 81 24 15,47 102-15-15,42-76 151 16,26-103-187-16,-49-116-10 15,-16-18-14-15,-8-13 6 16,-8 16-28-16,-21-33 28 16,-11-32 2-16,-10-27-2 15,8-34-30-15,-4-81 10 0,34-25 4 16,41-8-19-16,18 59-20 16,19-14-25-16,7 2-19 15,0 25-36-15,-38 83 30 16,-2 4 86-16,-2 3 19 15,19-39 0-15,-7 14 21 16,-12 14-1-16,-12 16 16 16,-1 6 34-16,-6 8 11 15,-5 6-21-15,-1 6 11 16,-2 6-46-16,0 4-12 16,0 2-13-16,0 4-28 15,-2 6-17-15,-7 18 37 0,4 22 8 16,-2 22 15-1,3 14-6-15,4 0-8 0,6-7 5 16,10-17 0-16,4-12-6 16,7-10 0-16,0-12 1 15,6-8 2-15,8-12 13 16,1-8-10-16,2-8 5 16,1-6 1-16,-1-12 1 15,-1-4-5-15,-3-8-1 16,-7-1-6-16,-8 4 0 15,-14 11-1-15,-9 12 0 16,-9 12-18-16,-10 9 3 16,-8 10-5-16,-10 11 14 15,1 4 5-15,12 2-10 0,8 0 10 16,12-4-5-16,8-4 6 16,10-2 3-1,9-4 13-15,13-4-16 0,11-6 0 16,11-8-20-16,5-5-127 15,6-12-304-15,112-51-521 16</inkml:trace>
  <inkml:trace contextRef="#ctx0" brushRef="#br0" timeOffset="10016.29">1547 2763 1318 0,'0'0'541'0,"0"0"-447"0,-3 0-61 0,3 0 71 15,0 0 23-15,0 2-41 0,-2 8-52 0,0 18 11 0,0 18 42 16,-2 21-21 0,1 6-27-16,6 2-21 0,3-7-17 15,6-14 1 1,-1-14 10-16,-1-12-12 0,-2-12-5 16,-6-10 4-16,0-4 1 15,-2-2-1 1,0-5 0-16,2-16-28 0,0-13-35 15,3-14 64-15,-1-14 9 16,-2-7-8-16,2 1-1 16,6 4 8-16,-1 4-8 15,1 14-15-15,4 14 6 16,6 8-11-16,-4 10 20 16,2 10-1-16,-3 10 1 15,6 12 10-15,0 14 10 0,4 14-8 16,-2 8-5-1,-1 2-5-15,-5-7 7 0,-5-9-8 16,-3-16 1-16,-5-12 4 16,-2-4-5-16,0-12 8 15,0 0 8-15,3-8-14 16,2-10-3-16,6-12-9 16,5-6 8-16,0-9 1 15,4-1-8-15,1-4-7 16,4 8 14-16,-4 12 0 15,0 8-11-15,2 11 11 16,-8 14-11-16,3 11 1 16,-4 10 11-16,2 16 17 0,4 12 4 15,-5 10-2-15,2 8 8 16,-3-4-4-16,-3-5-22 16,2-7 17-16,-6-10-11 15,-2-12-7-15,-3-6-5 16,-2-12-7-16,1-2-88 15,-1-6-98-15,5-8-68 16,15-52-1013-16</inkml:trace>
  <inkml:trace contextRef="#ctx0" brushRef="#br0" timeOffset="10335.04">2537 2731 1720 0,'-3'4'374'0,"3"-4"-317"0,0 10-48 0,0 4 73 0,3 10 34 0,-3 14-16 0,6 6 8 0,-4 8-22 0,0 8-20 16,1 2-11-16,-3 5-16 16,0-3-18-16,0-6-12 15,-3-10 0-15,1-11 3 16,2-12 5-16,2-8 14 15,3-5-4-15,6-5 26 16,13 1 5-16,10-5 2 16,24-3-12-16,24-11-27 15,74-11 6-15,40-3-6 16,-4-6-1-16,-141 23-20 0,-10 0-6 16,-8 2-144-16,25-4-356 15,-22-24-284 1</inkml:trace>
  <inkml:trace contextRef="#ctx0" brushRef="#br0" timeOffset="23898.99">10094 4185 1893 0,'0'2'206'0,"0"-2"-185"0,0 0 9 0,0 4 99 0,-2-4 3 0,2 0-38 0,0 0-43 0,0 0-6 15,0 0-15-15,2 0-25 16,-2 0-5-16,0 6-32 16,-2 12 29-16,-3 10 3 15,1 16 17-15,0 6-5 16,-4 2-12-16,6 0-11 15,4 0 11-15,6 1 0 16,0-3 0-16,5-6-1 0,1-8 1 16,5-8 0-16,-2-12 0 15,3-6 0-15,-1-10 18 16,6-4 6-16,0-6-6 16,2-10-3-16,-3-4 7 15,-2-8 7-15,-2-4-8 16,-2-8-9-16,-4-2 0 15,-4-5-3-15,-1-1-9 16,1 4 3-16,-2 0-3 16,1 2-1-16,5 2 0 15,-1 4-5-15,3 4 4 0,1 4-7 16,-5 14-1-16,-6 6 9 16,-1 6 1-16,-5 6-1 15,-2 0-5-15,2 0-1 16,-3 1-7-16,1 1-1 15,0 6-4-15,0 13 11 16,0 11 8-16,-4 14 6 16,2 6 0-16,2 4-5 15,4 0 0-15,-2-2 5 16,4-4-6-16,2-6 1 16,-4-8-1-16,0-7 1 15,0-9 0-15,0-2 0 0,1-8 0 16,-1-2-1-1,0-4 0-15,2-4 2 0,-2 0 5 16,1-2 10-16,2-8-2 16,6-6-8-16,4-12-1 15,5-10 0-15,-2-4-4 16,0 6-2-16,-2 1 1 16,3 9-1-16,-3 4 0 15,1 4-18-15,4 8 6 16,-3 6 6-16,1 6-18 15,-3 10 3-15,0 6-3 16,0 10 7-16,-6 8 4 16,2 4 12-16,-1-3 0 15,-5 1 1-15,2-8-9 16,-8-8 17-16,0-4-16 0,0-12 16 16,-3-2-2-1,1-4 15-15,2-2 7 0,-3-4 1 16,1-6-7-16,2-8-21 15,0-4 10-15,5-6-11 16,9-2 0-16,5 0-31 16,8 6 1-16,8 8-20 15,2 7 7-15,-4 13 22 16,-7 8-3-16,-3 8 22 16,-7 7-13-16,-8 3 15 15,-1 0 0-15,-3-4-5 16,-4-3 4-16,0-8 1 0,-2-1-1 15,-2-6-53 1,-3-2-140-16,3-2-61 0,-6-14-538 16</inkml:trace>
  <inkml:trace contextRef="#ctx0" brushRef="#br0" timeOffset="24836.66">11359 4367 1556 0,'-6'0'307'0,"1"2"-236"0,-9-2-10 0,-3 6 58 0,-5 8-40 0,-5 6-37 0,0 5-21 0,0 4-4 0,12 0-10 0,4-4-1 0,6-3-5 0,8-4-1 16,1-7 0-16,3-4 0 15,2-2 8-15,-1-10 7 16,10-4-2-16,3-7-7 16,2-9 8-16,4-7-9 15,-4-4-5-15,-1-5-1 16,-5-8-8-16,-4-5 8 15,-3-6 1-15,-3 4 0 16,-6 4 20-16,-1 6 6 0,-1 6 10 16,-1 9 7-16,2 7-10 15,-3 8 3-15,1 8 17 16,2 8-53-16,0 8-35 16,-4 16-7-16,0 16 42 15,-1 17 7-15,5 5 1 16,5 0-2-16,8-2 0 15,3-8-6-15,1-6 0 16,3-6-20-16,-5-14 7 16,6-6 4-16,-5-12 9 15,3-4 6-15,2-5 1 16,3-10 8-16,1-5 0 16,1-6-3-16,-3-4-10 15,-1 0 5-15,-11 2 5 16,-5 4-1-16,-6 4-11 15,-6 6-2-15,-7 6-4 16,-10 10-15-16,-3 6 15 0,-8 10-16 16,7 8-11-16,8 3-11 15,11-4-29-15,8 0 13 16,10-5-8-16,3-5 16 16,7-4 31-16,0-8 10 15,7-3 11-15,0-8 8 16,4-3 28-16,0-9 7 15,0-7-2-15,-4-3 7 16,-2-4-8-16,-8 0-5 16,-7-4-12-16,-4 2-23 15,-6 4-12-15,-2 4-3 0,-5 8 9 16,7 8-32-16,3 6-23 16,5 8-65-16,3 8 87 15,3 8 31-15,8 12 7 16,0 0 1-16,3 4-1 15,-1-4 1-15,1 1 0 16,-8-8 0-16,-1-4 0 16,-7-11 14-16,-7 0 8 0,-2-10-7 15,0-1 32 1,-2-1 5-16,4-1-11 0,0-12-41 16,10 0-111-1,5-11-101-15,68-65-630 0</inkml:trace>
  <inkml:trace contextRef="#ctx0" brushRef="#br0" timeOffset="25288.52">12319 4249 1538 0,'-6'-2'557'0,"6"2"-506"0,-7-4 31 0,-3 4 113 0,-9 2-108 0,-7 4-43 0,-3 8-20 0,5 2-24 16,3 6-3-16,10 2-20 0,11 2 22 15,7 2-7-15,8-2 8 16,8-2 2-16,6 1 4 16,-2-4-6-16,0-5-15 15,-6 2 15-15,-3-4 6 16,-9-4-4-16,-5-2-2 16,-6 1-15-16,-7-1 15 0,-7-2 42 15,-5 2-30-15,-6-2-1 16,0-6-5-16,2-5-6 15,5-4-12-15,7-7-68 16,9-9-50-16,10-11-88 16,17-4-41-16,60-84-322 15</inkml:trace>
  <inkml:trace contextRef="#ctx0" brushRef="#br0" timeOffset="25499.49">12491 4028 187 0,'3'-8'1525'15,"-3"4"-1258"-15,0-6-65 16,0 6 29-16,0 2-93 16,-3 4-138-16,3 6 20 15,-2 14-20-15,2 10 48 0,-4 14 1 16,4 7-20-16,4 1-20 16,-2 0-2-16,1-4-7 15,-3-4 0-15,-5-6-123 16,-3-10-136-16,-4-10-88 15,-26-3-248-15</inkml:trace>
  <inkml:trace contextRef="#ctx0" brushRef="#br0" timeOffset="25621.15">12420 4245 1661 0,'15'-10'312'0,"6"4"-227"15,19-12-19-15,9 6 5 16,9 0-71-16,7 2-92 0,101-10-501 15</inkml:trace>
  <inkml:trace contextRef="#ctx0" brushRef="#br0" timeOffset="26466.19">12785 4337 1739 0,'-4'4'284'16,"-1"2"-229"0,-3 6 17-16,-6 2 56 0,3 2-19 15,-2 2-68-15,3-2-14 16,8 2-14-16,2-6-12 16,5-2-1-16,4-6 0 15,6-4 1-15,6-1 26 16,6-9-10-16,6-7-5 15,-2-3-12-15,-2-4-8 16,-4 4-20-16,-14 6 7 16,-7 6 19-16,-4 4-10 15,0 8-39-15,-4 6 14 16,1 4 25-16,1 10 10 16,2 0-10-16,5-4-4 15,3-4-1-15,4-6 16 16,5-4 1-16,4-3 3 15,-2-3 33-15,1-9 6 16,1 1 8-16,-4-6-7 0,6 2-26 16,-7-4-17-16,1 4 0 15,1-2-35-15,-3 6-2 16,6 2-28-16,-1 6-14 16,4 4 20-16,1 4 43 15,-1 4-8-15,-3-1-6 16,0 3 28-16,0-7 2 15,-1-1 1-15,2-4-1 16,2-6 39-16,1-3 15 16,2-8-7-16,-2-3-7 15,-6 2-13-15,-5-4 0 16,-5 4 6-16,-12 2 9 0,-7 2 0 16,-9 6-42-1,-5 4-3-15,-8 8-27 0,1 4 18 16,4 6-13-1,10 4-34-15,10-2-19 16,7-2 12 0,5 2 11-16,6-6 29 15,5-6 20-15,5-6 6 0,2-3 8 16,6-14-1-16,0-1 13 0,2-8 8 16,-4-6 32-16,0-6 0 15,-8-6-12-15,0-4 36 16,-11-6-18-16,-6-3-48 15,-8-2-1-15,-5 4 1 16,-5 11 43-16,5 14 1 16,2 14 4-16,6 10-35 15,3 10-31-15,-2 14-48 0,-4 20 48 16,-1 26 9-16,7 18-9 16,5 9-45-16,5 3-114 15,-2-6-169-15,-49 118-1160 16</inkml:trace>
  <inkml:trace contextRef="#ctx0" brushRef="#br0" timeOffset="27083.59">10532 5007 2070 0,'0'10'260'0,"-2"6"-209"0,-2 14-27 0,2 10 49 0,-2 4 2 0,1 2-27 0,1 4-30 0,2-1-6 0,2-7-12 0,-2-8-9 0,0-12-111 16,0-10-83-16,0-6-32 16,-2-8-13-16,0-32-501 15</inkml:trace>
  <inkml:trace contextRef="#ctx0" brushRef="#br0" timeOffset="27484.68">10443 5123 1473 0,'-2'-16'339'16,"6"0"-186"-16,2-10-22 0,4 2 28 15,7 4-60-15,0 4-53 16,10 4-19-16,4 4-7 16,2 8-4-16,-2 6-15 15,3 10-1-15,-3 8 3 16,-6 4-3-16,-5 4 0 15,-11 4 1-15,-12-6-1 16,-8-2 0-16,-9-4-8 16,4-6 8-16,1-6 6 15,2-3-6-15,8-8 0 16,3 2-20-16,10-3-64 16,13 0 32-16,10 0 40 15,14 1 3-15,3 3 9 0,0 5 0 16,-8 3 0-1,-7 3 0-15,-8 6-1 16,-9-1 1-16,-12 0 0 0,-16 0 37 16,-3 0-9-16,-12-4-2 15,-6-4-16-15,-7 0 7 16,-5-6-1-16,0-4-16 16,5-2 2-16,7-6-2 15,12-6-33-15,15 0-193 16,42-40-249-16</inkml:trace>
  <inkml:trace contextRef="#ctx0" brushRef="#br0" timeOffset="28166.65">11159 5153 1822 0,'-2'4'345'0,"0"0"-291"0,-2 6-26 0,-6 4 83 0,-1 8-21 0,5 6-60 0,0 3-24 0,6-4 2 0,6-4-8 15,5-5 0-15,1-6-1 16,9-6-2-16,8-8-14 16,2-6-46-16,-2-9 29 0,0-4 34 15,-2-5 0 1,-8-4 21-16,0-2 3 0,-6-3-16 15,-6 7 4 1,-5 6-5-16,-2 6 2 16,-5 10 12-16,2 4-21 0,2 6-21 15,-2 10 5 1,1 8 5-16,2 6 10 0,5 3-33 16,6-3 17-16,9-6-1 15,0-7 0-15,9-4 13 16,0-9 5-16,-2-4 0 15,0-6 20-15,4-9-11 16,-5-1-3-16,3-4-5 16,-4-2 26-16,-3-6-13 15,-7 4-11-15,-5 0-3 0,-8 4-18 16,-8 6-23-16,-4 2-23 16,-1 6 4-16,-3 6 33 15,-1 6 12-15,4 6-15 16,6 8-63-16,8 2 45 15,12 4 9-15,10 0 13 16,13-2 13-16,7 2 7 16,3 1 6-16,2-2 15 15,-4 1 21-15,-10 1 4 16,-12-10 16-16,-15 2 1 16,-11-5 15-16,-11-4 21 15,-16 0-20-15,-9 2-43 16,-9-6-7-16,-4-2-10 0,4-4-1 15,5 0-12 1,11-4-1-16,10-2-29 0,15 0-81 16,10-6-182-16,52-32-1121 15</inkml:trace>
  <inkml:trace contextRef="#ctx0" brushRef="#br0" timeOffset="28627.46">12126 5087 1773 0,'-2'-2'259'0,"0"0"-200"0,-5-4 59 0,0 2 65 0,-9 0-124 0,4 2-34 0,-11 4-8 15,5 4 17-15,-2 0-32 16,6 4-2-16,8 4 0 16,4 4-10-16,4-4 10 15,4 4 1-15,6 0-1 16,5 0 11-16,4-3-10 16,8 4 0-16,4-1 6 15,3 3-5-15,-7-3 4 0,-2 0-5 16,-12-2-1-1,-4-7-6-15,-8 2 6 16,-3-3 0-16,-8-2 1 0,2 4 15 16,-3-4-2-16,-4-2 8 15,-3 0 5-15,-2-4-1 16,1 0-5-16,-2-4 0 16,6-4-6-16,-3 0-8 15,5-2-7-15,3 0 0 16,0-2-31-16,7-3-59 15,2 6-128-15,36-29-270 16</inkml:trace>
  <inkml:trace contextRef="#ctx0" brushRef="#br0" timeOffset="28884.69">12400 5051 1594 0,'0'2'592'0,"-2"2"-562"0,0 6 3 0,-3 8 91 0,3 8-25 0,0 6-43 0,6 2-34 0,5 0-1 0,2-2-4 0,1-9-10 0,-6-10-5 15,-2 0-2-15,-2-9-67 0,-4-4-213 16,-19-22-413-16</inkml:trace>
  <inkml:trace contextRef="#ctx0" brushRef="#br0" timeOffset="29082.6">12319 4838 2180 0,'3'3'203'0,"-3"-3"-157"15,3 1 68-15,1 2-34 0,2 1-65 16,3 6-15 0,3-1-182-16,36 14-182 0</inkml:trace>
  <inkml:trace contextRef="#ctx0" brushRef="#br0" timeOffset="29717.66">12600 5099 1739 0,'0'14'209'0,"0"-2"-152"16,0 10 4-16,0-2 89 15,0-6-16-15,-3 0-68 16,2-7-30-16,-4-3 6 0,3-3 3 16,0-2-9-16,-2-2 7 15,2-5 4-15,2-6-37 16,2-8-10-16,6-6-28 16,11-2-4-16,10-6-13 15,4 2-1-15,0 6 1 16,-4 8 21-16,-2 10 12 15,-7 10 0-15,-4 10-36 16,-1 8 46-16,-3 2-10 16,-4 12 12-16,-4 0-9 15,-4-2 8-15,0 0 2 16,-2-6 12-16,0-6-13 16,0-2 1-16,2-10-2 15,0 1 7-15,0-7 13 0,4-7 5 16,3 1-24-16,9-10-26 15,9-2 25-15,6-4-4 16,2-2-28-16,5 2 6 16,2 2 26-1,-5 4 1-15,-2 2 0 16,-6-2-1-16,0 0 2 16,-4 2 5-1,-6-4 3-15,-5 4 15 16,-8 6-4-16,-6 4 35 0,-5 2-34 15,-9 6-21-15,-11 4 8 16,-8 10-8-16,2 10-2 0,4 6-16 16,8 0 18-1,17 4 0-15,11-4 0 16,15-4 0-16,9-1 11 0,10-10-9 0,9-2 7 16,6-9 0-16,5-4-9 15,-6-15-63-15,59-43-248 16</inkml:trace>
  <inkml:trace contextRef="#ctx0" brushRef="#br0" timeOffset="30416.62">14040 4776 1823 0,'2'0'239'0,"-2"0"-193"0,2 0 41 0,5 0 63 0,4 2-69 0,4 2-45 0,16 6 0 0,12 3 60 0,8 9-30 0,9 6-33 0,6 8 21 16,-4 9-6-16,3 6-13 15,-3 5-20-15,0 8-2 16,1 6-12-16,3 5 0 16,11 1 13-16,7 2 7 15,7-4-2-15,5-2 11 0,-3 0 5 16,-8-3-11-16,-12-9-14 15,-10 0-2-15,-18-8 8 16,-12-4-4-16,-4 0-1 16,-2-3 4-16,-2-5 6 15,-4-2 0-15,-3-8-9 16,0-6-2-16,-7-4-1 16,-4-4 2-16,-1-4 11 15,-1 0-2-15,2-4-5 16,-5-2 1-16,0 0-4 15,-2-2-11-15,-2-4 0 16,0 0 0-16,2 0-1 16,-7-2-54-16,-2-2-222 15,-58-28-517-15</inkml:trace>
  <inkml:trace contextRef="#ctx0" brushRef="#br0" timeOffset="30915.54">15336 6114 1725 0,'0'0'323'0,"0"0"-313"0,0 0 52 0,0 0 107 0,0 0-44 0,0 0-62 0,0 2 12 0,5 2-27 0,0 4-6 0,1 2 28 0,5 6-23 16,5 4-4-16,4 2-17 16,6 2-2-16,6 0 4 15,-3-2-17-15,4-2 5 16,-2-4-7-16,0-4 9 15,3-4-6-15,-1-3 11 16,1-5-11-16,0-3 22 16,-12-1 4-16,4-4 28 15,-8-8-12-15,0-4-24 16,-2-4-3-16,1-4-8 0,-1 0 2 16,-1-6-21-16,3 2 0 15,-5 4 2-15,1 5-1 16,-3 5 1-16,-5 11 4 15,-2 3-6-15,-2 0 1 16,0 1-1-16,-4 3-57 16,0-4-114-16,-8 0-300 15,-41-20-334-15</inkml:trace>
  <inkml:trace contextRef="#ctx0" brushRef="#br0" timeOffset="31683.98">15653 6774 1939 0,'2'0'270'0,"-4"-3"-215"0,0 3-29 0,2-1 89 0,-5-2-2 0,3 1-41 0,-7 1-72 0,-9 1 0 16,-8 6 4-16,-15 12-3 16,-5 8 22-16,-10 12-17 15,2 10 8-15,8 2 10 16,7 2-24-16,18-6-1 15,7-6-1-15,16-4 2 16,16-7 0 0,7-5 1-16,17-6-2 0,14-9-27 15,8-4-137-15,12-7-117 16,0-6-198-16,93-31-983 16</inkml:trace>
  <inkml:trace contextRef="#ctx0" brushRef="#br0" timeOffset="31970.86">16069 6968 985 0,'-4'-2'875'0,"2"2"-725"0,-4-2-84 16,-13 8 95-16,-5 10 16 15,-12 8-98-15,-4 4-11 16,5 6-35-16,10-4-33 16,14-4 0-16,16-1 2 15,14-6 4-15,20-5-6 16,9-1-24-16,12-12 3 15,9-1 21-15,-9-5 6 16,-6-5 12-16,-16 0 30 16,-18-5 81-16,-11-5-13 15,-16 0-26-15,-13-8-62 16,-20 0-20-16,-18 0-8 16,-7 4-86-16,-3 4-155 0,7 6-276 15,-10-24-830-15</inkml:trace>
  <inkml:trace contextRef="#ctx0" brushRef="#br0" timeOffset="32285.54">16377 6705 1972 0,'0'2'269'0,"0"-2"-199"16,2 2 59-1,-2 10 21-15,4 9 32 0,-2 12-62 16,1 12-50-16,-3 7-19 16,3 6-10-16,1-4-17 15,3-4-17-15,1-6-7 16,1-12-8-16,1-7-49 15,-6-10-60-15,-4-6-86 16,2-8-53-16,0-2-25 16,11-27-230-16</inkml:trace>
  <inkml:trace contextRef="#ctx0" brushRef="#br0" timeOffset="32500.49">16564 6687 2116 0,'-2'-2'355'0,"2"2"-211"16,0-1 33-16,0 2-15 16,2 7-84-16,0 8-43 15,3 14 53-15,2 13-38 16,-1 7-28-16,5 4-11 16,-4-4-5-16,2-2-5 15,-4-10 0-15,-1-4-1 16,-6-10-43-16,-3-4-225 15,-17 15-452-15</inkml:trace>
  <inkml:trace contextRef="#ctx0" brushRef="#br0" timeOffset="33316.33">16801 7082 1893 0,'8'2'531'0,"1"0"-492"16,7 0-3-16,13 0 103 15,4-4-34-15,-2-2-52 16,3 0-23-16,-5-4-14 16,-7-5-2-16,-4-4 5 15,-9-5-7-15,-4-2-6 0,-10-2-6 16,-4 2-11-16,-9 4-11 15,-4 6-13-15,-7 8 35 16,-7 10-21-16,-1 8 14 16,-2 12 1-16,3 8 0 15,7 0-21-15,14-2-21 16,7-2-2-16,14-6 25 16,7-3 13-16,14-4 7 15,2-7 5-15,11-5 0 16,3-3 1-16,1-4 1 15,1-5-2-15,-3-3-12 16,-2-2 11-16,-3-2 1 16,-2-4 0-16,-6-2-23 0,-10-2-29 15,2-2-53-15,-11 4-21 16,-2 4 88-16,-7 8 17 16,-1 4 3-16,-1 4 6 15,-2-2 12-15,1 4 21 16,-3 0 5-16,1 6 19 15,-12 2 57-15,-1 10-35 16,-10 4-16-16,0 4-24 16,3 2-16-16,12 0-11 15,8-4-6-15,13 0 0 16,13 1-1-16,12-6 7 16,5-5 1-16,4-5 0 15,-3-8-1-15,0-4-1 16,-2-9-7-16,5-1 8 0,-8-6 2 15,-2-6 7 1,-8-4 16-16,-8-10-8 0,-5-7-1 16,-5-6 7-16,-5-4 4 15,0-3 9-15,0 8-15 16,0 6 7-16,-2 15 29 16,0 10-13-16,0 10 10 15,0 8-9-15,0 2-45 16,0 8-3-16,-4 12 3 15,0 14 21-15,-3 16-3 16,5 13-11-16,4-5-6 16,9 4-1-16,3-10-8 0,1-2-44 15,-1-10-115-15,-8-9-124 16,-6-9-48-16,-20-7-387 16</inkml:trace>
  <inkml:trace contextRef="#ctx0" brushRef="#br0" timeOffset="33483.03">17474 6884 1869 0,'6'-6'464'0,"7"2"-398"0,7-6-2 0,7 6 115 0,7 2-46 0,8 2-76 0,5 2-39 0,3-2-18 15,0-6-78-15,-1-5-372 16,66-54-1013-16</inkml:trace>
  <inkml:trace contextRef="#ctx0" brushRef="#br0" timeOffset="34851.28">18906 6914 1725 0,'-11'0'234'0,"-3"0"-156"0,-10 0 32 0,-7 2 41 0,-8 4-29 0,2 8-65 0,-1 4-53 16,3 2 10-16,8 8-11 0,9-4-3 16,5-2-15-16,10-4 2 15,6-2 12-15,7-8 0 16,2 1 2-16,5-8 25 15,4-2 7-15,1-10-9 16,2-5-7-16,1-8-5 16,0-10-5-16,-3-8-5 15,-7-6 17-15,-3-4-19 16,-8-9 12-16,-4-1-12 0,-7-2 0 16,-2 8-1-1,1 10 1-15,-3 8 9 16,5 20 15-16,4 6 31 0,4 14-55 15,-4 16-8-15,0 12 8 16,0 18 29-16,2 12-19 16,4 2-10-16,8 3 0 15,3-5 0-15,3 0 0 16,7-6 12-16,1-10-12 16,1-10-9-16,2-12 9 15,4-14 9-15,-2-2-9 16,8-8 0-16,-1-6 0 0,-1-8 0 15,1-10-12-15,-7-6 0 16,-6-8-3-16,-7 0 1 16,-9 6 5-16,-9 4 9 15,-5 8-8 1,-4 4 7-16,-8 5 0 0,-4 12 0 16,-8 9 0-16,-4 6 1 15,-3 10 0-15,7 10 0 16,7-2 5-16,9 0-5 15,6-2-13-15,9-4 12 16,5-4 0-16,4-8 1 16,7-4 0-16,5-6 9 15,3-4 0-15,0-8 6 0,5-8-3 16,-4-6-2 0,-6-4 1-16,-6 0-11 0,-6 2-1 15,-6 4-10-15,-3 4-7 16,-5 8-24-16,-2 6 18 15,-6 8 3-15,2 8 5 16,-1 4-4-16,4 4-5 16,3 0-4-16,10-2 5 15,3-4 17-15,4-8 5 16,5-2 2-16,4-6 24 16,1-6-7-16,7-6-8 15,-3-8-8-15,1-4 11 16,0-4 2-16,-2-6-7 15,-7-4-5-15,-3-9-2 16,-1-7 6-16,-5-1 9 0,-7-8-7 16,0 3-8-1,0 0 0-15,0 4 0 0,0 7 6 16,6 12 3-16,-4 14 24 16,0 11 15-16,-1 11-19 15,-6 5-29-15,-4 11 1 16,-4 17 68-16,-2 19-14 15,-3 15-25-15,8 2-28 16,8 2 20-16,4-2-14 16,9-5-7-16,-1-5 0 15,0-12-1-15,2-12-1 16,-1-10 1-16,1-10 0 0,1-8-21 16,4-8-99-1,-4-12-213-15,7-70-827 16</inkml:trace>
  <inkml:trace contextRef="#ctx0" brushRef="#br0" timeOffset="35033.51">19307 6583 2095 0,'20'0'250'0,"5"0"-187"0,19-2 29 0,5 2 10 0,3-2-82 0,-1 0-20 0,7 0-227 16,87-16-403-16</inkml:trace>
  <inkml:trace contextRef="#ctx0" brushRef="#br0" timeOffset="35349.3">19878 6702 1036 0,'-7'3'1127'16,"-5"7"-1000"-16,-13 6-4 15,0 6 74-15,0 4-50 16,2-2-63-16,7 2-30 16,8 3-42-16,6-9-5 15,4 0-5-15,6-4 19 0,6-8-20 16,11-6 28-16,8-4-8 15,7-10-9-15,2-8-12 16,1-5 0-16,-12 2 14 16,-6 3-7-16,-12 5-7 15,-9 11 33-15,-2 3-21 16,-2 1-12-16,2 9-21 16,4 4-3-16,0 6-8 15,1 10-170-15,28 33-420 16</inkml:trace>
  <inkml:trace contextRef="#ctx0" brushRef="#br0" timeOffset="38967.74">16903 7652 1711 0,'2'2'227'0,"-2"-4"-172"0,0 2 2 0,0-2 74 0,0 0-19 0,2 0-32 0,1 0-16 0,-2-2-19 0,5 4-21 0,0 6-13 0,1 0 8 15,4 12 14-15,0 8 36 16,0 10-1-16,-2 10-19 15,0 6-17-15,-5 4 11 16,1 1-13-16,-3 5-22 16,-4-2 11-16,-5 6-8 15,-4 2-5-15,0 0-6 16,-2-3 0-16,-8-1 0 16,-1 0 1-16,-4-6 0 15,-1-2 17-15,-2-10-9 0,2-9 0 16,7-12-2-1,5-3-1-15,7-9-5 16,6-8 0-16,2-2-1 16,2-6 11-16,-2 3-4 0,0-1 10 15,0 1-8-15,0 0 0 16,0 0-8-16,0 0 14 16,-2-4-15-16,2-6-119 15,0-2-366-15,-9-47-239 16</inkml:trace>
  <inkml:trace contextRef="#ctx0" brushRef="#br0" timeOffset="39466.3">16613 8392 1571 0,'0'-2'266'0,"0"2"-203"0,3-2 10 0,-3 2 95 0,0-2-55 0,2-1-58 0,-2 3 8 0,0 0-7 0,2 0 11 0,-2 0-17 16,0 0 20 0,-2 0-22-16,2 0-4 0,0 0-2 15,0-1-18-15,0 2 7 16,-2-2-19-16,4 2-6 16,-2-1 0-16,0 0 0 15,0 0-5-15,0 0 5 16,0 0 2-16,0 0-7 15,0 0 5-15,0 0 6 16,0 0-11-16,0 0 0 16,0 0 12-16,0 0 1 15,0 0-8-15,0 0-6 16,0 0-1-16,0 0-66 16,0 0-203-16,0 0-113 0,-7-19-602 15</inkml:trace>
  <inkml:trace contextRef="#ctx0" brushRef="#br0" timeOffset="40686.53">16607 8508 541 0,'-3'-2'1041'0,"3"2"-799"0,-2-2-148 0,2 2 5 0,0 0 65 0,-2 0-65 0,2 0-44 0,0 0-25 0,2 0-13 0,-2 0 2 16,-2 4-2-16,-1 14-4 15,-7 8 40-15,-1 14 10 16,-5 13-21-16,-3-3 13 15,4-2-28-15,5-4-3 16,0-10-7-16,4-10-17 16,3-4 0-16,3-8-14 15,0 0 14-15,3-8 0 16,1 0 14-16,4-2-13 0,4 0 19 16,5-2-7-16,8-6 13 15,4-6-5-15,5-4-2 16,3-4-1-16,6-2 6 15,-1 0-22-15,5-2 7 16,-3 3 1-16,-1 3-2 16,-3 0-7-16,-2 3 0 15,-11 4 5-15,-9 4-6 16,-5 4 0-16,-9 2 0 16,-4 2 1-16,0-2-1 0,0 1 12 15,-2 0-12 1,2 0 0-16,-2 0-11 0,4 0 9 15,-2 0-4-15,2 1 6 16,-2-1 0 0,2 0-9-16,-2 0 8 0,-2-1-11 15,2 1-59-15,0 0-196 16,27-31-303-16</inkml:trace>
  <inkml:trace contextRef="#ctx0" brushRef="#br0" timeOffset="42733.27">15755 9601 1704 0,'-2'0'344'0,"4"0"-248"0,1-2-86 0,3 0 4 16,3-4 58-16,9 0 7 0,-2-4-35 0,3-2-2 0,2 2-3 0,-5-4 9 0,-1 4-6 15,-4-4-18-15,-2 2-6 0,-2-1-11 16,-7 2 16-16,-4-1 2 16,-8 3-16-16,-14 5-3 15,-13 8 3-15,-12 9 11 16,-12 10 19-16,-8 12 13 15,-4 11 25-15,8 4 4 16,7 4-44-16,17 2-14 16,19-2-23-16,11-6 7 15,19-7-7-15,23-3 6 16,13-8 2-16,18-8-8 16,8-8-27-16,5-8-27 15,1-10-18-15,-5-6-82 0,-2-2-128 16,70-38-268-16</inkml:trace>
  <inkml:trace contextRef="#ctx0" brushRef="#br0" timeOffset="43051.48">16228 9312 1815 0,'0'0'607'15,"0"0"-449"-15,-3-6-110 16,6 8 60-16,-3-2 7 0,0 8-41 16,0 10-44-16,0 16 61 15,0 15-11-15,-3 15-41 16,1-2-18-16,4 0-5 15,3-6-16-15,-1-8-1 16,1-4-5-16,-3-4-54 16,-2-9-123-16,0-9-191 15,7 6-224-15</inkml:trace>
  <inkml:trace contextRef="#ctx0" brushRef="#br0" timeOffset="43434.13">16493 9731 2025 0,'2'0'518'0,"0"0"-497"15,5 0-21-15,9-2 30 16,5-4 77-16,11-6-62 15,4-2-32-15,0-4-2 16,-7-2 16-16,-5 0-2 16,-9 2 1-16,-6-2-11 15,-6 0 1-15,-12 2 17 0,-2 4-33 16,-14 4-3 0,-10 8 3-16,-13 9 1 0,-8 14 5 15,4 7 0 1,4 8-6-16,17-2 0 0,14 0-11 15,12-4 5-15,12-1 6 16,10-7 0-16,15-4 0 16,11-11-8-16,5-4-40 15,8-8-90-15,11-3-89 16,1-6-52-16,109-23-216 16</inkml:trace>
  <inkml:trace contextRef="#ctx0" brushRef="#br0" timeOffset="44101.45">17291 9529 1468 0,'-10'0'706'0,"2"2"-543"16,-16 2-110-16,-11 12 98 16,-2 2 35-16,-3 10-52 15,9 0-79-15,6-2-41 16,12-2-14-16,10-4-14 15,8 0-2-15,6-6 14 16,12-1 2-16,0-6-19 16,12-7-34-16,2-6 4 15,-1-8 14-15,-5-6 14 16,-2-2 12-16,-6-2 9 16,-13 0 9-16,-3 6-8 0,-9 0 9 15,-7 8-10-15,-7 6-1 16,-3 12-6-16,-10 8 7 15,4 8-8-15,0 8-29 16,17-2-73-16,10-4-37 16,12-6 44-16,9-8 20 15,9-4 22-15,-3-13 61 16,2-4 8-16,-4-7 16 16,-3-2 65-16,-1-6 19 15,-6-4 10-15,1 0 1 16,-3 4 11-16,-3 2-41 15,-3 10-19-15,-1 2-35 16,-5 8-28-16,1 8-7 16,0 2-13-16,8 12 13 0,-1 4 21 15,5 4-21-15,-1-2 0 16,3 0 0-16,-5-6 0 16,-1-10 0-16,-8-2 0 15,-2-6 1-15,-2-2 17 16,0-2 7-16,7-10-10 15,11-4-15-15,4-10 1 16,7-2 7-16,-2 4-8 16,-5 4-10-16,-7 8 10 15,-5 8 0-15,-4 4-8 16,3 6-1-16,7 2-6 0,6 8 15 16,4 0-6-1,4 0-45-15,3-4-121 0,5-4-143 16,87-10-212-16</inkml:trace>
  <inkml:trace contextRef="#ctx0" brushRef="#br0" timeOffset="45220.99">18291 9457 1680 0,'0'-3'315'0,"0"3"-174"0,0-4-48 0,0 8 31 0,-2 3-38 0,-5 7 44 0,3 14 28 0,2 8-70 0,-1 6-52 0,10-6-22 0,6 0-8 16,3-8-5-16,9-8 1 15,-4-4-2-15,4-10-27 16,0-8-12-16,-1-8-9 16,-2-4-18-16,-2-8 25 15,1-6 5-15,0-4 14 16,-2-2 21-16,5 2-6 15,-7 4 7-15,2 12 0 16,-7 8-2-16,-6 14-28 16,-2 6 21-16,1 8 8 15,-1 6 0-15,2 0-5 16,-3-2 5-16,1-6 1 16,1-10 0-16,-3 0 6 0,0-8-4 15,1-4 16-15,3-6 12 16,4-8-21-16,9-6-8 15,2-6 12-15,4 0-7 16,2 4-5-16,2 2 0 16,2 10-1-16,-6 7 0 15,-4 14-15-15,-2 11-6 16,-7 7 9-16,-1 10 10 16,-7 3 1-16,-2-6-133 15,-4-4-127-15,-25 10-392 0</inkml:trace>
  <inkml:trace contextRef="#ctx0" brushRef="#br0" timeOffset="45441.42">18394 9232 2110 0,'0'2'237'0,"6"4"-237"0,3 0-33 15,11 4-69-15,45 22-184 0</inkml:trace>
  <inkml:trace contextRef="#ctx0" brushRef="#br0" timeOffset="45917.1">19508 9399 1183 0,'-7'-3'1178'16,"0"3"-1037"-16,-10 0-131 16,-8 10 4-16,-8 2 44 0,-1 10-31 15,1 3-27-15,6 0-9 16,11 0-9-16,14-1-24 16,11-4-16-16,15-4-13 15,12-2-2-15,11 0-13 16,4 0 32-16,-2 6 38 15,-6 6 14 1,-12 10 2-16,-2 8 11 0,-12 9 5 16,-9 12 46-16,-22 24-62 15,-3 1-41-15,-10-4 41 16,0-16 38-16,-4-30-26 16,-10-15 16-16,-12-11 10 15,-7-16 7-15,-3-18 12 16,3-15-9-16,17-15 6 15,22-14-14-15,16-8 17 0,21-4-52 16,19-4-5-16,14 7-87 16,14 9-138-16,110-86-367 15</inkml:trace>
  <inkml:trace contextRef="#ctx0" brushRef="#br0" timeOffset="46584.07">20060 9132 1333 0,'0'0'574'0,"0"0"-439"0,0-2-19 0,0 2 46 0,3-2 22 0,-6 2-31 0,3-2-49 0,3 2-38 0,-6 0-21 0,3 2-24 0,0-2-9 15,0 0-12-15,0 2 0 16,0-4-1-16,0 4-1 16,0-4 1-16,0 2 0 15,0 0 0-15,0 0 0 16,0 0 1-16,0 0-15 16,0 0-5-16,0 0-2 15,3-10-43-15,-3 3 7 16,0 0 49-16,-3-4 3 15,1 6 6-15,2-4 0 16,0-1 12-16,2 2-11 16,1-2-1-16,5-2-20 0,-4 2 20 15,1 0 1-15,-1 6 0 16,-4 4-1-16,-2 0-7 16,0 6 7-16,-3 8 9 15,1 8 66-15,-4 11-26 16,5 5-7-16,6 3-4 15,5-2-13-15,1 3 2 16,7-4-7-16,1 0-14 16,3 0 1-16,-1-2-6 15,-6 0-1-15,-5-4-21 16,-6-3-120-16,-4-5-141 16,-6-6-82-16,-36-8-356 15</inkml:trace>
  <inkml:trace contextRef="#ctx0" brushRef="#br0" timeOffset="46900.24">19865 9132 1696 0,'3'-2'488'0,"2"0"-360"16,10-2-97-16,10 4 35 0,8 2 78 0,7 8-43 0,3 10-61 0,1 6-1 0,1 10-13 0,0 2 2 0,-6 4 7 16,-3 0-19-16,-9 0-2 0,-5-3-7 15,-13-3 1-15,-9-7-1 16,-9-2-1-16,-13-3 9 16,-12-4-14-16,-10-2 6 15,-7-6-7-15,-3-2-12 16,3-8 3-1,8-4-51-15,12-6-100 0,18 0-14 16,20-8-140-16,86-44-447 16</inkml:trace>
  <inkml:trace contextRef="#ctx0" brushRef="#br0" timeOffset="47736.5">20593 9352 1930 0,'-7'2'685'15,"-4"7"-603"-15,-11 0-55 16,-3 11 24-16,3 1 42 16,1 1-40-16,8-3-20 15,7-1-27-15,4-1-6 16,4-3 0-16,6-6 0 16,13-4 18-16,8-8-3 15,13-4-3-15,5-12-5 16,1-6-1-16,-5-5 3 15,-9-3-1-15,-3 2-8 16,-11-2 10-16,-7 10-4 16,-8 10 9-16,-8 6 17 15,-1 8-32-15,-8 4-5 16,-7 12 4-16,-4 4-5 16,3 6-6-16,9 0-21 0,9-6-19 15,8-4-10-15,8-7 34 16,8-9 16-16,9-4-9 15,-2-13 0-15,2-3 21 16,-4-6 3-16,-4-4 6 16,-7-6 22-16,1-2-16 15,-8-8 18-15,-5-4-18 16,-4-7-3-16,-2 7-12 16,-5 8 24-16,1 10 14 15,2 16 10-15,1 8-25 16,6 8-23-16,-1 8-30 0,-2 12 11 15,2 17 19 1,-2 13 7-16,2 5-7 16,2 4 0-16,5-5 1 15,7-8 10-15,-1-4-11 16,3-8-13-16,3-8 13 0,-2-6 0 16,4-8 10-16,6-12 0 15,0-8-9-15,0-4 6 16,2-9-1-16,-8-6-6 15,-2-1 18-15,-9-2-18 16,-8 6-1-16,-4 8 0 16,-4 6-17-16,-1 6-6 15,-6 10 6-15,-6 8 0 16,1 10 17-16,-1 4 1 0,11 2-2 16,6-6 2-16,6-4-9 15,6-4 9-15,-1-7 0 16,5-8 13-16,6-2-1 15,6-6-3-15,2-7-7 16,1-4-2-16,2-4 12 16,-10 0-7-16,-3 6-4 15,-11 6-1-15,-5 4 5 16,-4 10-5-16,2-2-21 16,3 2-9-16,2 6 15 15,4 4-27-15,-3 4-93 0,0-6-154 16,-6-2-59-16,-24-5-478 15</inkml:trace>
  <inkml:trace contextRef="#ctx0" brushRef="#br0" timeOffset="47899.27">20865 8921 954 0,'42'-4'1501'0,"9"6"-1297"0,45-4-154 0,8 6-38 0,4-2-12 0,-13 0-178 0,76-10-522 0</inkml:trace>
  <inkml:trace contextRef="#ctx0" brushRef="#br0" timeOffset="48766.87">16352 10243 2044 0,'0'0'366'0,"0"0"-276"15,2 4-59-15,4 7 31 0,0 14 112 0,3 13-50 0,1 14-58 0,-2 8-28 0,1-4-8 16,-5-2-14-16,-2-7-8 16,2-4-2-16,3-8-6 15,5-11 2-15,-2-10-1 16,7-4 9-16,6-6 4 16,14-6-1-16,9-8-5 15,8-2 1-15,4-6-9 16,0-2 0-16,-10-1-30 0,-5 6-81 15,-12-6-123 1,-18 3-104-16,-13 3-43 0,-66-16-578 16</inkml:trace>
  <inkml:trace contextRef="#ctx0" brushRef="#br0" timeOffset="48950.37">16444 10467 1937 0,'9'-2'362'16,"6"0"-271"-16,14-2-67 0,11 0-6 16,7 0-1-1,0 2-14-15,2 0-3 16,-11-2-138-16,-7 0-98 0,9-18-424 16</inkml:trace>
  <inkml:trace contextRef="#ctx0" brushRef="#br0" timeOffset="49117.75">16526 10251 1699 0,'19'-2'270'0,"4"-3"-198"15,25-4-58-15,7 5 13 0,12-1-18 16,2 4-9-16,91-6-297 15</inkml:trace>
  <inkml:trace contextRef="#ctx0" brushRef="#br0" timeOffset="49385.44">17119 10231 2074 0,'4'2'318'0,"6"0"-252"0,12-2-2 16,20 1 38-16,11 3-34 15,13-1-46-15,2-2-22 16,-1-2-5-16,-9 1-131 15,-12-7-224-15,19-3-631 16</inkml:trace>
  <inkml:trace contextRef="#ctx0" brushRef="#br0" timeOffset="49570.36">17447 10297 1414 0,'-5'14'793'15,"1"4"-666"-15,-2 18 22 0,2 10-14 16,4 0 18-16,3-6-39 16,1 2-51-16,6-6-42 15,-4-1-21-15,3-8-44 16,-6-4-245-16,12 1-287 16</inkml:trace>
  <inkml:trace contextRef="#ctx0" brushRef="#br0" timeOffset="49917.41">17758 10331 1948 0,'-2'4'525'16,"4"4"-485"-16,1 10 14 15,1 6 81-15,0 8-1 16,4 2-29-16,-2 6-53 16,-1 0-22-16,-5-3-19 15,2-5 1-15,-2-4-5 16,0-6-1-16,2-8 2 16,0 0-7-16,2-8 1 15,3-2 11-15,5 2 28 16,12-4-8-16,10-2 0 0,8-4-11 15,9-2-10-15,5-2-5 16,4-1-7 0,-1 0-11-16,2-1-70 0,-8-4-211 15,39-43-639-15</inkml:trace>
  <inkml:trace contextRef="#ctx0" brushRef="#br0" timeOffset="51010.48">19028 10060 1641 0,'-4'0'267'0,"2"-2"-189"0,-3 2-33 0,-1 0 60 0,-4 2 8 0,-3 2-32 0,-9 10 3 0,-9 10 48 0,-11 20 7 0,-8 17-2 0,-6 21-29 0,6 8-24 16,5 4-18-16,16-3-38 16,20-7-14-16,16-8-13 15,19-8-1-15,16-10-8 16,10-12 8-16,10-16 12 16,1-12-4-16,3-12 0 15,-3-6-8-15,-1-1-1 16,-6-4-22-16,-9 1-70 15,-7-1-175-15,-9-5-324 16,23-27-411-16</inkml:trace>
  <inkml:trace contextRef="#ctx0" brushRef="#br0" timeOffset="51604.83">19244 10365 1400 0,'0'0'717'0,"0"-2"-564"16,0 0-90-16,0 2 53 0,0-2 38 0,0 4-38 0,3 0-74 0,-3 8-18 0,-3 10 55 0,-1 12 31 0,-5 12-40 15,0 2-38-15,-4-1-7 16,4-1-13-16,5-6-6 15,2-4 2-15,6-6-7 16,3-8-1-16,1-4 12 16,10-4-11-16,9-6 12 15,11-4-13-15,14-6-12 16,2-6-5-16,-2-6 1 16,-5-2-17-16,-9 0-75 15,-11-7-63-15,-10 2-129 16,-13-1-72-16,-39-33-360 0</inkml:trace>
  <inkml:trace contextRef="#ctx0" brushRef="#br0" timeOffset="51782.66">19209 10533 2011 0,'2'0'497'15,"9"0"-442"-15,7-2-53 16,13 0 13-16,10-2 28 15,3 0-27-15,5 0-15 0,-2 0-2 16,-1-2-21 0,-5-6-226-16,23-16-291 0</inkml:trace>
  <inkml:trace contextRef="#ctx0" brushRef="#br0" timeOffset="51967.2">19338 10311 1626 0,'2'-4'560'15,"8"2"-437"-15,9-2-90 16,8 0 19-16,11-2 26 16,5 4-43-16,5-4-35 15,6 4-116-15,81-14-178 0</inkml:trace>
  <inkml:trace contextRef="#ctx0" brushRef="#br0" timeOffset="52267.4">20146 10347 843 0,'-4'2'1651'0,"-5"10"-1477"0,-11 10-123 16,-11 12-6-16,-5 4 15 16,1 0-6-16,2 2-32 15,8-5-22-15,5-3-15 16,9-10-70-16,4-11-50 15,3-4-135-15,-16-19-283 16</inkml:trace>
  <inkml:trace contextRef="#ctx0" brushRef="#br0" timeOffset="52450.36">19875 10483 1937 0,'7'8'321'15,"4"4"-175"-15,9 6 4 16,7 4-30-16,0-1-9 0,6-3-6 16,0-7-51-16,3 1-29 15,-3-6-17-15,1-3-8 16,-3-2-71-16,-9-2-405 16,20-16-696-16</inkml:trace>
  <inkml:trace contextRef="#ctx0" brushRef="#br0" timeOffset="53136.28">20508 10020 1713 0,'0'-2'506'0,"0"2"-375"0,0 0-59 0,0 0 3 0,2 4 3 0,0 6 10 0,3 10 29 0,0 10-43 0,1 14-37 0,1 5-14 16,-3 5-14-16,2 6-3 15,2-4-6-15,-2-2-1 16,-1-6-32-16,-1-8-159 15,-6-10-97-15,-16 6-277 16</inkml:trace>
  <inkml:trace contextRef="#ctx0" brushRef="#br0" timeOffset="53340.33">20461 10267 1939 0,'3'-9'532'16,"3"5"-366"-16,7-6-119 15,10-1 11-15,6 0 43 16,4 6-53-16,7-1-35 0,5 3-13 16,4 3-87-1,56 0-468-15</inkml:trace>
  <inkml:trace contextRef="#ctx0" brushRef="#br0" timeOffset="53716.66">20848 10317 2040 0,'0'0'311'16,"0"0"-224"-16,4 4-29 0,0 0 22 15,5 10 25-15,10 6-15 16,4 6-57-16,6 4-24 16,0-2 1-16,-5 0-4 15,-1 2-4-15,-8-10-1 16,-5 2 5-16,-6-4-5 15,-4-5 0-15,-8-8-1 16,0-1 11-16,-1-4-2 16,-5-4 6-16,-3-1 3 15,1-8 10-15,5-5-20 16,5-4-7-16,12-4-1 16,9-8-55-16,14-2-70 15,16 0-125-15,91-26-289 16</inkml:trace>
  <inkml:trace contextRef="#ctx0" brushRef="#br0" timeOffset="54898.85">21451 10254 1340 0,'-3'-1'686'16,"1"1"-525"-1,0-2-95-15,2 2 12 0,-2-2 60 16,2 2-47-16,-3 0-61 16,1 2-13-16,-5 0 25 15,-6 3 16-15,-7 12 8 16,-7 2-9-16,2 10 2 15,-1 3-26-15,6 4-18 16,4 0-15-16,7-2-1 16,9-6-9-16,5-4-1 15,1-9-4-15,10-6-21 16,-1-4 17-16,8-5-5 16,1-9-12-16,5-5-23 15,1-2 28-15,-8-6 13 0,0-2 7 16,-6 0 11-16,-8 2 0 15,-6 4 0 1,-4 10-19-16,0 6 2 0,-4 6-4 16,-3 10-9-16,-5 8 29 15,6 6-38-15,5-2-29 16,8-6-31-16,8-2 0 16,7-5 65-16,7-10 4 15,4-6 29-15,5-8 1 16,-1 1 2-16,-2-6-2 15,1-4 6-15,-5-4-6 0,-2 0 6 16,-5 0-6 0,-5 2 9-16,0 4-7 15,-6-2-2-15,0 4-6 16,-2 4 5-16,-1 2 0 0,-1 2-5 16,5 2-9-16,-2-2-21 15,0 2 28-15,-1 2 4 16,-3 0 4-16,-4-3 39 15,-2 7 39-15,-2-1-15 16,-2-2-20-16,-1 2-7 16,-1-3 8-16,-6 4-14 15,-8 5 6-15,-4 10 19 16,-7 7-14-16,0 8 8 16,6 8-26-16,5-4-11 15,9 0-11-15,11-4-1 0,6-8-1 16,13-8-10-16,0-4 11 15,12-8 1-15,8-4-1 16,1-8-9 0,2-4-12-16,0-8 9 0,0-8 12 15,-4-4 11-15,-9-4 2 16,-4-2-4-16,-11-4 12 16,-8-5 3-16,-1 2-10 15,-1-4 5-15,-4 5-18 16,-4 2 6-16,1 6 17 15,1 8 6-15,-3 10 5 16,4 8 23-16,1 8-1 16,-3 4-46-16,-2 8-1 15,-5 16-10-15,-9 18 51 16,2 14-13-16,5 12-25 0,4 0-1 16,8 3-4-16,8-9-8 15,4-4-5-15,1-10-5 16,5-14 10-16,-5-12 1 15,1-10 7-15,1-8-1 16,3-4-1-16,5-10-6 16,5-6-18-16,3-6 2 15,-4-4 16-15,-9 0-16 16,-5 6-1-16,-7 8 16 16,-3 8 0-16,-3 4-7 0,0 2-14 15,7 8-31 1,0 2 53-16,4 6-49 0,7 2-56 15,1-6-45 1,6-2-72-16,0-6-36 0,37-24-442 16</inkml:trace>
  <inkml:trace contextRef="#ctx0" brushRef="#br0" timeOffset="55085.21">22288 10020 1916 0,'18'2'281'0,"8"2"-208"0,21-4-38 0,5 4 13 0,-1-4-48 0,-4 2-99 0,46-4-209 15</inkml:trace>
  <inkml:trace contextRef="#ctx0" brushRef="#br0" timeOffset="55333.24">22335 10253 2032 0,'0'0'567'0,"0"0"-455"0,0 0 7 16,3-2 53-16,-3 2-31 15,0 0-70-15,2-2-50 16,2 2-21-16,0-6-87 16,9-4-287-16,26-38-672 15</inkml:trace>
  <inkml:trace contextRef="#ctx0" brushRef="#br0" timeOffset="56018.5">22751 10225 1921 0,'-10'1'258'0,"-4"6"-168"0,-13 4 3 0,-4 6 30 0,0 11-15 0,2-2-54 0,7 2-37 0,8 0-17 0,10-6-1 0,4-2-17 15,6-10-19-15,8-2 5 16,11-8 4-16,1-8-28 16,8-6 50-16,2-6 5 15,-5-4 1-15,-4-2 35 16,-2 2-1-16,-4 2 13 0,-7 8-4 16,-6 8 0-16,-1 6-43 15,-1 8-9 1,8 5-1-16,1 12 10 0,1 1 4 15,2 4-4-15,-2-4-6 16,-3-6 6-16,3-4 7 16,-5-8 20-16,-1-8 14 15,11-6 16-15,1-10-11 16,12-6-10-16,3-4 6 16,3-2-19-16,3 4 10 15,1 2-27-15,1 12-5 16,-5 10 1-16,-7 10-2 15,-1 14-10-15,-12 10-117 0,-7 6-175 16,-11 50-464 0</inkml:trace>
  <inkml:trace contextRef="#ctx0" brushRef="#br0" timeOffset="56971.67">19169 11155 1874 0,'0'0'473'15,"0"0"-352"-15,4 0-16 0,14-2-22 0,6-2 29 0,24 0-16 0,16-2-37 0,11 0-29 0,10 2-20 16,-4 0-10-16,-12 0-6 16,-15 0-177-16,-21 2-383 15,-8-4-381-15</inkml:trace>
  <inkml:trace contextRef="#ctx0" brushRef="#br0" timeOffset="57151.47">19489 11197 1991 0,'3'12'258'16,"-1"8"-81"-16,5 16-52 15,2 6 17-15,2 5-43 16,-3-1-43-16,4 0-29 15,-5-2-27-15,-1-2-14 16,-3-6-241-16,12 32-371 16</inkml:trace>
  <inkml:trace contextRef="#ctx0" brushRef="#br0" timeOffset="57484.34">19801 11442 1748 0,'2'2'678'0,"8"4"-603"16,1 12-33-16,7 2 7 16,4 8 28-16,-4 0-38 15,-1 2-27-15,-7-4-6 16,-8-4-6-16,-4-8 1 15,-5-2 0-15,-7-7-1 16,1-4 19-16,-1-7 10 16,2-7-13-16,3-8-1 0,9-7-6 15,9-12-4-15,13-4-4 16,9-8-2-16,9 2-11 16,4 5-25-16,1 11-41 15,-3 13-23-15,-4 13-118 16,22 3-367-16</inkml:trace>
  <inkml:trace contextRef="#ctx0" brushRef="#br0" timeOffset="58482.78">20395 11351 2019 0,'0'0'487'0,"0"0"-397"15,-3 0-23-15,-2-1 50 16,-6 1-37-16,-11 4-56 16,-7 11-6-16,-9 8 4 15,1 4-21-15,5 4-1 16,16-1-9-16,12-4 9 0,8-4-2 15,8-6-8 1,1-4-8-16,10-10 4 0,-1-4 1 16,4-10-13-16,1-2 2 15,-2-6 12 1,-1-4 2-16,-3 0 9 0,-4-1 1 16,-3 6 0-16,-5 5 0 15,-7 8 0-15,0 4-8 16,-4 6-34-16,-5 10 21 15,0 6 20-15,-2 8 0 16,3 2-8-16,3-2-60 16,3-6 18-16,7-4 28 15,2-8 16-15,2-4 7 16,4-8 6-16,4-6 1 16,-2-4 4-16,6-8-5 0,-3-2 16 15,2-4 8-15,-4 2-30 16,0 2-3-16,-7 1 2 15,-3 10 0-15,-5 3-1 16,-1 8-32-16,1 10 5 16,-3 2 23-16,0 6 6 15,0 2 0-15,-3 0 1 16,-2-8 1-16,3 0-1 16,0-8 5-16,0-2 15 15,4-2 58-15,-2-4 16 16,2-6-53-16,5-4-41 15,9-6-1-15,4-5-19 16,7 2-26-16,-3 3 6 0,3 4 3 16,-5 7 22-16,-8 5-2 15,1 4 16-15,-2 4-30 16,-1 3 4-16,-1 0 5 16,5 2 15-16,-1-5-1 15,3-2 6-15,4-4 1 16,-2-2 0-16,5-5 1 15,-10-2 8-15,-3-1 0 16,-4-2 18-16,-8 4 30 16,-4-5-27-16,-9 5-30 15,1 0-6-15,-4 6 5 16,3 3-5-16,5 2-9 16,3 7-7-16,5 6-7 15,5 4 29-15,3 5-8 0,13-5 7 16,-1 2-16-16,6-2 12 15,3-2 5-15,-7-2 7 16,-1 0 50-16,-10-6 6 16,-7-2-3-16,-4 0-16 15,-11 0-14-15,-7 2 19 16,-9 2-29-16,-8-2-20 16,3-6-10-16,3-4-69 15,14-6-91-15,9-8-118 16,32-50-209-16</inkml:trace>
  <inkml:trace contextRef="#ctx0" brushRef="#br0" timeOffset="58824.06">21288 11049 1808 0,'-3'-6'381'0,"1"4"-254"0,-2-4-74 0,-3 1 67 0,3 4-45 0,-5-2-39 0,-3 6-27 0,-1 1-9 0,-3 6 16 0,-5 6 2 16,0 6 12-16,-3 8 18 15,1 10-1-15,4 6-2 16,5 4-35-16,7 3-1 16,7-2-3-16,7 2-6 0,5 1-7 15,-2-2 6-15,3-2 0 16,3 2 1-16,7-2 0 15,-4 0 0-15,10 3-2 16,-4-7-4-16,-2-4-1 16,-6-4-37-16,-1-8-80 15,-12-12-4-15,-8-8 8 16,-10-8-60-16,-8-8-57 16,-56-28-139-16</inkml:trace>
  <inkml:trace contextRef="#ctx0" brushRef="#br0" timeOffset="58966.78">21105 11558 913 0,'9'-14'989'16,"2"4"-675"-16,11-10-199 15,10 4-80-15,3 8-12 0,2 2-23 16,7 2-6-16,-7 4-149 16,3-2-70-16,-1-2-268 15,34-8-379-15</inkml:trace>
  <inkml:trace contextRef="#ctx0" brushRef="#br0" timeOffset="59200.13">21526 11400 1430 0,'-2'-2'514'16,"0"0"-332"-16,-3-2-17 15,-6 4-78-15,-5 4 10 16,-1 4-2-16,-1 6-23 16,5 2-65-16,5 0-7 0,8 2-7 15,5-2 2 1,7-6 5-16,5-2 19 15,1-6 4-15,7-8-10 0,-4-2 7 16,4-4-8-16,-5-6 3 16,-1-2 10-16,-9-4-25 15,-5 0 0-15,-10 0-21 16,-9 2-147-16,-7 5-165 16,-51-11-486-16</inkml:trace>
  <inkml:trace contextRef="#ctx0" brushRef="#br0" timeOffset="59573.01">21731 11247 1857 0,'0'0'709'0,"4"2"-604"15,7 0-81-15,12 2 18 16,4 6 70-16,6 0-34 16,2 7-43-16,0-4-13 15,-4 5-1-15,-9 1 3 16,-9-6-15-16,-4 1-8 16,-11-5-1-16,-11 0 0 15,-3-2 10-15,-11-3-10 0,2-2-18 16,1-8 3-1,9-5 14-15,10-7-31 0,7-8-4 16,13-8 8 0,15 0 4-16,7-4-2 0,6 6-4 15,-1 6-28-15,1 6-44 16,-10 6-71-16,-4 10-107 16,9 8-307-16</inkml:trace>
  <inkml:trace contextRef="#ctx0" brushRef="#br0" timeOffset="60088.68">22292 11149 1470 0,'0'0'824'0,"0"2"-683"0,5 4-97 15,-1 6 65-15,1 4 32 16,4 8-39-16,-5 6-51 16,1 0-33-16,-1 1-9 15,-2-8-8-15,0-4 1 16,-4-7 5-16,0-6-7 16,0-5 0-16,2-1 0 15,-2-1 25-15,-1-5 8 16,3-2 0-16,3-9-24 15,1-1 5-15,10-10-5 0,3 2-9 16,3 4 0 0,-1 8 0-16,-6 6-1 0,-5 8-11 15,2 8-4-15,1 2 5 16,-3 8 11-16,-1 2-8 16,-2 3 7-16,-3-8 1 15,0-1 0-15,-2-7 0 16,0-6 0-16,3-1 5 15,-1-4 6-15,8-3 13 16,9-10-23-16,8-6 0 16,2-6-1-16,2 3 9 15,-2 4-9-15,-5 4 2 16,2 12-2-16,-5 4-1 0,1 10-12 16,-7 10-5-1,2 6-144-15,0 48-372 0</inkml:trace>
  <inkml:trace contextRef="#ctx0" brushRef="#br0" timeOffset="60815.87">19969 12140 2191 0,'-2'0'450'0,"0"11"-368"0,-8 11 38 0,-1 13-27 0,-5 7-36 0,1 0-10 0,-2 2-16 0,5-4-20 0,3-2-10 0,5-8-1 0,4-8 6 16,2-9-6-16,5-6 1 15,4-4 11-15,11-3 6 16,11-3-9-16,12-3-3 16,6-6-1-16,7 2-5 15,7-5-53-15,-3-4-130 16,5-2-396-16,78-46-223 0</inkml:trace>
  <inkml:trace contextRef="#ctx0" brushRef="#br0" timeOffset="61083.23">20464 12266 1750 0,'-10'4'476'16,"-3"4"-305"-16,-5 6-5 15,5 2-53-15,0 2-5 16,8-4-35-16,5 0-31 16,5-2-30-16,8-2 23 15,7-4 8-15,11-4 16 16,7-10-5-16,4-2-23 15,3-6-10-15,-5-2-9 16,-7 0 2-16,-10-2-7 16,-10 2 3-16,-10 0-10 0,-11 4-15 15,-9 0-2-15,-14 6-13 16,-5 4-84-16,-4 8-70 16,9 4-193-16,-3 20-384 15</inkml:trace>
  <inkml:trace contextRef="#ctx0" brushRef="#br0" timeOffset="61372.84">20975 12210 1955 0,'-2'-2'382'0,"-4"4"-247"0,-9 0-81 15,-6 8 39-15,-12 4 65 16,-7 8-74-16,-5 2-33 16,7 2-32-16,9-2-19 15,9 0-9-15,11-2 3 16,9-2 6-16,7-4 1 16,7-4-1-16,6-3 0 15,8-8-20-15,1-2-31 16,4-10-136-16,2-1-82 15,-6-2-202-15,32-34-532 16</inkml:trace>
  <inkml:trace contextRef="#ctx0" brushRef="#br0" timeOffset="61756.27">21444 12194 1641 0,'-7'0'317'16,"-4"0"-203"-16,-14 4-45 15,-2 0-8-15,-2 4 26 16,0 4-10-16,1 0-28 0,8 0-17 16,3 0-31-16,7 0 10 15,3-6-10-15,5-2 5 16,2-2 6-16,0-2 13 16,2 2-8-16,-2-2-1 15,0 0-16-15,0-2-13 16,-2 2-95-16,2-2-104 15,2 2-61-15,1-14-352 16</inkml:trace>
  <inkml:trace contextRef="#ctx0" brushRef="#br0" timeOffset="62097.77">21118 12270 1272 0,'-4'-2'487'0,"0"2"-327"15,-6 2-46-15,-1 0 63 16,-2 2-7-16,-3 10-5 15,-3 2-51-15,-6 6-35 16,3 4-16-16,7 2-13 16,5-4-32-16,8-4-12 15,8 0-6-15,4-4 0 16,5-3 11-16,5-8 1 16,9-2 10-16,7-6 5 15,-1-5-15-15,3-2-12 0,3-6-1 16,-4 0 1-16,1-6 7 15,-2 0-4-15,-3-4-2 16,-11-2-1 0,-3 0 1-16,-17 4-1 0,-12 2-15 15,-7 6 3-15,-12 2 12 16,-9 8-1-16,5 4 0 16,-1 4-83-1,10 4-114-15,12 0-182 0,20 14-255 16</inkml:trace>
  <inkml:trace contextRef="#ctx0" brushRef="#br0" timeOffset="62746.18">21569 12184 1872 0,'0'2'345'0,"-2"-2"-253"0,-6 1-64 0,-9 8 100 0,-6 5 14 16,-10 8-38-16,-2 6-35 0,6 2-36 0,6-4-14 0,12-4-17 0,7-6-2 0,4 0 1 16,4-8 5-16,5-2 0 15,5-8 12-15,9-10-9 16,6-4-7-16,0-2-1 15,5-12 13-15,-7 2-13 16,-5-4 7-16,-1-8-2 16,-6-4-6-16,-4-4 1 0,0 2-1 15,-6 7-8-15,-3 7 8 16,0 10 1-16,-2 10 15 16,2 4-8-16,-2 4-1 15,2 0 7-15,0 0-13 16,3-2-2-16,-3 0 2 15,1 0 0-15,-3 4 9 16,0 0 19-16,0 2-7 16,0 0-1-16,-3 0-6 15,3 0 5-15,0 0 11 16,-2 0-2-16,2 0-7 16,0 0 2-16,2-2 0 15,-2 4-1-15,0 0-23 0,0 12 6 16,-7 12-6-1,5 16 18-15,-2 10-11 0,4 2 1 16,4-3-8-16,5-7 0 16,5-6 1-16,1-10 0 15,-1-10 0-15,-1-6 0 16,5-6 5-16,2-2 3 16,8-4-9-16,7-6 0 15,-2 0-6-15,-2-2-40 16,0-8-136-16,-4-4-367 0,29-52-458 15</inkml:trace>
  <inkml:trace contextRef="#ctx0" brushRef="#br0" timeOffset="63066.68">22084 11812 1771 0,'1'0'372'0,"4"3"-189"0,8 3-62 0,5 10 43 0,5 12 11 0,5 18-17 0,3 14-25 0,-2 18-31 0,2 9-33 0,4 7 9 0,7 2-4 16,-5 4-19-16,-12-4-17 16,-27 3-26-16,-45-11-12 15,-105 28-36-15,-119-29-84 16,-50-33-373-16,146-54-673 16</inkml:trace>
  <inkml:trace contextRef="#ctx0" brushRef="#br0" timeOffset="65366.28">18149 13218 1930 0,'-6'-6'469'0,"6"5"-311"0,-1-6-71 0,1 6-30 0,0 1 1 0,0 0 2 0,0 0-4 0,1 0-22 15,-1 1-26-15,0 7 5 0,0 6 2 0,0 11 33 16,-4 7 0-1,-2 14 17-15,-12 12-5 0,-2 6-14 16,-11 14-11 0,-5 4-2-16,-11 9-23 0,-9 5-10 15,-13 2 12-15,-6-1-11 16,-10-3 6-16,-8-4-7 16,-1-10-6-16,-8-10-1 15,-8-7-5-15,-64 19 6 16,116-60 6-16,-53 18 0 15,20-12 1-15,22-6 5 16,20-4-5-16,13-6 0 0,9 2 9 16,0-2-2-16,5 0-7 15,5-4-1-15,5-4 5 16,8 4-7-16,1-8 2 16,6 0-15-16,-3 0 6 15,0 0-39-15,2 0-99 16,0 0-339-16,-2-22-316 15</inkml:trace>
  <inkml:trace contextRef="#ctx0" brushRef="#br0" timeOffset="66133.89">16591 14259 1529 0,'0'0'503'0,"0"0"-293"0,0-2-113 0,0 4-32 0,0-2-1 0,-2 8-16 0,-3 8 101 0,-3 16-11 0,-8 8-48 16,-9 9-47-16,0 2-14 15,-6-4-11-15,0-5-8 16,2-8-5-16,7-6-5 15,2-8-6-15,9-8 6 16,2 0 0-16,2-8 0 16,5-2 0-16,2-2-1 15,0 0-2-15,2 0-8 16,0 0-5-16,6 2-28 16,9 2 44-16,14-2 1 0,16 6 9 15,14-8-10-15,3 0-6 16,5 0 6-1,-9 4 0-15,0 4 0 0,-4 4 0 16,-5 0 1 0,-4-2 0-16,-5-6 5 0,-6 0-4 15,-7-4 8-15,-11 0 23 16,-5-6 2-16,-4-2 19 16,-2 4-15-16,-3-4-9 15,0 0-6-15,-1-2-11 16,-1 0-4-16,-4-4-7 15,-3-4-1-15,-1-4-1 16,-7-4-12-16,-10-10-15 16,1-4-12-16,-5-12 11 0,-4-3-10 15,4-4-1-15,-6 0 14 16,1 3 7-16,3 10 17 16,7 8 1-16,2 8 1 15,6 10-1-15,6 6 0 16,1 7-22-16,3 6-22 15,4 1-91-15,2 4-154 16,20 6-562-16</inkml:trace>
  <inkml:trace contextRef="#ctx0" brushRef="#br0" timeOffset="67318.39">13416 14552 1839 0,'-2'0'501'0,"2"0"-306"0,-2-6-57 0,4 6-42 0,-2 6-57 0,0-6-18 0,-2 8-11 0,-7 16 35 0,-3 14 20 0,-7 14-4 0,1 6-22 16,-1 4-21-16,0-4-1 15,5-1-4-15,5-11-12 16,1-6 0-16,6-6 7 0,-1-12-8 16,3-8-1-16,3-4 1 15,-1-6 0-15,6 0 0 16,4-4 12-16,12-6 0 15,7-2-10-15,12 0 8 16,-1-4-10-16,3-2 0 16,1 0-1-16,2 0-40 15,-6 2-40-15,-7 6-78 16,-6 2-183-16,0-2-270 16</inkml:trace>
  <inkml:trace contextRef="#ctx0" brushRef="#br0" timeOffset="67535.55">13364 14815 1881 0,'10'-8'492'0,"5"-1"-393"0,16-5-63 16,7 2-34-16,11 1-1 15,3 2 24-15,-4 0-25 16,2 0-1-16,-10 5-208 16,18-14-246-16</inkml:trace>
  <inkml:trace contextRef="#ctx0" brushRef="#br0" timeOffset="67717.28">13489 14552 1367 0,'4'-8'786'15,"4"6"-548"-15,12-4-163 16,10 4-52-16,11-2 8 16,6 0-31-16,2 0-7 15,2 4-307-15,63-16-820 16</inkml:trace>
  <inkml:trace contextRef="#ctx0" brushRef="#br0" timeOffset="68054.06">14231 14459 1549 0,'-2'-1'309'0,"2"1"-215"0,-2 0-52 16,2 0-15-16,2 0 59 16,-2-3 34-16,0 3 0 15,2 0-38-15,-4 7 19 16,-2 11 32-16,-7 14 46 15,4 8-64-15,0 6-41 16,7 6-41-16,5-2-32 16,2-2-1-16,-1-3-36 15,-4-9-138-15,-2-6-147 16,-25 8-249-16</inkml:trace>
  <inkml:trace contextRef="#ctx0" brushRef="#br0" timeOffset="68400.55">14066 14516 1668 0,'13'-12'297'16,"8"6"-62"-16,10-4-137 15,7 8 1-15,0 6 9 16,0 8 48-16,-3 4-24 15,3 8-57-15,0 4 1 16,-4 6-44-16,2 0-1 16,-7 4-16-16,-10 2-15 15,-3-2-3-15,-12 1 3 16,-12-2 0-16,-17 2 1 16,-15 1 7-16,-11-8-8 15,-10-2 1-15,-3-4 0 16,2-2-1-16,-1-10-18 15,9-2-45-15,10-8-58 16,13-4-95-16,22-4-80 0,56-36-369 16</inkml:trace>
  <inkml:trace contextRef="#ctx0" brushRef="#br0" timeOffset="68832.83">14876 14604 1118 0,'-1'-2'1337'0,"1"2"-1025"16,-4 8-180-16,-5 10-70 16,-8 14 35-1,-1 16-22-15,-7-2-42 0,8 1-15 16,-2-7-17-16,5-8-1 15,4-4-10-15,-3-10-27 16,5-6-29-16,2-8 16 16,-1-6 32-16,1-8-15 15,-5-4-15-15,6-8-3 16,3-14 29-16,9-8 7 16,8-11 0-16,1-3 13 15,10-4-20-15,3 6 17 16,-2 8 5-16,2 10 33 0,-9 16 9 15,-2 9-6-15,-7 12 2 16,0 6-19-16,4 13 11 16,-1 9 14-16,4 7-19 15,0 6-10-15,0 0-7 16,-1 2-8-16,-3 0-1 16,-10-1-150-16,-6-5-176 15,-47 37-263-15</inkml:trace>
  <inkml:trace contextRef="#ctx0" brushRef="#br0" timeOffset="68998.28">14675 14766 2005 0,'11'-8'496'0,"7"4"-402"0,15-2-28 0,9-2-18 0,-1 2-6 0,-1 2-42 0,-7 4-87 0,30-4-464 0</inkml:trace>
  <inkml:trace contextRef="#ctx0" brushRef="#br0" timeOffset="74527.2">10379 15913 1739 0,'-7'0'296'0,"3"0"-172"0,-3 0-55 0,5 0-25 0,2 0 2 0,0 0-8 0,0 0-7 0,0 0 1 0,0 5-13 0,-4 4 25 0,-3 14 31 0,-2 3 0 15,-4 11-6-15,1 8-3 16,1 7 1-1,1-2-5-15,-2 8-14 0,5-10-23 16,1 2-7-16,4-10-16 16,2-8-1-16,4-5 0 15,0-9-1-15,5-10 0 16,5-4 0-16,3-4 13 16,17-4-2-16,9-14 2 15,5 4-11-15,6-8 5 16,2 4-6-16,-8 0-1 0,-3 5-18 15,-12 4-108 1,-8 5-138-16,-10 4-214 16,-19 0-219-16</inkml:trace>
  <inkml:trace contextRef="#ctx0" brushRef="#br0" timeOffset="74717.36">10383 16266 1683 0,'8'-8'314'16,"2"4"-118"-16,19-6-128 15,5 0-28-15,6 6-17 16,0-4-10-16,-6 4-4 16,-1-2-9-16,-6 4-149 0,-2-8-189 15</inkml:trace>
  <inkml:trace contextRef="#ctx0" brushRef="#br0" timeOffset="74921.95">10408 15994 1738 0,'2'-4'483'15,"5"-5"-210"-15,6 0-164 16,8 0-50-16,14 0-43 15,9 5-10-15,12-1-6 16,0 5-21-16,2 10-260 16,69 11-597-16</inkml:trace>
  <inkml:trace contextRef="#ctx0" brushRef="#br0" timeOffset="75312.72">11206 16150 1953 0,'-23'4'340'15,"-1"6"-89"-15,-19 4-143 0,1 12-57 16,3 2-35-16,5 2-11 15,7-4-5-15,7-3-1 16,9-14-17-16,4 0-21 16,7-9-25-16,0 0-23 15,3 0 10-15,-1-9-14 16,4-5-73-16,3-8 112 16,2 4 52-16,-2 0 103 15,-4 4 11-15,-3 10 89 16,0 0-47-16,2 8-47 15,8-4-49-15,10 10 27 16,7 2-28-16,6 6-28 16,4 0-4-16,1 0-27 15,-3 1-31-15,1-1-175 16,1-9-377-16,49-9-603 0</inkml:trace>
  <inkml:trace contextRef="#ctx0" brushRef="#br0" timeOffset="75754.48">11457 16276 1801 0,'0'4'560'16,"-2"9"-464"-16,0 14 105 16,2 18-48-16,0 13-57 15,4 8-41-15,6 2-4 0,5-10-34 16,-3 4-13-16,-2-17-3 15,-3-9-2-15,-1-18-25 16,-4-10-49-16,-2-8 70 16,-2-8-1-16,-6-10 6 15,-3-9-19-15,-1-13 10 16,1-10 1-16,3-4 2 16,2-4 5-16,6-4-44 15,14-4-25-15,5 3 34 16,9 9 19-16,3 14-1 15,5 6 17-15,-2 18-17 16,-3 8 18-16,-4 12 8 16,-4 10 4-16,-4 8 10 0,-1 4 19 15,-5 6-10-15,-7 0 1 16,-6-1-13-16,-6-3 19 16,-10-6-7-16,-6 0-7 15,-5-4-7-15,-6-6-17 16,-3 2-12-16,0-14-84 15,5 0-176-15,-24-32-353 16</inkml:trace>
  <inkml:trace contextRef="#ctx0" brushRef="#br0" timeOffset="76102.73">11939 15936 2037 0,'-5'-5'616'0,"5"1"-453"0,-4-5-34 0,4 4-28 0,0 5-47 0,0 2-24 0,2 19-5 0,-4 11 35 0,2 13-9 0,0 20-13 16,0 3-25-16,4-2-2 15,1 6-11-15,-1-9-1 16,-2-5-48-16,-4-18-59 16,0-12-134-16,0-10-251 15,4-10-101-15</inkml:trace>
  <inkml:trace contextRef="#ctx0" brushRef="#br0" timeOffset="76400.25">12175 16272 2030 0,'-12'12'358'0,"2"2"-134"15,-13 13-86-15,6-1-74 0,3 2-26 16,12-2-23-16,6-8-14 16,8-4 5-16,5-6 11 15,12-8 2-15,4-8 28 16,4-10 4-16,-2-4 10 16,-5 4 10-16,-11-5-11 15,-5 5-17-15,-16-4-29 16,-17 4-14-16,-10 4-11 15,-19 10-16-15,-8 4-33 16,-2 10-135-16,4 6-183 16,-10 7-843-16</inkml:trace>
  <inkml:trace contextRef="#ctx0" brushRef="#br0" timeOffset="77202.82">12576 16124 1578 0,'0'0'335'0,"2"4"-176"0,5 0-60 0,5 14 112 0,9 10-53 0,2 12-40 0,4 0-35 16,-8 4-37-16,1-3-32 16,-7-5-8-16,-5-6 0 15,-6-16-6-15,-2-4 0 16,-4-6 6-16,-4-4 3 15,0-6 21-15,1-6-18 16,-1-10-5-16,4-10-6 16,14-13-1-16,3-3-14 15,9-2-23-15,12 4-58 16,3 4-80-16,6 14-109 16,55-8-183-16</inkml:trace>
  <inkml:trace contextRef="#ctx0" brushRef="#br0" timeOffset="77825.2">13142 16070 1790 0,'-13'0'450'16,"-3"4"-294"-16,-13 10-28 15,-7 8-10-15,1 18 16 16,1 2-46-16,5 2-10 16,11 4-28-16,12-7-16 15,6-1-17-15,8-12-17 0,8-2-1 16,9-14 1-16,6-10 0 16,3-12-8-16,1-8-34 15,1-12-30-15,-3-7 30 16,-10-3-21-16,-8 4 39 15,-8 4 23-15,-7 6 1 16,-3 12 0-16,1 6 0 16,0 8-14-16,2 12-19 15,2 4 25-15,0 10 2 16,8 4-3-16,3-8-4 16,5-4-14-16,0-8-9 0,4-6 18 15,-4-12 18-15,2-6 13 16,4-8 7-16,1-10-20 15,-5-4 11-15,2-4-11 16,-6-4 0-16,2-4 7 16,-9 2 0-16,-7-8 1 15,-2 5-7-15,-7 5-1 16,-5 8 8-16,0 4 7 16,2 14 16-16,3 10 31 15,3 4-29-15,2 12-33 16,-5 10 0-16,-1 18 33 15,-2 12 0-15,4 15-4 16,10 1-2-16,8 2 0 0,5 0-9 16,6-2-8-16,1-6-9 15,-2-5-1 1,1-13-67-16,-7-8-110 0,-1-10-138 16,-6-4-191-16</inkml:trace>
  <inkml:trace contextRef="#ctx0" brushRef="#br0" timeOffset="78033">13191 16088 1274 0,'5'-4'849'0,"8"-2"-566"0,13-2-178 0,15 0-7 0,12 2-1 0,11 2-23 0,1 4-35 0,5-8-27 0,-4 8-12 0,-8-6-193 0,69-2-296 0</inkml:trace>
  <inkml:trace contextRef="#ctx0" brushRef="#br0" timeOffset="78333.84">13773 16192 2060 0,'-20'16'479'0,"3"2"-285"0,-16 18-62 16,5 4-48-16,12 1-36 15,12-9-24-15,8-6-14 16,11-4-10-16,3-4 0 15,11-12 11-15,0-6 6 16,9-6-5-16,-3-8-6 16,1-4 0-16,-3-3-6 15,-10 2-30-15,-5-3-68 16,-9-5-119-16,-7 0-91 16,-9 4-140-16,-51-17-401 15</inkml:trace>
  <inkml:trace contextRef="#ctx0" brushRef="#br0" timeOffset="78617.37">14024 16128 1809 0,'7'4'473'16,"4"6"-275"-16,16 12-20 15,8 8-61-15,6 6-34 16,-1 4-34-16,-5-4-2 15,-6-9-26-15,-8-4-11 16,-15-10-8-16,-4-7-2 16,-8-11 2-16,-6 4 14 15,-3-7 23-15,-3-6-24 16,0-13-13-16,9-3 10 16,11-8-9-16,10-4-3 15,15 6-47-15,4 0-28 0,2 12-81 16,5 12-171-16,31-10-298 15</inkml:trace>
  <inkml:trace contextRef="#ctx0" brushRef="#br0" timeOffset="79243.48">14650 16160 1839 0,'-2'0'566'0,"-2"4"-370"0,-1 4-103 0,1 6 29 0,-3 12-59 0,5 6-38 0,4 0-25 0,7-6-4 0,9-3 4 0,0-10 7 0,7-8-7 0,-1-5-22 15,9-10-16-15,1-3 10 16,-3-9-16-16,-6 0 28 16,-4-2 16-16,-8 6 15 15,-5 6 12-15,-6 8 57 16,0 8-56-16,2 10-20 16,5 22 22-16,-3 21 13 15,6 19-25-15,-3 8-6 16,0 10-12-16,0 4 6 15,-13 5-6-15,-12-9 0 16,-18-14-7-16,-16-22-20 16,-6-18-8-16,-6-22 26 0,4-22 9 15,6-14 21 1,14-26-9-16,16-22-6 0,15-10-4 16,16-14-2-1,16-5-14-15,14 1-29 0,15 6-14 16,11 8-92-16,3 8-175 15,113-67-199-15</inkml:trace>
  <inkml:trace contextRef="#ctx0" brushRef="#br0" timeOffset="79890.81">15635 15905 1902 0,'-4'10'296'15,"-1"11"-82"-15,1 15-34 0,-1 18-91 0,10 8-46 0,4 2-31 0,4-4-12 0,1-6-6 16,1-14-114-16,-6-8-81 15,-4-18-95-15,-14-15-344 16</inkml:trace>
  <inkml:trace contextRef="#ctx0" brushRef="#br0" timeOffset="80165.89">15542 15817 1584 0,'10'-6'321'0,"6"2"-138"15,16 4-123-15,7 10 3 16,11 14 40-16,-1 12-38 16,8 10 10-16,-3 4 19 15,-2 7 2-15,-8-3-28 16,-9-2-22-16,-10-2-26 16,-12-10 5-16,-13-4 2 15,-13-5 2-15,-18-8 20 16,-21-1-25-16,-14-4-9 0,-10-5-15 15,2-12-26 1,3-2-55-16,11-12-76 0,18 4-49 16,19-13-73-16,65-37-382 15</inkml:trace>
  <inkml:trace contextRef="#ctx0" brushRef="#br0" timeOffset="80754.27">16366 15958 2044 0,'-16'0'521'15,"-3"5"-354"1,-20 12-74-16,-1 15-27 0,3 8-27 16,3 2 3-16,12 2-26 15,9-4-15-15,13-6-1 16,4-10-1-16,7-6-8 15,7-6 9-15,-1-8 2 16,8-8 10-16,0-12-3 16,4-4-9-16,0-6-3 15,-8-4 2-15,-2-2 1 16,-11 0 12-16,-3 10-5 16,-5 10 25-16,-3 6-31 15,3 6-1-15,-2 8-28 16,2 6 16-16,2 10 11 0,4 6-6 15,4-2-5-15,8-2-15 16,2-8-15-16,5-10 4 16,0-12 23-16,6-6 15 15,0-10 6-15,-2-8 7 16,0-8-12-16,-3-8 0 16,-1-2 0-16,-3-6 9 15,-4-7-9-15,0-3 0 16,-10-2 5-16,-5 4 0 15,-6 6-6-15,-1 14 18 16,2 13 21-16,0 12 38 16,2 11-37-16,0 8-40 0,-3 11-24 15,3 16 24 1,-2 13 39-16,2 14-16 0,5 4-22 16,6-4 7-16,7 0-7 15,2-3-2-15,-5-7-22 16,1-8-86-16,-9-4-142 15,-7-8-281-15,-23 2-170 16</inkml:trace>
  <inkml:trace contextRef="#ctx0" brushRef="#br0" timeOffset="80918.17">16595 15891 2014 0,'16'-14'571'0,"6"6"-439"0,25-14-60 0,11 4-47 0,11 4-25 0,0 0-42 0,3 6-122 0,-12 4-202 0,56-4-456 15</inkml:trace>
  <inkml:trace contextRef="#ctx0" brushRef="#br0" timeOffset="81212.2">17081 15941 1962 0,'-8'14'328'0,"-1"-1"14"16,-14 14-160-16,5 8-85 15,3-7-4-15,5-2-27 0,10-4-34 16,0-4-16 0,5-10-7-16,2-2 6 15,6-8 0-15,3-2 32 0,10-14 8 16,5-4-19-16,4-8-7 15,-6 2-10-15,-12 6 4 16,-3 8 11-16,-8 10-17 16,-1 4-17-16,5 10-7 15,11-1 7-15,1 12-8 16,7-1-14-16,-4 0-77 16,11-6-209-16,68-10-395 15</inkml:trace>
  <inkml:trace contextRef="#ctx0" brushRef="#br0" timeOffset="82633.3">18080 15793 1603 0,'-10'4'621'0,"2"10"-480"0,-8 14 32 16,-4 20-74-16,6 5-51 0,3 5-23 0,5-2-10 0,-4-8 2 0,6-12-17 0,2-6 0 0,2-16 0 0,2-6-17 0,2-8-14 16,6-8-13-16,3-10-29 15,0-12 8-15,3-10 47 16,-5-2 18-16,-7-2 1 15,-4-5 18-15,-2-1-13 16,2-4-6-16,7 0 1 16,13 6 11-16,2 4 23 0,9 14 20 15,1 14 7 1,-5 16-34-16,2 18 5 16,0 14 23-16,-3 14 8 0,6 14-38 15,-3 0-6 1,-7 6-20-16,2-7-17 15,-8-5-127-15,-12-6-91 0,-8-4-145 16,-54 14-1225-16</inkml:trace>
  <inkml:trace contextRef="#ctx0" brushRef="#br0" timeOffset="82817.56">18155 15995 2100 0,'9'-1'492'0,"2"-3"-330"16,18-10-96-16,7 10-38 0,8-5-20 15,4 9-8-15,-4-4-16 16,-5 4-227-16,67-5-284 16</inkml:trace>
  <inkml:trace contextRef="#ctx0" brushRef="#br0" timeOffset="88436.63">18852 16128 691 0,'0'-4'711'0,"0"4"-479"0,3-4-125 0,-1 4-76 0,0 0-31 0,7 0-40 0,4-6 2 0,5 2-2 0,3-4 23 0,4-6 11 0,2 2 6 0,-4 2-6 0,-5 2-78 0,-3-14-266 0</inkml:trace>
  <inkml:trace contextRef="#ctx0" brushRef="#br0" timeOffset="90568.55">18685 15915 1678 0,'-2'-2'318'15,"2"2"-58"-15,0 0-128 0,2 0-47 0,3 0-67 0,-1 0-18 0,6 2 0 0,2 6 5 0,5 6-4 0,-2 12 6 16,1 5 20-16,-3 11 15 0,-7 10-10 15,-4-6-14 1,-2 2-6-16,-2-8-12 0,-2-14 6 16,2-4-6-16,0-12 6 15,2-10 1-15,4-4 19 16,2-14-26-16,13-14-41 16,3-12-14-16,7-10 26 15,7-4 14-15,-3 10 15 16,-2 12 0-16,-2 13 0 15,-12 10-21-15,4 18 15 16,-6 12-6-16,5 5 0 16,1 14 6-16,6-4-65 15,-1 4-143-15,8-6 10 16,-3-12-42-16,4-8 22 16,-8-10-94-16,2-6-231 0,0-12 549 15,-9-2 172 1,2-4 77-16,-6-2 3 15,-1-2-1-15,-2-2-47 0,-1-1-92 16,-5 8 38-16,-3 0 0 16,-8 15 23-16,-3 2-64 15,-5 11-77-15,-9 4-7 16,-6 18-25-16,-11 13 27 16,2 10 0-16,3 0-27 15,8-2 0-15,12-8-11 16,11-10 10-16,8-6-1 15,6-10-22-15,-1-6 24 16,2-12 14-16,5-6-4 16,4-8 10-16,7-12-20 15,1-6 0-15,-4 0 17 0,-6 0-16 16,-9 6 0-16,-6 10 16 16,-5 12 13-16,-3 8-30 15,3 0-20-15,0 14-16 16,3 8 34-16,3 6 1 15,3 6-13-15,7-6-49 16,-3-6-21-16,3-6 11 16,1-10 29-16,-3-10 44 15,1-6 5-15,-2-4 4 16,6-12-2-16,1-6 19 16,-1 2 2-16,4-6-8 15,-5 1-14-15,2 8-5 0,-7-1 6 16,-4 6-7-16,-2-1-1 15,-4 1 0-15,3 8 1 16,-12 10 2-16,5 0-1 16,1 4-1-16,-2 4 0 15,-1-4-1-15,3 0 1 16,0 0-3-16,3 0 3 16,-3 0 18-16,0 0 14 15,-3 0 20-15,3 0 23 16,0 0-12-16,-2 0-7 15,2 0-5-15,0 0-11 0,0 0-11 16,0-4-1 0,0-4-17-16,0-2-11 0,0-2 9 15,2 2-9 1,-2-4 0-16,3-4 0 0,-1-4-1 16,5 0-29-16,-5-8 29 15,-2 2-13-15,-2-2 2 16,-5 10 12-16,0 4 0 15,1 10 0-15,1 2 12 16,1 5-12-16,-8 12 0 16,-1 13 0-16,2 16 2 15,0 10-2-15,13 10-5 16,10-8 5-16,7 0-7 16,6-5 7-16,4-9-9 15,-4-12-6-15,2-6-14 0,-4-8 7 16,0-10 4-1,2-8 18-15,-3-6 0 16,7-8 1-16,-4-8 18 0,-1-2-10 16,-4-7 2-16,-7 3-5 15,-7 5 15-15,-6 10 13 16,-4 7 13-16,0 10-47 16,-1 2-9-16,-5 14 3 15,0 2 4-15,4 9-7 16,6-4-7-16,6 4-59 15,12-9 22-15,3-4 20 16,0-6 17-16,2-4 5 16,1-8 11-16,-1-6 0 15,-1-2 0-15,-2-2 22 16,-5 0-7-16,-3 6 38 0,-8 8-49 16,0 12 16-16,3 16 35 15,5 18 22-15,-4 32-11 16,3 66-21-16,-1 39-24 15,11 13-21-15,-11-146-3 16,-4 3 2-16,-1-7 1 16,-5 38 0-16,-9-26-53 15,-20-24-45-15,-12-24 74 16,-3-20 24-16,-3-24 0 16,7-20-7-16,13-12-31 15,10-16 8-15,17-11-22 16,19-5-5-16,10 0 34 0,17-1-11 15,12 13-2-15,0-2 6 16,6 12 19-16,-11 4 11 16,-8 14 0-16,-12 18 60 15,-15 9 6-15,-9 13-24 16,-5 4-19-16,-4 6 4 16,3 4 0-16,-1 2-8 15,-2-2-17-15,2 4 5 16,-2 4-7-16,2 6 1 15,2 12 65-15,6 14 6 16,-1 9-26-16,1-1-11 16,2 2-28-16,-3-2 2 15,-1-16-9-15,1-6-15 0,1-6-103 16,-6-16-200 0,9-40-391-16</inkml:trace>
  <inkml:trace contextRef="#ctx0" brushRef="#br0" timeOffset="90751.02">20418 15727 2387 0,'-2'0'542'0,"2"0"-383"0,0 0-61 0,0 0-94 0,5 0-4 0,0 4-93 0,4 2-90 0,10 6-361 0,51-12-323 16</inkml:trace>
  <inkml:trace contextRef="#ctx0" brushRef="#br0" timeOffset="91102.15">20842 15767 1692 0,'-2'0'728'0,"0"4"-536"16,-7 4-82-16,-9 14-29 16,3 6-39-16,-6 8-6 0,13-10-12 15,6 2-12 1,6-6-2-16,4-4-4 0,13-4-5 16,-2-1 17-16,16-5 0 15,2 2 1-15,1-2-1 16,-3-4-1-16,-8 6-5 15,-12-6 3-15,-9 2-14 16,-12-4 19-16,-7 4 2 16,-9 8 32-16,-16 2-19 15,-9 2-23-15,1 0-11 16,2-8 1-16,7-2-2 16,9-4-71-16,10-4-131 15,9-4-266-15,37-36-636 16</inkml:trace>
  <inkml:trace contextRef="#ctx0" brushRef="#br0" timeOffset="91250.28">21210 16004 2541 0,'-7'0'639'0,"5"0"-485"15,0 0-34-15,0 0-96 16,0 0-24-16,-8 4-150 15,-63 14-429-15</inkml:trace>
  <inkml:trace contextRef="#ctx0" brushRef="#br0" timeOffset="92418.88">11712 15390 1640 0,'-8'2'253'0,"2"2"-133"0,-7 0 30 0,-3-2-43 0,3 4-17 0,-1 0-30 0,-1-6-14 0,-1 4 10 0,-4-4-25 0,-2 0-8 16,-9 0 1-16,-9 0-5 16,-12-4-4-16,-14-6-6 15,-17 2-8-15,-11-2 0 16,-14-2 5-16,-84 0 16 15,-29 6 2-15,-18 0-3 16,70 2 2-16,9 0-17 0,9-8 9 16,1 2-15-16,15-8 0 15,14 0 2 1,68 10 6-16,6 2-7 0,6-1 19 16,-43-4 10-1,15 4 13-15,17 2 11 0,14 1-12 16,19 2-7-16,9 2-8 15,10 0-11-15,0 0-16 16,3 0-25-16,1 0-23 16,3 2-50-16,2 6 14 15,2 0-207-15,27 24-369 16</inkml:trace>
  <inkml:trace contextRef="#ctx0" brushRef="#br0" timeOffset="93057.83">9205 15043 616 0,'-5'0'1200'0,"-3"0"-955"0,-13 0-88 0,-1 10-74 0,-16 10-29 0,-8 12-30 0,-14 4-11 0,-5 9-11 0,-3-9 2 0,5-4 2 0,4-6-4 15,13-8 4-15,8-12 4 16,18-2 65-16,11 0 35 16,9-4-44-16,2 0-30 15,0-4-36-15,9 4-4 16,7 0 4-16,11 4 9 0,11 4-8 15,7 2 5 1,4 6 0-16,5 2 6 0,0 0-11 16,2-4 1-16,-4 4-2 15,-8-10-9-15,-13 2 9 16,-6-6 1-16,-14 0 0 16,-6-4 10-16,-7 0 2 15,-5-8 44-15,1-10-27 16,-1-10 2-16,-1-16-32 15,4-4 0-15,-2-6 7 16,1-4-6-16,1 8 5 16,-3 5-4-16,1 15-2 15,1 12-15-15,-1 12-83 0,4 4-127 16,14 28-445 0</inkml:trace>
  <inkml:trace contextRef="#ctx0" brushRef="#br0" timeOffset="94306.66">4134 15125 1305 0,'0'0'459'0,"0"0"-342"0,-3-2 9 0,6 2 51 0,-6 0-38 0,6 0-52 0,-3 0-31 0,0 0-10 0,2 0-20 0,-2 10-5 0,7 12 76 16,-1 17-28-16,-1 12-3 15,-1 10-9 1,-4 7-30-16,-4 8-12 15,-1-4-9 1,-8-7-6-16,4-7-28 0,-2-20-104 16,-2-4-57-16,3-10-116 15,2-8-160-15,-19-20-997 16</inkml:trace>
  <inkml:trace contextRef="#ctx0" brushRef="#br0" timeOffset="94550.38">4002 15204 180 0,'0'0'1654'0,"2"0"-1435"16,6 1-107-16,11 6 28 15,14 3-10-15,17 0-32 16,6-2-40-16,10-3-2 15,1-5-37-15,0 0-19 16,-11-1-48-16,-9 1-214 16,15-4-363-16</inkml:trace>
  <inkml:trace contextRef="#ctx0" brushRef="#br0" timeOffset="94738.93">4103 15547 1622 0,'-3'-3'681'16,"3"3"-447"-16,3-4-61 15,6 4-82-15,10 0-41 16,15 3-11-16,11-2-15 16,8 7-5-16,3-8-19 15,-3 5-53-15,-4-10-423 16,53-35-604-16</inkml:trace>
  <inkml:trace contextRef="#ctx0" brushRef="#br0" timeOffset="95177.99">4706 15557 2161 0,'0'0'293'15,"0"0"-122"-15,2-5-12 16,1 5-77-16,6 0-61 16,2 0 8-16,7-9-13 15,4 0 5-15,0-5-3 0,-1-8-4 16,-4-4-14-1,-8 2 1-15,-4 0-1 0,-10 4-16 16,-4 4 14-16,-8 2-22 16,-8 10-3-16,-6 12 9 15,-9 10 17-15,1 12 0 16,4 10 0-16,8 6 0 16,8 3 1-1,9-8 0-15,13-2 0 16,6-3 0-16,8-12-7 0,6-2 6 15,6-8 1-15,4-2 1 16,7-12-1-16,5-8-5 16,3-6-218-16,6-4-299 15,87-54-481 1</inkml:trace>
  <inkml:trace contextRef="#ctx0" brushRef="#br0" timeOffset="95785.07">5230 15374 1438 0,'-11'4'567'0,"-1"10"-453"16,-9 12 95-16,-4 14-79 15,5 6-11-15,2 2-53 0,4-7-18 16,8-5-15-1,6-10-11-15,4-4-22 16,5-12 0-16,1-2 1 16,-2-8 0-16,2-4 26 0,7-6-7 15,3-8-20-15,0-7-5 16,-2-2 4-16,-7-5-5 16,-5 0-9-16,-4 7 15 15,-2 11 0-15,0 8-1 16,-2 6-10-16,2 10-28 15,0 8 31-15,0 9 8 16,2 4 0-16,6 1 2 16,3-7-10-16,-1-11 5 15,7 0 2-15,0-14 0 0,1 0 0 16,2-10-18 0,-4-2 19-16,6-12-1 0,-7-5 0 15,1-7 0 1,-3-6 1-16,-5-6-15 15,-4-2-6-15,-6-4 7 0,0-2-38 16,-12-2 19-16,3 8 33 16,-3 9 26-16,1 11 25 15,2 16 10-15,4 6-25 16,3 10-36-16,-3 18 0 16,1 19 2-16,-1 16 34 15,9 16-24-15,7-1-5 16,8-2-1-16,8-2 0 15,-3-7-6-15,3-9 0 16,-5-10-81-16,-4-10-111 0,-8-8-138 16,-16-2-236-1</inkml:trace>
  <inkml:trace contextRef="#ctx0" brushRef="#br0" timeOffset="95931.49">5273 15472 1743 0,'6'-10'537'0,"3"-6"-360"0,16-8-37 0,8 2-62 0,7 0-39 0,7 0-39 0,1 4-26 0,2 0-190 0,64-34-542 0</inkml:trace>
  <inkml:trace contextRef="#ctx0" brushRef="#br0" timeOffset="97085.83">5823 15516 1648 0,'-3'-4'330'0,"1"0"-97"16,0-2-50-16,0 2-41 15,0 0-47-15,2 4-46 0,0 0-23 16,2 0-16-16,-2 4-9 15,0-4-1-15,2 0 0 16,-2 4 0-16,0 10 15 16,2 8 57-16,3 10-22 15,0 3-20-15,1 1-9 16,5-4-12-16,0-4-9 16,3-6-1-1,3-8-8-15,-1-2 9 0,0-12 0 16,3-4 9-16,2-6-9 15,1-8-14-15,-2-4-4 0,2-8 6 16,-9 2-6 0,-1-8-24-16,-6 1 15 0,-3 3 11 15,-10 10 1 1,3 8 14-16,-1 10-6 16,1 8-17-16,1 6 4 0,1 11 8 15,2 7-18-15,9-1 9 16,4 0-37-16,8-9-28 15,0-9 44-15,0-6 22 16,-3-6 20-16,-1-2 0 16,-3-8 1-16,1-5-1 15,-5-4-23-15,3-6 17 0,-11-4-9 16,-2 2-6 0,-6-2 9-16,-6 0-13 0,-5 2 7 15,0 8 18-15,2 0-8 16,-1 12-1-16,8 6 9 15,3 4-1-15,5 0-17 16,5 8-24-16,5 6 38 16,13 4 4-16,6 4 7 15,13 2 47-15,10 2-7 16,-3 6 5-16,-5 2-4 16,-4-6 29-16,-13 3 26 15,-5-9 23-15,-9-8-24 16,-8-5-25-16,-2-4-14 15,-3-3-9-15,0-2-15 16,6-2-6-16,1 0-33 16,8-2 18-16,9-10 0 0,12-8-17 15,3-9 0 1,0-5 13-16,-3-4-13 16,-7 4 0-16,-16 10-1 0,-8 4-21 15,-10 12-6-15,-10 10-9 16,-12 8 26-16,-2 16 9 15,-7 6 1-15,7 12-12 16,11-2 12-16,10-5-13 16,16-8-1-16,8-4-7 15,13-7-13-15,11-10-8 16,9-12-9-16,10-6-111 16,3-5-292-16,76-43-815 0</inkml:trace>
  <inkml:trace contextRef="#ctx0" brushRef="#br0" timeOffset="97869.32">4430 16405 1759 0,'-9'18'476'16,"-1"4"-337"-16,-15 24 4 0,4 6-59 0,-1 6-30 0,9 0-35 0,6 1-18 0,3-5 0 0,6-10-1 0,5-8 0 0,4-4 16 15,5-6 22-15,11-8 17 16,10-4 2-16,9-10-25 16,15-4-14-16,5-18-3 15,6 0-9-15,-5-10-6 16,-5-2-63-16,-12 4-126 15,-15 2-162-15,-14-38-369 16</inkml:trace>
  <inkml:trace contextRef="#ctx0" brushRef="#br0" timeOffset="98070.17">4569 16655 2184 0,'4'-4'324'16,"0"0"-149"-16,10-6-53 16,10 0-76-16,9-2-46 15,5 2-13-15,-2 6-136 0,-9-4-176 16,-3-2-332 0</inkml:trace>
  <inkml:trace contextRef="#ctx0" brushRef="#br0" timeOffset="98254.01">4428 16517 2121 0,'2'-4'321'16,"2"4"-177"-16,12-4-9 15,7 4-63-15,17 0-50 16,6-2-22-16,3-2-72 0,5-4-259 15,61-28-858-15</inkml:trace>
  <inkml:trace contextRef="#ctx0" brushRef="#br0" timeOffset="98717.9">5123 16645 90 0,'-4'-4'2207'16,"4"4"-1951"-16,-3 0-148 0,3 10-60 15,3 16-25 1,6 6-4-16,-3 17 2 0,1 1-8 15,2-2-13-15,-2-12-1 16,-3-8 0-16,2-12-1 16,-3-6 2-16,-3-10 8 15,2-10 7-15,-2-8-15 16,3-8-75-16,6-14 36 16,4-8-15-16,7 2-24 15,7 1 9-15,2 9 30 16,-1 10-35-16,-1 12 56 15,-7 14 12-15,-5 4 6 16,3 18 1-16,-7 2 20 16,1 11-4-16,-1-3-11 0,1-6-6 15,-6-4 0-15,3-4 0 16,-5-12 2-16,2-2-2 16,8-8-38-16,4-2-266 15,62-46-1488-15</inkml:trace>
  <inkml:trace contextRef="#ctx0" brushRef="#br0" timeOffset="99356.49">5764 16583 1521 0,'-15'10'276'0,"2"4"-131"0,-16 16-76 0,9 2-22 0,2 3-26 0,11-3-2 0,5-5-10 0,8-6-9 0,6-7-11 15,-1-4 11-15,2-6 0 16,5-8 0-16,5-6-23 16,6-8 4-16,0 0-17 15,0 0 36-15,-3 10 34 16,-4 8 28-16,-1 13 20 15,1 14 92-15,-2 23-27 16,0 20-21-16,0 20-18 16,7 71 11-16,-12-107-32 0,3 52 45 15,-5-20-84-15,-17-20-36 16,-16-21-3-16,-16-18-9 16,-8-14 22-16,-10-17-5 15,-6-19 13-15,6-13-23 16,10-18-7-16,13-16-6 15,15-16-13-15,16-65-34 16,36-23-37-16,-12 124-40 16,3 6-26-16,29-45 21 15,2 21 37-15,-7 14 56 16,-6 20 33-16,-14 12-1 16,-9 12-121-16,-9 0-41 15,-6 2 46-15,-3 4 54 16,1-2 72-16,-5-2 4 15,0 4 52-15,-3 4 44 0,1 0 8 16,2 0-16-16,-2 4-31 16,-2 4-37-16,-7 12 45 15,4 14 38-15,0 2-34 16,5 10-13-16,7 2-31 16,6-3-22-16,6-5-7 15,-1-8-57-15,3-10-139 16,-9-10-137-16,-1-32-642 15</inkml:trace>
  <inkml:trace contextRef="#ctx0" brushRef="#br0" timeOffset="99542.23">5972 16375 1578 0,'0'-5'1082'16,"0"5"-854"-16,-2-1-78 0,2 1-150 0,2 6-5 0,3 10-347 0,10 20-621 0</inkml:trace>
  <inkml:trace contextRef="#ctx0" brushRef="#br0" timeOffset="100034.37">6258 16627 1923 0,'0'0'281'0,"0"-2"-11"16,-4 4-54-16,8 0-105 16,-2 10-47-16,-2 10 74 15,6 14-66-15,-4 5-36 0,3 3-19 16,1-6-16 0,1-8 5-16,-2-8-6 0,-1-8 5 15,-4-10-11-15,0-4-6 16,-2 0-9-16,0-14-5 15,-3-4-88-15,0-12 50 16,5-2 19-16,4-8-2 16,4 4-5-16,9-5 8 15,6 5-14-15,4 10-2 16,0 12 40-16,2 6 19 16,-8 12 2-16,-2 10-1 15,-4 12 45-15,-1 10 6 0,-6 0 2 16,-2 5-25-1,-3-1-14-15,0-12-14 0,-3-6 0 16,2-10 0-16,-2-8-39 16,0-2-181-16,2-26-293 15</inkml:trace>
  <inkml:trace contextRef="#ctx0" brushRef="#br0" timeOffset="100433.64">6734 16651 2130 0,'2'0'354'0,"0"-4"-165"0,9-2-41 0,3 2-71 0,9-6-53 15,-2-2-12-15,2 2-3 0,-5-6-2 0,-3 2 5 0,-6-4 2 0,-6 4-2 0,-1 6 4 0,-4 4 8 16,-6 4-24-16,-5 4-7 16,-7 8 7-16,-9 16 8 15,-2 4-8-15,2 8-7 16,9 0 7-16,13 4 8 15,10-7-7-15,8-3-1 0,6-6 3 16,8-6 5 0,2-4-7-16,6-14-1 15,5-8-11-15,2-10-181 0,2-4-289 16,68-66-443-16</inkml:trace>
  <inkml:trace contextRef="#ctx0" brushRef="#br0" timeOffset="100810.92">7144 16681 2207 0,'4'0'285'0,"10"-4"-111"15,3 4-47 1,13-4-70-16,-1-4-40 15,1-2-17-15,-1-4-5 0,-6-4 5 16,-7-4 1-16,-7-4 18 16,-7 4-7-16,-7 0-10 15,-1 4 18-15,-12 8-20 16,-5 6-14-16,-10 14 13 16,-7 10 2-16,0 8 3 15,6 2-4-15,12 6 0 16,11 0 0-16,8 0-5 15,10-8 4-15,5-2 1 16,12-3 0-16,5-15 12 0,7-4-12 16,8-12-119-1,1-6-135-15,1-8-199 0,-6-9-72 16,30-45-573 0</inkml:trace>
  <inkml:trace contextRef="#ctx0" brushRef="#br0" timeOffset="101034.32">7467 16527 947 0,'0'-6'705'0,"2"6"-397"15,3-4-125-15,3 4-36 16,8 8 31-16,3 2 1 16,2 8-47-16,2 4-32 15,-1 4-37-15,-4-2-9 16,-5 2-22-16,-4-4-12 16,-7-8-19-16,-6 3 10 15,-6-12 10-15,0-1 0 16,-3-8 2-16,-6-1 2 0,9-18-13 15,0-3-12-15,7-6-30 16,11-8-46-16,10-8-64 16,11 0-154-1,70-64-355-15</inkml:trace>
  <inkml:trace contextRef="#ctx0" brushRef="#br0" timeOffset="101467.33">7827 16401 1965 0,'0'0'580'16,"0"8"-438"-16,6 6 52 0,-6 10-80 16,4 14-60-16,0-6-53 15,1 8 8-15,3-12-8 16,0-2 5-16,-2-12-6 15,3-2-6-15,-3-8 6 16,2-4 0-16,-6 4 1 16,2-4 7-16,-2 0 1 15,3-4 0-15,-1 0 3 16,7-4 3-16,3-6-2 16,-1-8-1-16,7 4-1 15,-7-10-10-15,1 6 8 16,-3 4-8-16,-5 6 1 0,0 4-2 15,-4 8 0-15,2 4-20 16,2 12 20-16,11-2 2 16,-2 12 2-16,1 6 4 15,3-4-14-15,-7-2 7 16,1-8-2-16,-5-4-52 16,-3-6-91-16,-7-4-126 15,-25-16-307-15</inkml:trace>
  <inkml:trace contextRef="#ctx0" brushRef="#br0" timeOffset="101633.95">7846 16288 1561 0,'-2'-4'1186'0,"4"0"-919"0,0 0-126 0,2 4-121 16,10 4-20-16,5 0-125 0,6 6-242 0,44 2-438 0</inkml:trace>
  <inkml:trace contextRef="#ctx0" brushRef="#br0" timeOffset="102035.34">8388 16409 1542 0,'0'0'889'0,"0"2"-726"0,0 14-68 15,-3 16 91-15,1 12-93 16,-2 14-54-16,-1 0-24 16,2 0-14-16,1-4 0 15,2-1 5-15,-2 1-6 16,2-4 2-16,4 4 8 15,1 2-9-15,2 2-1 16,-7-17 3-16,-12-9-2 16,-3-14-1-16,-7-10 18 0,-1-2-8 15,-1-2 17-15,6-4-15 16,6-4 6-16,0-2 24 16,5-12-10-1,3-13-14-15,2-13 1 0,8-14-10 16,17-26-1-16,27-64-8 15,31-37 0-15,17-5-61 16,-67 144-100-16,-4 11-68 16,-3 9-244-16,68-82-514 15</inkml:trace>
  <inkml:trace contextRef="#ctx0" brushRef="#br0" timeOffset="103787.27">6150 14377 1759 0,'-11'-4'306'0,"3"4"-114"0,-10-8-30 0,-3-2-47 0,4 2-29 0,-4-2-8 0,-3-8 9 0,-3 0-21 0,1-4-9 0,-5-6-6 15,-3-4-23-15,-4-10-4 16,-4-14-7-16,-3-8-17 15,3-13 2-15,-1-11-2 16,-12-64 0-16,8-27-1 0,26 7-11 16,21 58 5-1,10 60 6-15,-6 4-26 0,3 3 18 16,1-45-24-16,0 8 15 16,-6 12-5-16,-2 11 22 15,-2 15 0-15,-6 14 1 16,4 16-1-16,-5 6 0 15,-4 8-15-15,-3 6-55 16,-2 6-35-16,-3 4-71 16,0 8-104-16,4 6-56 15,-28 31-642-15</inkml:trace>
  <inkml:trace contextRef="#ctx0" brushRef="#br0" timeOffset="104751.22">5508 12448 1645 0,'-8'-2'286'0,"1"2"-172"0,-9 2-30 0,-9 11-27 0,-4 11-6 0,-8 10 9 0,-5 8-15 0,2 2 0 0,3-2-25 0,8-12 8 0,12-6 10 15,3-8-8 1,6-10-11-16,6-2-4 0,2-4-3 16,0 0 0-1,0-2 5-15,0 0 4 0,0-2-5 16,-3-6-16-1,3-2-7-15,3-2-17 0,3-4 24 16,12 0-16-16,11-4 16 16,7 0-13-16,8 0 13 15,7 2 5-15,3 2-5 16,0 8 1-16,5 6-1 16,3 5 6-16,2 8-4 15,0 7-1-15,-1-2 8 16,-8 2-9-16,-10 0 0 15,-10-4-1-15,-12 0 1 0,-5-6-1 16,-12-2 1-16,-1-4 5 16,-5 0-4-16,-2 0 14 15,-1-6 6-15,-6-2-20 16,-8-6-1-16,-17-2 0 16,-11 2-1-16,-19 6-17 15,-19 12 4-15,-13 6 4 16,-10 12-37-16,0 4-115 15,4 8-91-15,-110 52-337 16</inkml:trace>
  <inkml:trace contextRef="#ctx0" brushRef="#br0" timeOffset="106199.95">3033 10908 1851 0,'-2'2'318'0,"2"5"-237"0,0 15 18 15,2 18 99-15,0 14-51 0,-2 10-49 0,0 0-43 0,0-6-5 0,3-6-2 0,1-5-32 0,-4-4-7 0,0-8-9 16,-4-9-24-16,-3-4-60 16,-5-8-55-16,4-6 20 0,-7-6 2 15,1-8 54-15,1-12-6 16,-5-10 26-16,7-15 34 15,6-12 8-15,3-14 1 16,7-11-8-16,3-10 8 16,5 0 0-16,10 4 20 15,4 13 22-15,2 13-6 16,4 12 12-16,0 14-2 16,-2 15-13-16,-4 14-4 15,-2 19-28-15,-8 18 8 16,4 16 18-16,-10 16-11 15,-4 8 2-15,-7 1-4 16,-12-7 7-16,-7-12-8 16,-6-10 5-16,-8-10 14 15,-3-4 1-15,-5-8-33 0,6-8-8 16,6-4-79-16,2-10-135 16,-13-40-156-16</inkml:trace>
  <inkml:trace contextRef="#ctx0" brushRef="#br0" timeOffset="106524.12">3412 11079 2102 0,'4'2'277'0,"6"4"-200"0,7 6 59 0,3 6-20 0,5 10-56 0,-8 2 1 0,-3 2-25 15,-7 6-25-15,-9-8-2 16,-3-5-2-16,0-11-7 16,-4-9 1-16,7-3 20 15,-2-4 11-15,2-10 1 16,0-6-30-16,6-16-3 15,14-12-11-15,6-6-20 16,17 0-122-16,7 4-102 16,1 10-200-16,68-19-737 15</inkml:trace>
  <inkml:trace contextRef="#ctx0" brushRef="#br0" timeOffset="106900.21">3757 11193 1851 0,'7'0'249'16,"4"-6"-103"-16,10 0 11 16,4-4-38-16,2-4-19 15,4-4-25-15,-1-4-43 0,-6 2-20 16,1-2-6-16,-10-4 1 15,-1 0-6-15,-12 2 10 16,-4 4-11-16,-12 3 10 16,-5 5-1-16,-10 8 9 15,-7 8-3-15,0 13 29 16,0 9-8-16,5 4-9 16,14 6-11-16,9-4-1 15,18 2-6-15,5-2-9 16,14-4 0-16,4-4 0 15,19-8 0-15,2-8-116 16,10-6-155-16,5-8-177 16,91-38-461-16</inkml:trace>
  <inkml:trace contextRef="#ctx0" brushRef="#br0" timeOffset="107488.49">4450 10958 1941 0,'-22'14'330'16,"1"4"-170"-16,-18 18-40 15,3 3-31-15,7-3-55 16,14-4-22-16,5-4-10 16,10-8-2-16,5-6 1 15,2-8 7-15,4-4-8 16,2-8-12-16,7-8 11 15,7-12-6-15,-2-6-6 16,2-12 2-16,-6-4-4 16,2-5-3-16,-7-5-3 15,-10-2-27-15,-3-4 12 0,-8 0 12 16,-7 8 24-16,0 7 3 16,-2 13 5-16,1 17 25 15,6 5-14-15,3 7-19 16,4 9-6-16,-2 11-22 15,-4 16 28-15,2 20 45 16,0 13-26 0,10 8-7-16,4 0-11 0,3 0 7 15,5-3-8-15,-3-9 0 0,3-10 1 16,2-10 4-16,-2-16 2 16,5-12-1-16,-4-12 14 15,8-10-1-15,-2-12-4 16,6-10-6-16,-2-6 0 15,-9-2-4-15,-7 3-5 16,-6 14 0-16,-7 8 6 16,-3 12-5-16,-1 9-1 15,0 11-15-15,-3 9 15 16,3 9 2-16,1 5-1 16,6-6-1-16,1-6-9 15,5-6-69-15,-3-4-77 16,15-10-223-16</inkml:trace>
  <inkml:trace contextRef="#ctx0" brushRef="#br0" timeOffset="107654.72">4749 10688 2235 0,'-3'-2'514'0,"3"4"-433"0,-1-2-45 0,-2 4-36 0,6 0-31 0,3 8-262 0,14 20-598 0</inkml:trace>
  <inkml:trace contextRef="#ctx0" brushRef="#br0" timeOffset="108329.11">5174 10874 1445 0,'-13'-2'1008'0,"-1"2"-870"15,-10 0-93-15,-9 10 5 16,0 7 16-16,-6 6-41 15,4 12 5-15,6 5-16 0,2 4-14 16,14-2 0 0,11-8-1-16,10-4-12 0,13-8 13 15,5-10 2-15,8-6 4 16,-3-10-6-16,7-8 19 16,-3-8-19-16,1-8 1 15,-5-6-1-15,-4-6 6 16,0-5-4-16,-9-2 5 15,-1-10-6-15,-5 3-1 16,-6-4 0-16,-4-2-8 16,3 4-1-16,-3 6 9 15,-2 6 22-15,0 12 4 16,0 15-17-16,-2 5 16 0,2 10-25 16,-2 6-4-16,-1 12 2 15,-3 14 2-15,-4 15 41 16,4 14-14-1,2 6-12-15,8 3-6 0,2-2-3 16,8-2-6-16,1-6-9 16,1-9 3-16,0-13-6 15,0-18 4-15,-3-8-35 16,1-10-10-16,3-12 28 16,1-4 1-16,5-15-9 0,-6-1 12 15,-3-1-5 1,-3-2 17-16,-7 9 6 15,-2 8 3-15,-4 10 15 16,2 4 8-16,-4 8-11 0,-7 7-6 16,1 11 18-16,4 10-12 15,6 1-12-15,6 3-6 16,10-5-57-16,-1-7-93 16,1-6-195-16,20-12-370 15</inkml:trace>
  <inkml:trace contextRef="#ctx0" brushRef="#br0" timeOffset="108551">5335 10692 1589 0,'13'-6'499'0,"0"4"-376"0,18-2-33 0,4 2-24 0,4 0-35 0,1 0-31 0,2-3-184 0,41-10-562 16</inkml:trace>
  <inkml:trace contextRef="#ctx0" brushRef="#br0" timeOffset="108817.28">5406 10730 1638 0,'-2'0'345'0,"2"0"-215"15,-2 0-13-15,0-2-93 16,2 4-24-16,0-2-195 16,4 10-347-16</inkml:trace>
  <inkml:trace contextRef="#ctx0" brushRef="#br0" timeOffset="109534.74">5760 10796 1529 0,'-2'0'678'0,"2"2"-570"0,2 8-90 0,5 12 84 0,6 16-17 0,3 8-35 0,6 4-26 0,-4-3-24 0,0-14 8 0,-5-8-7 0,-4-11 6 16,2-14 29-16,-2-14 63 0,4-11-52 16,6-15-37-16,0-10-10 15,-3-4 6-15,2 2-1 16,-7 2-5-16,0 2 0 15,5 4-30-15,-5 6-54 16,-4 7-92-16,4 12-62 16,-2 16-310-16,-5 25-670 15</inkml:trace>
  <inkml:trace contextRef="#ctx0" brushRef="#br0" timeOffset="109820.53">6181 10792 1977 0,'3'0'282'16,"4"0"-199"-16,8-2-7 16,8-4 53-16,-2 0-52 15,8-2-46-15,0-4-29 16,-4 0-1-16,-3 0 1 16,-11 2-2-16,-6-2-17 15,-5 6 8-15,-9 2-15 16,-11 4 24-16,-9 8 0 15,-9 10 24-15,-2 10 1 16,9 8-19-16,11-2-5 0,17 0 1 16,12-4 2-1,9-2-4-15,16-2-16 16,9-9-35-16,7-10-26 16,10-8-80-16,107-27-316 0</inkml:trace>
  <inkml:trace contextRef="#ctx0" brushRef="#br0" timeOffset="110818.52">3925 11791 1909 0,'0'0'369'0,"0"3"-258"0,0 8-75 0,4 13 89 0,0 14 4 0,6 8-71 0,5 2-35 0,-4-8-16 0,5-6-6 0,-5-12-1 0,-3-11 0 15,-2-6 4-15,-2-5 7 16,-2-8 11-16,4-4-22 16,-1-16-1-16,1-12-28 15,4-8 8-15,3-6-69 16,5 0-34-16,4 4 32 16,2 11 52-16,-3 10 31 15,-2 14 9-15,-5 13-12 16,-1 11 12-16,1 9 3 0,-3 9 20 15,-3 10-8-15,2 1-14 16,-4-2 5-16,-1-10 0 16,-3-12-6-16,0-6 0 15,0-8 12-15,5-10-12 16,7-10-18-16,6-10-30 16,6-12 33-16,3-5 10 15,2 0 5-15,-6-2 0 16,2 9 8-16,-3 4 22 15,-6 12 37-15,-2 16-2 16,-6 10-53-16,0 18-12 16,-1 12 47-16,-1 14-17 0,3 8-8 15,-1 3-22-15,-2-3-19 16,6-8-124-16,4-10-115 16,40 6-248-16</inkml:trace>
  <inkml:trace contextRef="#ctx0" brushRef="#br0" timeOffset="111117.81">4808 11685 1790 0,'-17'22'279'0,"2"0"-133"0,-12 20-62 0,7-1-45 0,16-6-20 0,8-7-4 0,12-6 0 0,3-10 5 0,10-8 29 16,0-8 43-16,5-8-2 16,-1-6-32-16,-4-2-4 15,-9-4 36-15,-9 0-45 16,-11-2-19-16,-6-1-17 16,-12 5-9-16,-8 3-26 15,-11 6-44-15,4 9-140 16,-1 4-137-16,-19 3-748 15</inkml:trace>
  <inkml:trace contextRef="#ctx0" brushRef="#br0" timeOffset="112094.28">5252 11653 1738 0,'-18'3'511'0,"1"3"-414"0,-19 12-49 16,-2 6 17-16,2 7-28 15,13 3-26-15,4-2-11 16,15-4-2-16,8-2-37 16,5-8-33-16,9-6 30 15,-3-10 42-15,8-10 9 16,-1-4 15-16,1-10-6 15,1-4 12-15,0-8-4 16,-3-3 10-16,-4-7 6 0,-3-2 7 16,-5-2-32-16,-1-4-17 15,-6 4-13-15,-2 4-3 16,-6 10 15-16,4 12 0 16,-3 6 1-16,3 12-1 15,0 1 1-15,2 8-9 16,0 7 9-16,0 14 23 15,2 8 46-15,3 12-26 16,5 2-7-16,4 4-3 16,4-4-19-16,4 1 1 0,-4-5-10 15,4-6-5-15,0-10 0 16,1-6 0 0,6-14 15-16,0-8-15 0,7-8 0 15,3-12-68-15,3-6 5 16,3-9 9-16,-3-1 29 15,-4-1 24-15,-7 2-17 16,-13 5 12-16,-7 4 5 16,-3 6-7-16,-8 0 8 15,-5 6 0-15,-2 2-8 16,-2 2 7-16,1 2-4 16,-11 6-5-16,2 6 4 15,-10 10 6-15,-2 12 6 16,-2 8 16-16,9 6-4 15,11-4-7-15,11 2-11 0,11-8-8 16,9-6 8-16,2-7-6 16,9-13 6-16,0-6 0 15,2-6-7-15,4-9-4 16,-6-5 5-16,-2-1 6 16,-3-6 2-16,-8-5-2 15,5 0 1-15,-8-6-1 16,-4 0 5-16,0-4-5 15,-2-4-9-15,0 0-40 16,-2-1 10-16,2 4 28 16,5 0 5-16,-8 5 5 0,0 12 1 15,-1 8 9 1,-5 12-9-16,0 8-6 0,-2 8-18 16,-5 12 24-16,-6 12 75 15,-1 14-16-15,3 11-7 16,5-2 5-16,6 6-22 15,4-5-13-15,5-4-21 16,6-6 5-16,8-8-5 16,3-7 16-16,1-12 26 15,7-9-1-15,1-6 5 16,5-10-2-16,7-10-20 16,7-4-25-16,8-10-19 15,-5-2-194-15,62-72-675 16</inkml:trace>
  <inkml:trace contextRef="#ctx0" brushRef="#br0" timeOffset="121201.22">4492 10104 1372 0,'-2'0'207'0,"2"0"-123"0,-2 0-23 0,-2 0-4 0,2 0 3 0,-1 0-15 0,3 0-7 0,-2 0-31 0,2 0 4 0,0 0 11 0,-2 0 25 0,0-2-10 0,-3 2 8 16,-4 2 8-16,0 0 7 16,-4-2-3-16,6 4-11 15,0-4-17-15,5 0 28 16,0-2 0-16,-2-2 9 16,2-4-36-16,-4-8 46 15,6-12-56-15,8-12 5 16,9-14 4-16,12-17-14 15,11-15-9-15,7-12-6 16,38-62-2-16,-52 106 2 16,32-53-12-16,4 9-23 15,-7 18-46-15,-8 16-34 16,-14 17-38-16,-20 23-12 0,-16 15-83 16,-50 24-714-1</inkml:trace>
  <inkml:trace contextRef="#ctx0" brushRef="#br0" timeOffset="122420.04">4798 8819 1045 0,'0'0'246'0,"0"0"-212"0,0-2-20 0,2 2-14 0,2-2 32 0,4 0-19 0,-2-4 14 15,3 4 11-15,-5 0-4 16,0 2 8-16,-6 0 0 16,2 0 8-16,-2 0 7 15,2 0-27-15,0 2 10 16,0-4 19-16,0 2 14 15,2 0-16-15,-2 0 3 0,0-2-30 16,2 2-12 0,8-2 3-16,1 0 2 0,11 0 5 15,7 0-13-15,7-2-3 16,4-2-3-16,3 2 2 16,-2-4-3-16,-1 0-8 15,0-2 0-15,1 0 0 16,-10 0 0-16,-4 3 1 15,-8 7-1-15,-7 3-5 16,-5 8 5-16,-7 4 32 16,0 9 53-16,-5 4-26 15,-1 6-29-15,-2-4-14 16,2-2-7-16,4-2-1 16,2-4 1-16,0-2 10 15,0 2 8-15,-5 2 11 0,-3 2 11 16,-4 3-19-16,-3 0-9 15,-5-2-6-15,-2-3-4 16,2-4-11-16,-1-4 0 16,0-4-127-16,5-6-137 15,-16-30-279-15</inkml:trace>
  <inkml:trace contextRef="#ctx0" brushRef="#br0" timeOffset="123420.6">3744 8085 217 0,'0'-2'1147'0,"-2"0"-966"0,2 0-110 0,0 0-34 0,0 0 122 0,0-4-58 0,2 2-49 0,0-2 20 0,-2 4 20 0,0 0-17 0,-2 0 13 0,2 2-23 16,0 0-26-16,0 0 0 16,0 0 0-16,0 0-15 15,0 2-2-15,0 8-20 16,-2 14 59-16,0 12-8 15,0 8-35-15,-6 7 1 16,-1-4-19-16,-1 0-6 16,-3-5-106-16,-1-2-242 15,-33 18-474-15</inkml:trace>
  <inkml:trace contextRef="#ctx0" brushRef="#br0" timeOffset="123785.98">3566 7979 1638 0,'4'-4'315'0,"2"4"-227"15,17 0-38-15,2 0 35 16,8 6 38-16,8 3-33 15,1 9-27-15,4 5-22 16,3 7-22-16,-5 8 8 16,-5 2 0-16,-8 4-7 15,-16 4 13-15,-10-1 6 16,-12-3-3-16,-13-2-8 0,-11-6 8 16,-11-2-7-1,-2-6-2-15,-6-4-2 16,4-8-17-16,3-6 5 15,3-8-2-15,9-2-10 0,6-6-1 16,14-4-10-16,11-4-138 16,9-6-104-16,14-2-56 15,74-42-161-15</inkml:trace>
  <inkml:trace contextRef="#ctx0" brushRef="#br0" timeOffset="124356.22">4214 8045 1582 0,'-4'0'448'0,"-3"8"-300"16,-11 4-62-16,-7 20 43 16,-4 6 0-16,-5 8-44 15,6 0-26-15,6-3-29 16,8-12-20-16,10-4-8 15,6-9-2-15,8-10 7 16,0-6-1 0,13-8 17-16,0-6-2 0,11-15-11 15,0-6 1-15,-2-6-11 0,-9-1 6 16,-2 4-4 0,-11 10-2-16,-4 12 0 0,-4 6-6 15,-2 8-20-15,0 8-1 16,0 6 22-16,2 4 4 15,5 0 1-15,3 0-1 16,4-10-14-16,4-4 9 16,4-8 6-16,3-12 13 15,2-4-7-15,0-8-5 16,-6-6 1-16,0-2 10 16,-9-3-11-16,-2-2 10 15,-6-5-11-15,-1-3 0 16,-8-1 6-16,1-2-5 0,-4 10-1 15,2 8 0-15,0 16 19 16,3 10-19-16,1 16-36 16,0 16 36-16,-2 18 51 15,-1 18 1-15,5 8-32 16,9-2-19-16,0-7 8 16,4-5-8-16,1 0-1 15,-4-6-14-15,-1-8-126 16,-6-4-230-16,-10-2-274 15</inkml:trace>
  <inkml:trace contextRef="#ctx0" brushRef="#br0" timeOffset="124505.92">4411 7963 1451 0,'12'-14'521'0,"7"1"-341"0,18-13-100 0,10 6-2 0,9 2-20 0,2 6-49 0,-3 2-9 0,1 9-160 0,57 12-198 0</inkml:trace>
  <inkml:trace contextRef="#ctx0" brushRef="#br0" timeOffset="124851.09">4836 7968 1895 0,'-18'15'293'16,"0"-1"-170"-16,-18 15-15 16,-1 8 12-16,5-1-51 0,8 0-36 15,3-2-23-15,13-6 1 16,3-8-4-16,5-6-5 16,5-3-2-16,6-10 9 15,9-5 6-15,9-10 6 16,2-6-11-16,9-4-1 15,-1-2-8-15,-6 4 0 16,-4 4 5-16,-12 6-6 16,-5 8-11-16,-1 6-7 15,-7 6 9-15,-2 6 9 16,3 4 1-16,0 2 0 16,1 0-1-16,1-4-40 15,6-6-82-15,5-8-62 16,7-6-169-16,46-42-1145 0</inkml:trace>
  <inkml:trace contextRef="#ctx0" brushRef="#br0" timeOffset="125185.65">5101 7632 1792 0,'2'18'229'0,"2"4"-70"0,5 16-25 15,11 8-41-15,1-2-2 16,6 1-38-16,-2-12-31 16,-2-4-2-16,-3-15 10 15,-7-10 61-15,1-4-26 16,1-11-4-16,-1-8-31 15,1-9-7-15,4-11-5 16,-9-7-11-16,-1-4-7 16,-7-4-11-16,-6-9 3 15,0 9-53-15,1 6-73 16,1 18-109-16,15 21-254 16</inkml:trace>
  <inkml:trace contextRef="#ctx0" brushRef="#br0" timeOffset="125403.61">5548 7792 1668 0,'-2'10'507'16,"2"4"-373"-16,-4 10-16 15,4 6 38-15,0-4-40 16,4-1-41-16,1-3-51 15,0-7-14-15,-1-1-10 16,-2-3-79-16,0-8-128 0,-4-3-116 16,-12-36-344-1</inkml:trace>
  <inkml:trace contextRef="#ctx0" brushRef="#br0" timeOffset="125575.65">5493 7564 1797 0,'-2'-3'566'0,"0"2"-409"16,-1-2-109-16,3 3 44 15,0 3-11-15,3 5-74 16,1 7-7-16,1 8-128 16,5 1-232-16,24 8-856 15</inkml:trace>
  <inkml:trace contextRef="#ctx0" brushRef="#br0" timeOffset="125968.27">5816 7696 1802 0,'-15'8'363'0,"-6"4"-249"15,-14 8 12-15,-3 8 26 0,0 2-65 16,12-2-35 0,5-4-31-16,17 0-21 0,13-4 0 15,15-3 9-15,12-6 0 16,8-2-2-16,10 0-7 16,-3 0 0-16,0 4 0 15,-15 4-10-15,-7 1 8 16,-11 0 4-16,-14-4-3 15,-6-2 2-15,-9 2 4 16,-12-2 4-16,-8 0 8 16,-9-2 5-16,-4-4-11 15,-3-4-4-15,0-4-5 16,7-4-2-16,9-4-45 16,18-8-123-16,44-49-331 15</inkml:trace>
  <inkml:trace contextRef="#ctx0" brushRef="#br0" timeOffset="127067.16">6222 7708 1183 0,'-3'-2'873'0,"1"2"-672"15,-2 2-112-15,-5 12 49 16,-1 10 13-16,0 10-34 16,-3 8-49-16,8 0-43 15,7-7-11-15,7-3-5 16,8-13 0-16,4-2-3 0,8-9 6 16,2-4 4-16,-2-15-7 15,4 0-4-15,-2-11-5 16,-4-5-2-16,-6-4-7 15,-8-4 3-15,1-3 0 16,-8 2 0-16,-4 2 3 16,-2 16 2-16,-2 6 1 15,2 12-34-15,-2 12 19 16,0 8 14-16,2 12 1 16,2 4-1-16,7-2 0 15,6-5-8-15,7-8-29 16,5-10-1-16,4-3-1 15,5-12 1-15,-1-7 25 16,4-4-31-16,1-4-9 0,2-5 2 16,3-6-1-16,1 0 16 15,-3 2-14-15,-8-2-24 16,-13 2 7-16,-6 10 38 16,-12 0 29-16,-4 10-19 15,-4 2 7-15,0 4 13 16,-3-1 0-16,5 2 2 15,2-1 11-15,0-2-1 16,0 0 38-16,-3-4 35 16,1 0-4-16,-5-1 11 15,-1 0-13-15,-8 3-8 0,-6 3-14 16,-9 3-15 0,-6 9-15-16,0 13 12 0,-5 14-8 15,4 6-13 1,9 6-5-16,13-2-13 0,10-4 0 15,16-8-7-15,6-10 7 16,5-7 0-16,-2-8 6 16,6-9 6-16,0-9 5 15,2-8-1-15,-2-7-4 16,2-6-10-16,-4-2-2 16,-5-6-6-16,-5 0 5 15,5-8 0-15,-7-4-17 16,0-4-15-16,-4 5 21 15,-2 13 0-15,-10 12 11 16,0 10-19-16,-1 22-3 0,-5 11 5 16,-3 22 18-16,1 14 21 15,4 8-13-15,7 0-8 16,11-13 1-16,6-8-1 16,5-14 1-16,1-10 3 15,0-12-3-15,2-10-1 16,1-8 0-16,5-10 0 15,3-6-17-15,-3-10 11 16,4-4-33-16,-2-4 8 16,0-5-1-16,-6-3-7 15,-6 0-27-15,-5-2 24 0,-5-4 6 16,-9 6-16 0,-2 6 41-16,-2 17 11 0,-1 13 14 15,-1 18-2 1,-6 21 16-16,1 15 71 0,-3 22-9 15,6 8-21-15,8 10-25 16,8-2-10-16,13-1-8 16,3-7-7-16,8-4-7 15,-6 0-12-15,3-8-85 16,1-6-198-16,40 2-325 16</inkml:trace>
  <inkml:trace contextRef="#ctx0" brushRef="#br0" timeOffset="128901.5">13701 13036 1781 0,'0'-2'317'0,"0"0"-164"0,-2 0-92 0,4 4-59 0,4 2 8 0,4 6 59 0,-1 6 8 0,4 8-1 15,-2 2-14-15,2 8-40 0,-6 0-19 16,0 4-3-16,-9 1-240 16,-43 31-675-16</inkml:trace>
  <inkml:trace contextRef="#ctx0" brushRef="#br0" timeOffset="129267.17">13563 12954 1276 0,'2'-6'703'0,"5"4"-637"15,13-7-66-15,9 6-10 16,13 1 10-16,12-2 13 15,2 8 26-15,1 5 12 16,5 9-18-16,-6 9-9 16,-4 5-6-16,-12 6 2 15,-11 4-8-15,-15 0 46 16,-20 0 23-16,-13 1 33 16,-17-2-43-16,-13 0 8 15,-11 1-32-15,-3-2 8 16,-3-6-46-16,3-6-1 0,7-6-8 15,12-10-74-15,17-10-101 16,9-10-148-16,47-58-555 16</inkml:trace>
  <inkml:trace contextRef="#ctx0" brushRef="#br0" timeOffset="130034.4">14421 13042 1430 0,'-7'-4'717'0,"0"2"-504"0,-1-4-154 15,-4 10-56-15,5 6 6 16,-1 10-14-16,-3 10 5 15,4 6-6-15,0-2 6 16,11-2 14-16,6-3 1 16,3-10 12-16,3-5-8 15,3-3-18-15,2-5 14 16,-1-5 3-16,-3-2-18 16,4-5 19-16,-8-5-8 15,1 1 8-15,-3-4-7 16,-7 2 6-16,-2-3 2 15,0 4 2-15,-2-1-5 0,0 4 2 16,0 0-19-16,2-2 0 16,3 0-14-16,2-4 5 15,4-4-26-15,3-4 7 16,-1-2-7-16,2-4 13 16,-1 0 16-1,-6 0 4-15,-3 0 1 0,-2-2-10 16,-6 3 11-16,1 2 0 15,-3 0-9-15,1 2 0 16,-3 2-5-16,-3 3 14 16,2 0 11-16,0 4-10 15,1 0 4-15,0 2-4 16,2 2 28-16,3-2-5 16,2 4 13-16,-4 2 23 15,4 0 41-15,-2 0-41 0,0 2-15 16,2 0-18-16,0 2 7 15,0 0-2-15,0 2-25 16,0 0 8-16,0 0-15 16,0 0-6-16,0 0 6 15,2 0 0-15,-2 0-1 16,0 4-11-16,2 10 12 16,-2 18 43-16,4 16 20 15,-2 15-14-15,-2 6-19 16,2 4-9-16,4 3-13 15,0-8-7-15,-1-2-1 16,1-6-13-16,-2-11-97 16,-4-15-121-16,-2-8-283 0,-20-12-202 15</inkml:trace>
  <inkml:trace contextRef="#ctx0" brushRef="#br0" timeOffset="130197.59">14663 12891 1878 0,'12'-8'361'0,"4"1"-340"0,26-5-21 0,10 3-168 0,5 8 42 0,88 11-204 0</inkml:trace>
  <inkml:trace contextRef="#ctx0" brushRef="#br0" timeOffset="130503.01">14991 12986 2016 0,'-20'8'490'0,"0"8"-390"16,-17 14-40-16,-2 8 20 16,8-2-25-16,11 0-22 15,6-6-16-15,12-3-17 16,4-8 0-16,12-9 0 15,1-3 5-15,8-10 14 16,4-11-1-16,6-8-4 0,1-8-7 16,-1-6-5-16,-8 2-1 15,-6 4 11-15,-7 8-11 16,-8 8 7-16,-2 10-8 16,-2 8-20-16,2 12-10 15,5 10 29-15,7 10 1 16,3 6 0-16,1 0-123 15,9-10-214-15,40 12-318 16</inkml:trace>
  <inkml:trace contextRef="#ctx0" brushRef="#br0" timeOffset="130952.18">15562 12801 1858 0,'0'0'571'0,"-2"2"-415"0,2 10-95 0,2 10 56 0,4 13-4 0,7 9-49 0,1 2-23 0,4-2-23 0,6-6-12 0,-3-12-6 0,-1-8 0 15,-1-14 1-15,4-10 22 16,-1-16-5-16,7-8-1 15,0-12-4-15,-5-4-13 16,-3-4 0-16,-10-5-1 16,-9 1-12-16,-7-2 11 15,-3 8-40-15,1 16-15 16,5 14-81-16,-1 18-457 16,8 44-98-16</inkml:trace>
  <inkml:trace contextRef="#ctx0" brushRef="#br0" timeOffset="131152.44">15965 12879 102 0,'-2'4'1953'16,"0"3"-1715"-16,-3 11-94 16,0 2 2-16,1 10-14 15,4-2-30-15,-2 0-48 16,4-4-35-16,2 0-11 15,6-4-8-15,-4-8-127 16,1-2-187-16,5-22-295 16</inkml:trace>
  <inkml:trace contextRef="#ctx0" brushRef="#br0" timeOffset="131318.81">15969 12741 1955 0,'-4'-4'759'0,"0"2"-547"16,-6 0-175-16,6 6-37 15,4 6-25-15,4 6-131 16,12 2-319-16,51 8-773 16</inkml:trace>
  <inkml:trace contextRef="#ctx0" brushRef="#br0" timeOffset="131681.97">16179 12841 2179 0,'-20'10'358'0,"1"4"-245"0,-14 8-40 16,3 7-7-16,12-5-7 15,11 0-44-15,9-2 6 16,11 0-20-16,12-2 9 16,8-4-1-16,7-2 8 0,5-2-17 15,-3 0 1-15,-6-2 8 16,-7 2-8-16,-11-4-1 16,-9-2 0-1,-7 2-1-15,-4-4 1 0,-5-2 2 16,-5 2 11-16,-7 4-2 15,-12-4-11-15,-7 2-2 16,-3-7-29-16,8-2-80 16,10-7-132-16,13-4-274 15,57-48-969-15</inkml:trace>
  <inkml:trace contextRef="#ctx0" brushRef="#br0" timeOffset="132551.59">16484 12876 2056 0,'0'0'455'0,"0"3"-417"15,0 9-23-15,0 5 91 16,3 3 16-16,1 8-46 16,2-4-34-16,3-6-18 15,9-2-9-15,-3-8 6 16,8-4-12-16,-3-4 3 15,5-10-2-15,-3-4-10 16,4-10 0-16,1-8-8 16,-6 0 1-16,-2-3 6 15,-7 11 0-15,-8 8 1 0,-2 6-15 16,-4 10-6-16,-2 10-13 16,-4 10 34-16,-2 8 0 15,5 4 0-15,7-3-24 16,11-5-10-16,8-6-7 15,8-10 25-15,4-4 2 16,3-12-2-16,2-4 7 16,0-6-6-16,2-2-14 15,-7-2-8-15,0 0 23 16,-10 5 5-16,-5-1 9 16,-11 7 0-16,-5 4 8 15,-2 6-7-15,0-2 17 16,0 3-17-16,-2 0 0 15,2 0-1-15,0 0 0 16,-2 3 0-16,-1-6 14 0,-2 6 20 16,-4 1 1-16,-8 5-5 15,-8 8 13-15,-4 4-4 16,-2 5-15-16,7-1-3 16,5-3-16-16,11-2-5 15,3-8-1-15,10-6-22 16,3-2 23-16,6-6 11 15,9-2 1-15,-2-10-12 16,8-4-21-16,0-8 0 16,-2-3-17-16,-2-3 5 15,-5-5 5-15,-2 1 16 16,-11 3 12-16,0 15 10 16,-7 6 56-16,-4 14-66 0,-4 14 17 15,-3 11-7-15,-2 9 11 16,3 5-15-16,10 0-5 15,7-7-1-15,7-10-6 16,-1-6 5-16,5-10-24 16,0-10-4-16,4-6-4 15,-4-14-22-15,1-7 13 16,0-7 31-16,-8-4-7 16,0-3 18-16,-6-6 0 15,-1 1 0-15,-2 6 9 16,0 10 37-16,-2 14 62 15,0 12-42-15,5 14-64 0,-5 12-1 16,2 18 27 0,1 14-28-16,8 4-18 0,-1 1-202 15,-1 61-360 1</inkml:trace>
  <inkml:trace contextRef="#ctx0" brushRef="#br0" timeOffset="137187.07">1442 6920 1535 0,'0'-4'267'0,"0"2"-140"0,0-6 23 0,-2 2 30 0,2 2-21 0,-4 2-15 0,4 2-13 0,-2-2-11 0,2 4-39 0,0 0-38 0,-3 12-23 16,1 16 20-16,-2 14 37 15,-1 14-32-15,0 6-30 16,1-7-6-16,2-3-8 16,2-13-2-16,4-2 1 15,0-7-1-15,-1-6-59 16,-3-8-42-16,-3-4 9 16,1-10 1-16,0-2 76 0,-9-8 7 15,-5-10 9-15,-1-10-2 16,-3-14 2-16,4-12-1 15,5-15-11-15,6-13-11 16,8-14-41-16,8-8-16 16,13-1-4-16,5 13 50 15,10 20 28-15,-2 16 5 16,1 24 1-16,0 12 10 16,-7 22 13-16,-2 12 10 15,-7 20 15-15,-7 16 0 16,-3 16 13-16,-5 7-23 15,-12-1-23-15,-1-4-6 16,-8-14-9-16,-9-12 7 16,-6-10 2-16,-8-9-9 0,-7-4 7 15,-4-5-7-15,0-3-153 16,5-8-130-16,-46-23-293 16</inkml:trace>
  <inkml:trace contextRef="#ctx0" brushRef="#br0" timeOffset="137553.21">1560 6980 1865 0,'9'-6'308'0,"3"0"-197"0,9-2 22 0,13 2-4 0,9 6-16 0,3 8-26 0,1 12-17 0,-5 2-25 15,-6 2-7-15,-7 0-13 16,-13-2-8-16,-10-6-1 16,-6 3-10-16,-8-4 6 15,-4-3 5-15,-3-2-1 16,-1-6-4-16,5-1-1 15,4-7 1-15,3-10-12 0,2-4-15 16,6-11-24-16,9-5-17 16,10-8-49-16,6 0-25 15,4 4-98-15,0 4-233 16,34-28-1282-16</inkml:trace>
  <inkml:trace contextRef="#ctx0" brushRef="#br0" timeOffset="137901.49">2165 6796 1036 0,'-14'15'681'0,"3"3"-513"0,-7 21-77 16,5 5-17-16,6 0-14 15,7-4 7-15,7-4-25 16,8-12-4-16,5-8-13 16,7-10 35-16,0-7-3 15,4-10 12-15,-2-1 24 16,0-10-24-16,-7-4-13 16,-6 0-8-16,-3-6 33 15,-13 4-24-15,-9 0-38 16,-11 4-19-16,-11 3 0 15,-9 12-44-15,-8 9-100 16,0 5-121-16,1 10-104 16,-24 17-1073-16</inkml:trace>
  <inkml:trace contextRef="#ctx0" brushRef="#br0" timeOffset="138404.97">2608 6702 1685 0,'0'-3'333'16,"-5"6"-241"-16,-1 4-64 15,-6 15 11-15,-5 17 63 16,1 13-9-16,1 10-60 0,10-4-21 15,7-8-10-15,11-10 1 16,3-16-3-16,4-8 0 16,-4-10 10-16,-3-7 18 15,3-14 10-15,-1-9-23 16,1-10-5-16,1-10-1 16,-3-6-8-16,-3-6-1 15,-2-1 0-15,-5-5 0 16,-7-2 0-16,-3-4 0 15,-4-2 0 1,-5 0 2-16,5 6 4 0,1 17 1 16,5 17 31-16,2 20-28 15,2 12-10-15,-3 22 0 16,2 23 53-16,-3 25 38 16,4 20-38-16,5 4-32 0,4-2-8 15,4-11 7 1,3-5-7-16,-5-6-7 0,5-16-6 15,-1-16 0-15,-2-12-40 16,3-18-119-16,5-12-174 16,48-38-556-16</inkml:trace>
  <inkml:trace contextRef="#ctx0" brushRef="#br0" timeOffset="139039.17">3439 6543 1864 0,'0'0'328'0,"0"2"-184"0,2 4-45 0,0 6 3 0,2 14 92 0,3 18-97 0,2 10-32 0,4 8-43 15,-1 0-14-15,-3-3 1 16,-3-9-9-16,-2-10-53 15,-6-12-152-15,-2-10-80 16,-7-8 88-16,-7-8-4 16,-9-8-96-16,-4-14 8 15,-5-8-20-15,-1-10 145 16,1-6-41-16,-7-9 205 16,1-2 79-16,5-8 289 15,8 9-55-15,17 4-109 0,14 8-4 16,14 6-110-1,20 8-54-15,13 6-18 16,18 10-2-16,8 17 8 0,1 16-1 16,-2 17-13-16,-8 12 19 15,-6 8 32 1,-10 5 20-16,-13-5 6 0,-14-4 0 16,-19-8-13-16,-12-10 13 15,-13-8 15-15,-14-4-5 16,-15-6-41-16,-12 0-29 15,-13-6-15-15,-6-4 1 16,2-8-4-16,4-8-8 16,15 0-1-16,18-2-33 15,18-2-210-15,57-24-270 16</inkml:trace>
  <inkml:trace contextRef="#ctx0" brushRef="#br0" timeOffset="139835.69">3889 6840 2082 0,'9'0'231'0,"-1"-2"-166"0,11-4 17 0,12-6 26 0,4-5-43 0,3-2-40 0,-3-1-16 0,-6-5 0 0,-6 1 0 0,-14-4 18 0,-5 2-12 0,-13 2-13 16,-4 0-2-16,-16 8-1 15,-8 4-7-15,-8 16-3 16,-5 12 11-16,6 16 0 16,6 15 0-1,14 8-20-15,17 6 20 0,14-1-10 16,15-10-11-16,5-10-8 15,11-10 1-15,2-18 28 16,3-12 1-16,-2-8 7 16,1-10 4-16,1-8-11 15,-3-8 6-15,-2-8-5 16,-5-4 5-16,-8-2-1 16,-3-5 0-16,-9-5 5 0,-8 0-10 15,-5 0 0-15,-9 6-1 16,-2 11 1-16,0 16 14 15,2 13 6-15,5 13-21 16,-1 17-28-16,3 17 28 16,0 23 10-16,6 10 5 15,3 14-9-15,13 0-6 16,-3-1 2-16,6-5 5 16,-6-8-5-16,-1-12-1 15,-7-10 5-15,-3-16 13 16,-6-12 11-16,0-11-4 15,-2-6 19-15,-2-6 27 16,-3-8-26-16,-5-10-34 0,0-14-12 16,1-13-15-16,7-8-26 15,6-12-52-15,9 0 15 16,13 3 6-16,3 15 39 16,4 14 12-16,-2 14 15 15,-6 16-1-15,-6 8 5 16,-6 6 2-16,-1 8 0 15,-4 2 18-15,-2 4 0 16,1 1 2-16,-5-6-1 16,0-1 11-16,-5-2 9 15,-5-2-15-15,-9 4-4 16,-8-2-14-16,-6 1-6 16,-2-9-107-16,3-3-160 15,-30-23-274-15</inkml:trace>
  <inkml:trace contextRef="#ctx0" brushRef="#br0" timeOffset="140270.07">4700 6465 1508 0,'-5'0'378'0,"-1"2"-261"0,-8 10 8 0,-8 6 40 0,-4 18-39 0,-3 8-23 0,6 4-31 0,9-2-21 0,14-8-28 0,16-5-5 16,7-10 3-16,8-10 3 15,7-7 3-15,1-11-5 16,-2-7 8-16,-6-6-12 0,-5-6 0 16,-8-2 0-1,-3-4 27-15,-10-2-16 16,-9-2-7-16,-10-4-22 15,-6 2-13-15,-13 0-52 0,-5 4-82 16,-2 7-225 0,-53-25-396-16</inkml:trace>
  <inkml:trace contextRef="#ctx0" brushRef="#br0" timeOffset="140592.14">4893 6108 1745 0,'0'0'352'0,"0"-2"-172"16,-2 4-84-16,0 12-3 15,-2 14 152-15,2 18-82 16,-1 12-71-16,3 6-43 16,5 3-8-16,1-5-29 15,3-2 3-15,5-8-15 16,-6-2-15-16,1-10-114 16,1-5-180-16,-2-12-148 15,30-9-247-15</inkml:trace>
  <inkml:trace contextRef="#ctx0" brushRef="#br0" timeOffset="142312.99">5228 6497 2007 0,'-5'12'210'15,"1"-2"-159"-15,0 6-27 16,6 0-6-16,4-6 12 15,9 2-30-15,10-8 0 16,0-2 25-16,4-6-3 16,0-8-16-16,-2-6-4 15,0 2-2-15,-6-6 0 0,-3 0-29 16,-9 4 16 0,-5 8 13-16,-4 10 0 0,-2 11 9 15,-2 26-8-15,-5 21 52 16,-5 26-40-16,-5 16 14 15,-1 71-26-15,20-121 12 16,0 50-5-16,4-14-7 16,-2-19 26-16,-4-21 12 15,-13-20-16-15,-8-18 13 16,-6-16 4-16,-4-16-8 16,6-14-10-16,12-12 8 15,15-11-13-15,19-17-17 16,14-8-6-16,8-8-74 15,4 2 2-15,2 7 12 16,-7 21 15-16,-5 18-4 0,-8 14 45 16,-9 14 10-16,-9 8 0 15,-5 4-37-15,1 2-59 16,1 0 12-16,8-4 51 16,-1 0 19-16,1 0 14 15,-3-1 2-15,-3 6 7 16,-3-1 18-16,-2 2 28 15,-3 2-2-15,-3 0 7 16,3-2 0-16,-2 2-42 16,2 0 0-16,2-7-2 15,1 4 1-15,1-3-7 16,0 1 5-16,1 4-9 0,-1-2 8 16,0 7-2-16,6 5 15 15,-6 7 6-15,3 4-3 16,-3 2-21-16,-2 2 18 15,-4 2-11-15,2-4-16 16,-2-4 9-16,-3-2-8 16,1-8 0-16,2 0-1 15,-5-8 0-15,2 0 1 16,1-10 11-16,-3-2-12 16,3-8 0-16,4-10-6 15,7-2-21-15,11 0-16 16,3-3-4-16,13 6-5 0,1 4 20 15,6 10 7 1,-8 7 23-16,-4 9-5 0,-9 13 7 16,-6 8 3-16,-8 9-2 15,-1 5 4-15,-1 0 1 16,-1-4 0-16,-1-6 2 16,0-8-8-16,-2-4 1 15,-2-8 0-15,0-4 0 16,-3-4 11-16,0-2 32 15,-3-4-32-15,-3-8-11 16,1-8-1-16,10-2-1 16,7-4-35-16,9-4-21 15,4 4-18-15,9 3 0 16,5 8 13-16,-5 9 41 16,-7 10 15-16,0 7-3 0,-6 8 9 15,-7 0 0-15,-1 6 17 16,6-5 14-1,-5-4-20-15,1-4 7 0,7-4 28 16,0-4-16-16,8-6-1 16,1-8-17-16,6-4-3 15,-1-2-2-15,-7-5-5 16,-4 2 5-16,-11-2 8 16,-9 9-1-16,-6 2 4 15,-10 8-17-15,-7 6-1 16,-6 8-1-16,-4 14 0 15,2 9 0-15,5 6 1 16,10-1-1-16,12 1-5 16,8-7 5-16,9-4-26 15,9-8-3-15,1-6 30 0,6-12 9 16,0-6 0-16,4-6-8 16,1-6 13-16,-1-4-13 15,0-2 8-15,-4-2 0 16,0 0-7-16,-8 1-1 15,-4 10 1-15,-9 8-2 16,-2 7-14-16,-4 8-28 16,0 10 42-16,3 7 0 15,1 0 6-15,-2 2-5 0,-2-7 1 16,1-4-2 0,-2-8-2-16,2-4 2 0,0-4 16 15,-1 0 35-15,0-6 11 16,7-2-29-16,4-6-33 15,1-4 6-15,3 2-5 16,1 0-1-16,-7 5 0 16,-1 4 0-16,-4 7-10 15,-4 2-5-15,5 3 6 16,-1 2 8-16,2-1 1 16,0-1 0-16,3 0 1 15,3-5 16-15,1-9-7 16,1 0 8-16,4-11-1 15,0-5 47-15,3-4-1 16,-4-7-4-16,-3-3 7 16,-5-3-8-16,-7-6-25 15,-4-8-18-15,-4-4-14 0,-2-5 6 16,1-4-7-16,3 6 0 16,0 11 7-16,0 20 20 15,2 16 16-15,-6 16-41 16,2 16 22-16,0 14-21 15,2 22 24-15,4 10-8 16,4 5-11-16,13-5-8 16,-1-6-1-16,1-4 0 15,-3 0-17-15,-9-2-170 16,-12-2-279-16,-50 29-205 16</inkml:trace>
  <inkml:trace contextRef="#ctx0" brushRef="#br0" timeOffset="142434.64">6767 6090 1948 0,'19'-8'492'0,"0"1"-420"0,26-8-42 0,15 7 48 0,9-2-30 16,9 7-48-16,2 3-69 0,103 7-385 16</inkml:trace>
  <inkml:trace contextRef="#ctx0" brushRef="#br0" timeOffset="150320.1">6925 5195 1083 0,'-2'-2'288'0,"4"2"-205"0,-2-6-37 0,0 4 34 0,0 1-25 0,0-2 25 0,0 1-26 0,-2 2 28 0,2-2-28 0,-2 2-10 0,0-2-23 15,0-2 10-15,0 2-1 16,-1 0-10-16,1-2 5 15,-2 2 4-15,-1-2 22 16,-2 2-27-16,3-2-6 16,-3 2 36-16,3-2-27 15,0 2 3-15,-4-2-11 16,2 0-10-16,-3 0 3 16,3 2-10-16,-2-2 14 15,4 2 4-15,0 2-4 16,-1-2 2-16,3-2-6 15,-2 2-1-15,2-2 1 0,-4 2-6 16,2 0-5-16,2 0 0 16,-2 0 10-16,-1 2-11 15,1-2 2-15,0 0-2 16,-1 2 1-16,2-2 1 16,3 2-2-16,-2 0 0 15,2 0 6-15,-2 0-6 16,0-4 0-16,-3 2 0 15,3 0 1-15,0 2-1 16,0-2 1-16,-2 2-1 0,-1 0 0 16,3 0 1-1,-3 0-1-15,5 0 2 0,-2 0 4 16,2-2-6 0,-2 2 9-16,-1-2-3 0,1 2-5 15,0 0 1 1,0-2 3-16,-4 0-5 0,1 0 0 15,3 2 0-15,-1 0 0 16,-1 0 0-16,1 0 0 16,-1-2-6-1,2 2 5-15,-2 0 1 0,-1 0 0 16,3-2 1-16,0 2 6 16,-6 0-7-1,6-4 8-15,-2 2-8 0,0 0 1 16,-3 0-1-16,3 2 1 0,-3-2-1 15,0 0-8 1,1 2 8-16,-1 0-1 0,3-2 0 16,2 2 0-16,-2 0 1 15,4 0 5-15,0 0-4 16,0 0 4-16,-2 0-5 16,-2-2-5-16,2 2 5 15,-2-2 1-15,-1 2 0 16,1-2 0-16,-3 2 0 15,2-2 0-15,1 2-1 16,-3-4 1-16,1 2 0 16,2 0-1-16,-4 2 0 15,0-2 0-15,-1 0 2 16,2-2-2-16,0 2 1 16,3 0-1-16,-3 0 0 0,1 2 0 15,-1-2 1-15,3-2-1 16,-4 2 0-16,4 0-1 15,0 0 1-15,0 2 0 16,-1-2 0-16,-7 0 0 16,6 0 0-1,-3 2 0-15,1-2 0 0,-2 0 1 16,-3 0-1-16,1 0 0 16,2 2 0-16,-3-4-1 15,1 4 1-15,3-2 0 16,3 0 1-16,-1 2-1 15,-4-2 0-15,0 2 0 16,0-2-9-16,-1 0 9 16,-3 2-1-16,3 0 2 0,4 0-1 15,1 0 1-15,-1 0 0 16,0 0 0 0,4 0 0-16,-5-2 10 15,3 0-10-15,-3 2 5 16,-3 0-6-16,4 2 0 0,-6 0-1 15,-3 0 1-15,0 0 1 16,-5 2 0-16,3-2-1 16,-6 4 1-16,2-6 0 0,-1 2 7 15,4-2-7 1,-2 0 5-16,6 0-4 0,3-2 5 16,0 2-5-1,3-2 4-15,-1 2-6 0,-6 2-1 16,-1 0 1-16,-9 0-1 15,-4 2 1-15,-3-2 0 16,1-2 0-16,-2 2 0 16,3-2 1-16,3 0-1 15,-2 2-2-15,2 0 2 16,4 0 0-16,-1-2 0 16,-3 4 0-16,2-2 0 15,-5 0-1-15,-3 0 1 16,-1 0-1-16,-3-2 1 15,-2 0 0-15,5 0 0 16,-1 0 2-16,3 0-2 16,1-2 1-16,2 2 0 15,0 0-1-15,-5 0 0 16,-2 0 0-16,0 0 0 0,0-2 1 16,1 4-1-16,-4-2 0 15,5 0 0 1,1 0 1-16,-1 0-2 0,5 0 2 15,-2 0 4-15,4 0-5 16,0 0 0-16,-5-2 0 16,-1 2 0-16,-1 2 0 15,-4 0-1-15,2 0 2 16,-2 0-1-16,-3-2 0 16,-1 0 1-16,2-2 1 15,-1-2-1-15,1 2-1 16,1 0 0-16,4 2 0 0,-3 0 0 15,-2 2 0-15,-1 0-1 16,1 0 1-16,-4-2-1 16,5 2 1-16,-1-2 0 15,-1 0 1-15,1 2-1 16,-3-2 0-16,-6 2 0 16,4 2 0-16,1 2 0 15,1-2 0-15,1 0 5 16,-1-2-5-16,0 0 0 15,-2 0 0-15,3 4 0 16,2 0 0-16,1-2-1 0,2 4 0 16,3-4 1-16,-4 4 0 15,-1 2 0-15,-3 2-1 16,-1 0 0-16,-5 4 1 16,-6-2 0-16,-7 4 0 15,1 0 1-15,-3-1 6 16,1-6 0-16,2 4-6 15,8-8 8-15,9 1-3 16,9 1-5-16,5-4 0 16,3 3-1-16,-4 6 6 15,-6 0-5-15,-2 7 6 16,-7 1-1-16,1 0 3 16,-10 2-3-16,2 0-5 15,1 0 5-15,4-4-5 16,9-2 0-16,4-4-1 0,-4 2 0 15,-6 4 1-15,-20 4 0 16,-3 4 1-16,-2 2-1 16,3 1 0-16,5 1 0 15,3 2-1-15,-5 4 0 16,7 4 0-16,3-4 0 16,9-4 1-16,9-4-1 15,8 0 0-15,-2-4-1 16,2 2 1-16,2-3 0 15,3-2 1-15,4-2-1 16,0-1-8-16,6 2 8 0,-2 2-1 16,3 0 0-16,2 2 1 15,-2 6-2-15,0 0 2 16,1 8 1-16,1 6-1 16,-2 5 0-16,-1 3 1 15,-3 8 0-15,-3 2-1 16,1-4-1-16,4-8 1 15,7-12 0-15,2-15 0 16,2-10 1-16,2 2-1 16,0 1 1-16,2 5 10 15,-3 4-9 1,3 5-1-16,-2 6 8 0,2 6-8 16,0 6 0-16,0-2 7 0,2 2-7 15,1-1-1 1,-1-8 0-16,2 0 0 15,4-5 0-15,-2-8-1 0,3-4 1 16,-3-2 1 0,2-2 0-16,0 4 5 0,1 2-5 15,2 6-1-15,-2 4 0 16,-2 6 0-16,-3 7 0 16,-2 3 0-16,0 0 0 15,0 2 0-15,3-4 0 16,2-10-1-16,4-10 1 15,2-6-6-15,-1-8 4 16,1 0 1-16,-7-3 1 16,4 1 0-16,-2 0 1 0,-1 6-1 15,2 1 1-15,-4 8-1 16,-1 7 1-16,-2-2 8 16,3 4-9-16,-3-4 0 15,5 2-4-15,2-6 4 16,2-4 1-16,-3 0-1 15,2-4 1-15,-2 0-1 16,-1 1 0-16,2-4-1 16,-2 2 1-16,2-3 0 15,-3-4-1-15,3 4 1 16,2 2 0-16,-2-4 5 16,1 2-5-16,1 2-1 15,4 0 1-15,1 2-1 16,-3-8-8-16,3 2-1 15,-3-2 9-15,3-4 2 16,-1 4 7-16,3 2-7 16,1 2-1-16,4 4 7 0,4 0-7 15,4-2-5-15,0-3-3 16,0 1 8-16,3-6 1 16,-7-4 0-16,0-1-1 15,-3 2 1-15,-7-3 0 16,6 2 5-16,-6-2-5 15,2 0-1-15,1 0 0 16,-1 0 1-16,8 4 0 16,0-2 5-16,2 0-6 15,2 4 1-15,3-2-1 16,1 2 1-16,-4-6-1 16,5 0 0-16,-5 0 0 0,3 0 0 15,0 0 1-15,-1 0 0 16,2 4 0-16,3-2 0 15,4 0 0-15,3 2 5 16,5-2-6-16,2 0 0 16,0-4-6-16,-3-2 6 15,-2-2 0-15,-2 2 0 16,-8-2 1-16,1 2 0 16,0-2 0-16,-2 0-1 0,8 2 6 15,3-4-6 1,8 2-1-16,10 0 0 0,-1-2-5 15,6-2 6-15,-7 0 5 16,-1-2-5-16,-11 2-6 16,-4 0 6-16,-9 0 0 15,-5 2 2-15,-6 0-2 16,0-4 0-16,4 2-1 16,2-2 1-16,9-2 1 15,5-4-1-15,7 2 1 16,-1 0-1-16,1 2 0 15,-3 4-4-15,-5 0 4 16,-5 4 1-16,-5-4 0 16,-7 2 0-16,-2 0 0 15,-6 0-1-15,2-2 0 0,-1-4 0 16,5-6-1 0,4 2 0-16,3-4 1 0,-3 2 0 15,2 2-1 1,-2 6 1-16,1-2-1 0,-6 6 0 15,-2 2-5-15,1 0 6 16,0 0 0-16,1-2 0 16,-1 0 0-16,4-2 0 15,-5-5 0-15,5 6 0 16,2-4-1-16,2 2-5 16,-1 2 0-16,6-2 0 15,-2 3-4-15,4-1 1 16,-2 2-21-16,0-3 1 15,-1 0 7-15,-1 0-13 16,-5-6 5-16,5 1 14 0,-1-3 15 16,6 1 0-1,1-2 1-15,2 4 1 0,5 0-1 16,5-3 1-16,9 2-1 16,10 0 0-16,3 2 5 15,8 2-4-15,-1 2-1 16,-10 0 0-16,-8 4 0 15,-21 0 0-15,-12 0 0 16,-14 0 0-16,-10 0 0 16,-3 0 0-16,1 0 0 15,4 0 0-15,1 0 0 16,4 0 2-16,3 0-2 0,-3 4 0 16,1 2-5-16,5 2 5 15,2 10 0-15,12 2 49 16,4 1-8-16,6-2-34 15,2-2-5-15,-3-5 7 16,-3-2-9-16,-4-2 0 16,-1-2-2-16,-7-2 1 15,-2 0 0-15,2-3 0 16,0-1 1-16,-2 0 0 16,1-1 6-16,3-2-6 15,-3-2 6-15,9-4 0 16,7 1-5-16,12-6 23 15,5 0 7-15,7-1-25 16,1-2 8-16,5 1-7 16,-3 0-6-16,-2 0 0 15,-6 2 4-15,-8 2-5 0,-5 2-7 16,-8-2 7-16,0 2-1 16,1-4-10-16,-1 2 1 15,5 0 8-15,7 2 2 16,-4-4 6-16,2 0 0 15,-6-2-5-15,-5-2 1 16,-3 0-1-16,-3-2 1 16,1-2-1-16,1-2 5 15,2-2-5-15,-1-5-1 16,3 4 0-16,1-4 0 0,-3 3 0 16,-3 4 1-1,-7 4-1-15,-10 6 6 0,-3 8-5 16,-5 0 0-16,-2 0 1 15,0-4-1-15,8 0 5 16,2-6-5-16,1 0 1 16,2 0 4-16,4-6 4 15,-3-2 16-15,4-2 8 16,2-6-10-16,-4 4-12 16,4-5 0-16,2-3-4 15,-7-2-7-15,2-8-1 16,1-2 7-16,-9-10 4 15,-5 2 16-15,-1 2 4 16,-7-5-8-16,-5 7-11 0,0 4 18 16,-5 6-8-1,-4 4-7-15,-4-2 3 16,-6 0-10-16,-7-4-2 0,-6 0 6 16,-1-2-5-1,0-5-5-15,2-3 4 0,1 0 3 16,4 2-8-16,2-4 0 15,-3 3-1-15,2 3 2 16,-2-4-2-16,1 2 1 16,-1-6 0-16,-2 0-1 15,0-2 0-15,0 2 0 16,-3-1 0-16,3 3 0 16,6 6 1-16,-2 2 0 15,2 6-1-15,1 5-1 16,2 0-2-16,-2-2 3 0,7 3 0 15,-3 0-17-15,5 3 16 16,3-4 1-16,-1 3-1 16,3 4 0-16,-2 2 1 15,1 0-1-15,-4 4 0 16,-7 0-1-16,0-1 1 16,-8 7 1-16,-5-1-15 15,2 1 15-15,0 1 1 16,0 5 5-16,7-4-5 15,-5-2 0-15,4 2 0 16,1-6 7-16,-3 0-8 16,0 0 5-16,5 0-4 15,-2 2-2-15,3 2 1 16,-3 6 0-16,-1 0-15 0,-3 4 14 16,-3 0 1-1,0 0-7-15,-1 2 7 0,5 0 0 16,5-2 7-16,2-2-5 15,7 0 5-15,-1-3-7 16,-1 2 1-16,1-3 0 16,-4 6 0-16,2-2 0 15,3 3-1-15,-5 2-1 16,3 1 1-16,1-2-11 16,1 2 10-16,5 1-3 15,3 2 4-15,-2 1 13 16,2-3-11-16,1 2-1 0,0-2 0 15,0 1-1-15,4 2-3 16,0-1 2-16,0 2 1 16,0-1-10-16,0 2-40 15,0 5-176-15,-3 8-16 16,1 7-223 0,-12 25-1152-16</inkml:trace>
  <inkml:trace contextRef="#ctx0" brushRef="#br0" timeOffset="156476.81">1727 7622 1267 0,'0'0'229'0,"-2"0"-134"0,2 0-14 0,-2 0 18 0,2 0 46 0,0 0-55 0,-2 0-28 0,2 0-4 16,0 2 31-16,-3-4-11 16,6 2-14-16,-3 0-14 15,0 0-10-15,2 2-2 16,-2-2-5-16,9 0 3 15,6 4 61-15,10-4-5 16,15 0-28-16,12-4-29 0,8-8-16 16,11 0-4-1,9-9-14-15,4-1-1 0,3-2 4 16,3 2-4-16,-6 3-13 16,-6 4-73-16,-13 8-151 15,-18 4-70-15,-23 15-164 16,-79 51-900-16</inkml:trace>
  <inkml:trace contextRef="#ctx0" brushRef="#br0" timeOffset="156725.29">1828 7834 1780 0,'-2'0'271'16,"2"-4"-137"-16,-2 4-73 15,4-2 28-15,9 4-28 16,11-2 19-16,16 0 31 0,16 0 10 16,10-6-32-16,11-4-29 15,4-2-26-15,1-2-22 16,-4-2-1-16,-3 0-11 16,-4 2-12-16,-11-2-74 15,-4 2-122-15,-5 2-113 16,42-30-176-16</inkml:trace>
  <inkml:trace contextRef="#ctx0" brushRef="#br0" timeOffset="174008.25">8438 6986 1388 0,'0'0'451'0,"0"0"-340"0,-2-2-79 0,2 2-2 0,0 0 34 0,0-2-10 0,0 2-3 0,0 0 9 16,0-2 17-16,0 2-17 0,-2 0 19 0,4-2-22 0,-2 2-10 15,5-6-8-15,8 0-11 16,16-4-2-16,17-8-5 16,20-4-21-16,7 0-25 15,9-2 25-15,1 1 1 0,-3 1-1 16,-11 4-97-16,-17 7-143 15,-23 3-120-15,-41-15-981 16</inkml:trace>
  <inkml:trace contextRef="#ctx0" brushRef="#br0" timeOffset="175180.22">8336 6774 1568 0,'0'0'318'0,"0"-3"-221"0,0 3-16 0,-2 0 81 0,2 0-58 0,-2 0-49 0,-1 3-20 16,-3 7-22-16,-10 12 17 15,-9 12 14-15,-6 4-7 16,2 2-16-16,0-8-10 16,7-8 11-16,0-4 1 15,4-6-8-15,3-6-2 16,3-2-1-16,5-2 3 16,7-4 11-16,0-4-14 15,2 0-6-15,1 0-6 16,-1-2-30-16,3 2 16 15,-3 2-4-15,5-2 6 16,6 4 0-16,3 4 5 16,3 2 5-16,6 4 2 0,0 4 0 15,-3-4-1-15,1 0 0 16,-6-3 1 0,-1-2 1-16,-3-3 0 0,-4 0-1 15,-7-2 8-15,0 0-2 16,-4 0 1-16,2 0 17 15,0 0 24-15,0 0-3 16,0 0-4-16,0 0-11 16,0-2-2-16,0-2-2 15,0-8-25-15,0-6 0 16,0-8 8-16,0-2-8 16,0-2-1-16,-2 0 0 15,-1 0 0-15,1 4 1 16,0 4 6-16,-2 2-7 15,-1 7 0-15,3 6-1 0,-2 3 1 16,4 1-39-16,-2 2-129 16,-1 1-116-16,-2 1-365 15</inkml:trace>
  <inkml:trace contextRef="#ctx0" brushRef="#br0" timeOffset="176285.18">9506 6627 1549 0,'0'0'340'0,"0"0"-244"16,0 0-49-16,0 2 76 0,-2 2-54 0,2 10 4 0,0 6 20 0,0 6-31 0,2 2-11 0,-2-2-12 0,0-3-29 0,0-9 5 15,-2-1-10-15,-3-4-5 16,-4-1 0-16,2-2 2 16,-6-4-2-16,5 1-24 15,-2-3 6-15,1 0-5 16,-1-5 17-16,2-8 5 16,4-5 0-16,6-7-20 15,5-12 21-15,6 1 5 16,6-2 32-16,-2 8-14 15,5 4-1-15,-7 8-2 16,-1 8 8-16,-5 6-13 16,-5 6-15-16,5 8 17 15,1 4 5-15,5 8 5 16,-4 2-15-16,-2 0 9 0,-2-1-19 16,0-8 13-1,-6-5-14-15,-1-2 13 0,3-5-4 16,-3-3 7-1,0-3 14-15,0 1 32 0,2-10-10 16,5-7-37-16,4-10-16 16,3-5-9-16,5 0-30 15,1 4-4-15,3 8 19 16,-8 6 18-16,1 8-14 16,-9 4 1-16,-3 6 7 15,-2 2 11-15,2 8 1 16,-1 2 14-16,1 6-5 15,-1 4-8-15,-3-2-1 0,0 0-8 16,0 0-94-16,0 2-143 16,2-4-229-16,23 2-1168 15</inkml:trace>
  <inkml:trace contextRef="#ctx0" brushRef="#br0" timeOffset="176621.55">9994 6549 1911 0,'-9'6'253'0,"0"4"-206"0,-4 8 43 0,1 4 0 0,1-2-23 0,9 0-34 0,4-4 15 0,8-2-19 0,-2-2-1 0,3-4 8 15,-1-4 18-15,3-1-12 16,-3-6-6-16,-2-1 5 16,5-6 1-16,2-2-11 15,-3-8-11-15,-4-4-14 16,-1 2 16-16,-7 0-22 16,-5 2-17-16,-3 6-5 15,-10-2-32-15,-6 10-102 16,-4 2-41-16,0 8-124 15,-30 12-389-15</inkml:trace>
  <inkml:trace contextRef="#ctx0" brushRef="#br0" timeOffset="177236.08">10167 6551 1748 0,'0'0'566'15,"0"0"-514"-15,0 2-34 16,0-2 54-16,0 4-9 16,0 4 8-16,3 6 2 15,1 0-17-15,-4 0-29 0,3 0-6 16,-1-6 3-16,-2-2-8 15,0-4-15 1,2-2 16-16,0 0-2 0,-2 0 6 16,4-2 0-16,1-6-15 15,11-8-6-15,3-4-18 16,12-6 0-16,4 2-38 16,-7 8 22-16,-1 4 20 15,-11 8 8-15,-3 6-18 16,-7 8 9-16,2 6 15 15,0 8 8-15,1 2-7 16,3 2 0-16,-6-4 7 16,3-4 4-16,-1-2-5 15,2-8-6-15,1-2 4 0,-1-4-4 16,2-1 8-16,6-8 2 16,0-5-10-16,4-4 8 15,-2-8-8-15,2 0 0 16,-9-2 0-16,-1 2 8 15,-3 2 3-15,-7 6 2 16,2 4-14-16,-8 8-7 16,2 4-10-16,-1 4-23 15,-3 10 17-15,-1 6 23 16,-2 4 1-16,7 2 12 16,0-4-12-16,4-4 4 15,4-2-5-15,2-8 0 16,-2-2-44-16,3-4-127 15,9-22-315-15</inkml:trace>
  <inkml:trace contextRef="#ctx0" brushRef="#br0" timeOffset="177435.21">10651 6378 2518 0,'0'0'270'0,"-2"0"-234"0,2 4 48 0,0-8 47 0,-3 4-88 0,3 4-22 0,0 3-10 0,-2 0-11 0,-2 7-146 0,-25 21-424 0</inkml:trace>
  <inkml:trace contextRef="#ctx0" brushRef="#br0" timeOffset="177706.14">10758 6196 2086 0,'0'0'241'0,"0"2"-200"0,0 0 32 15,2 6 73 1,5 6-8-16,-3 6-21 16,5 10-47-16,-2 4-13 0,2 6-31 15,-1 3-5 1,1-1-21-16,3-2-1 0,3-2-64 16,-3-4-227-16,5 28-240 15</inkml:trace>
  <inkml:trace contextRef="#ctx0" brushRef="#br0" timeOffset="177890.26">10847 6377 2032 0,'16'-5'414'0,"4"0"-414"16,15-8 0-16,14 5-14 15,-4 0 14-15,-5 0-312 16,29 2-437-16</inkml:trace>
  <inkml:trace contextRef="#ctx0" brushRef="#br0" timeOffset="178168.93">11085 6450 1078 0,'-2'11'1055'0,"-5"-1"-948"16,-1 12-28-16,-4 6 49 16,1 2 40-1,5-2-54-15,4-2-53 0,4-4-23 16,4-2-10-16,6-4-1 16,7-4-1-16,4-6 2 15,2-6-16-15,-2-4 5 16,-2-4-2-16,-3-6 0 15,-7-2 6-15,-7-6-5 16,-4 2-16-16,-8-8-3 16,-6 2-54-16,-6 2-52 15,-4 10-172-15,-57-2-300 0</inkml:trace>
  <inkml:trace contextRef="#ctx0" brushRef="#br0" timeOffset="178520.91">11282 6489 1267 0,'6'0'1069'16,"9"4"-962"-16,10 0-71 15,11 8 51-15,4 4 21 16,0 2-41-16,-2 8-17 0,-5 6-32 16,-10 2 15-16,-11 0-24 15,-9-4-2-15,-6-4 10 16,-5-8 1-16,-5-5-18 16,-5-9 19-16,3-4 20 15,1-7 20-15,5-4 11 16,5-7-19-16,10-7-38 15,7-5-12-15,10-4-2 16,14-2-90-16,15 2-167 16,98-26-369-16</inkml:trace>
  <inkml:trace contextRef="#ctx0" brushRef="#br0" timeOffset="179077.67">11899 6519 1752 0,'2'-2'331'0,"-2"2"-275"16,0 2 10-16,2 6 61 15,-2 4-4-15,2 12 60 16,1 10-67-16,-1 0-41 15,-2 4-21-15,0-5-23 0,-2-10-7 16,4-3-9 0,-2-12 5-16,2-4-11 0,-2-1 7 15,0-6 28 1,0 2 29-16,2-8 2 0,2-9-34 16,8-6-29-1,1-8-11-15,1-2-1 0,1 8 0 16,3 4-11-16,-5 8 10 15,1 10-13-15,1 8-5 16,4 6 11-16,5 8 0 16,-2 6 7-16,0 2 1 15,-4 0 0-15,-4-5 0 16,-8-6 6-16,-2-7-6 16,-6-4 15-16,2-4 23 15,-2-2 8-15,2 0-5 0,0-6 7 16,6-10-26-16,4-8-16 15,5-8-6-15,10 0-12 16,4-4-9-16,0 10 2 16,4 8-16-16,-4 14 17 15,-6 8-4-15,-4 12-37 16,-7 6-17-16,-8 6-109 16,-4 2-291-16,-38 42-72 15</inkml:trace>
  <inkml:trace contextRef="#ctx0" brushRef="#br0" timeOffset="179303.08">11941 6342 2310 0,'0'-1'490'0,"2"-2"-459"0,0 1 34 0,0 2 98 0,1 0-73 0,1 5-64 0,5 0-17 0,2 12-4 16,7-2-5-16,0 10-97 16,0 3-284-16,36 34-347 15</inkml:trace>
  <inkml:trace contextRef="#ctx0" brushRef="#br0" timeOffset="179654.69">12391 6535 2068 0,'-8'20'227'15,"2"0"-167"-15,-7 16-30 16,7 6 33-16,6 0-32 16,6 5-19-16,7 0-11 15,6 0-1-15,8-1 1 16,6-4-1-16,2 8 1 15,9 2 0-15,2 6 9 16,-2 12 28-16,-1 16 113 16,3 71 37-16,-48-99 1 15,-9 51-132-15,-43-17-57 16,-27-28-32-16,-18-28 32 16,-10-24 15-16,9-26 32 0,22-20 8 15,20-18 1-15,24-19-16 16,28-9-30-16,16-4-10 15,22-4 0-15,7 6-21 16,4 4-77-16,-1 7-269 16,10-51-928-16</inkml:trace>
  <inkml:trace contextRef="#ctx0" brushRef="#br0" timeOffset="180551.92">10050 7265 1745 0,'-10'0'612'0,"-3"2"-531"0,-9 0-58 0,-10 8 44 0,-5 10-4 0,-3 8-34 0,3 6-13 0,14-2-16 0,9-6-6 16,7-6-4-16,9-12-14 15,5-2 24-15,5-10 18 16,5-6 21-16,8-8-11 16,4-10 7-16,0-4-14 15,-2-4-5-15,2-2-10 16,-8-2 2-16,6 2 2 16,-4 4 14-16,-1 4-9 15,-7 9-4-15,-1 7 4 0,-1 14-15 16,-4 17-6-16,0 16 6 15,-2 24 40-15,1 19-16 16,-8 8-12-16,-4 13-12 16,0 3 6-16,0 2-6 15,-3-4-23 1,5-8-14-16,-4-18 11 0,4-23 14 16,0-21 12-16,2-20 18 15,-2-8 26-15,0-10 22 16,2-8-23-16,0-8-14 15,-2-10 14-15,2-3 7 16,0 1-22-16,-2 0-5 0,0 4-14 16,2 2-3-1,0 6-6-15,-7 4-56 0,-7 4-202 16,-74-6-435-16</inkml:trace>
  <inkml:trace contextRef="#ctx0" brushRef="#br0" timeOffset="181571.68">10301 7495 2147 0,'0'18'266'0,"0"1"-205"0,0 14-29 0,5 4 10 0,-3-6 6 0,4-2-20 0,-2-7-20 0,-1-4-7 0,0-10 7 0,-3-2 11 16,2-10 10-16,-2 2 7 15,4-6 51-15,3-12-42 16,1-8-30-16,6-11 6 16,6-1 13-16,-2 3-17 15,2 6 17-15,0 5-16 16,0 10-7-16,-3 8-11 16,0 8 0-16,-2 6-1 15,-1 12-6-15,1 4 7 16,1 4 10-16,-5 1-10 15,-2-4-1-15,-5-2 0 0,-4-9 1 16,0-4 0-16,0-6 12 16,-2-2 2-16,2 0 14 15,2-7 8-15,1-6-10 16,7-11-26-16,4-12-11 16,6-9 11-16,7 7-6 15,2 2-9-15,0 10-11 16,-3 12 26-16,-1 8-15 15,-5 14 7-15,-2 8-1 0,-7 8 9 16,3 10 1 0,-6-1-1-16,3-5-6 0,-4-5-1 15,2-6-7-15,-2-12-1 16,1-2 2-16,4-6 13 16,1-2-1-16,5-9-9 15,2-3 10-15,-4-5 1 16,-6 3 7-16,-3-2 2 15,-7 3-8-15,-7 6-2 16,1 4-11-16,-5 4-17 16,-5 12 19-16,-4 6 3 15,5 6 4-15,4 6-14 16,5-2 2-16,12-2-5 16,0-4-10-16,3-7 19 15,-2-4 10-15,6-4 14 0,0-6 33 16,-1-4 10-16,1-4 4 15,3-4-2-15,-10 1-8 16,1-3-3-16,-7 1-11 16,-2 2-19-16,-5 0-18 15,-9 4-46-15,3 0-98 16,-5 6-99-16,3 4-216 16,6 12-250-16</inkml:trace>
  <inkml:trace contextRef="#ctx0" brushRef="#br0" timeOffset="182357.58">11206 7431 2275 0,'-11'10'319'0,"-1"2"-250"0,-12 6 9 0,0 8 41 0,1-2-47 0,10-2-42 0,1-1-18 0,10-6-12 0,4-4-10 16,8-8-7-16,-1 1-8 16,3-9 23-16,13-5 1 15,4-11-15-15,2-7 16 16,1-3 0-16,-10-8 9 16,1-1 4-16,-8-6 8 15,1-2 5-15,-8 2-7 16,-5 6 43-16,-1 8 28 0,-4 16-36 15,-3 6-32-15,3 6-10 16,2 4-12-16,-2 5-13 16,-5 12-8-16,-2 9 21 15,0 12-1-15,3 2-10 16,6 2 10-16,6-4 1 16,3-4-6-16,7-6 6 15,-5-6-1-15,2-5-1 16,1-12 2-16,-4-5 0 15,4-5 12-15,4-6 0 16,-4-9-3-16,-4-2 3 16,-3 0-11-16,-7 2-1 15,-5 10-24-15,-3 2-9 16,-7 12 7-16,-3 14 7 0,-3 8 4 16,1 8-20-16,11 1-13 15,11-2 5 1,8-6 13-16,9-9-3 0,6-5 17 15,2-8 16-15,2-7 10 16,0-9 31-16,0-8-7 16,2-8 10-16,-2-5-5 15,-7-2 1-15,0 0-7 16,-4-8-12-16,-2 0 0 16,0-2-5-16,-10-2-15 15,-4 4 19-15,-4 6-6 16,-4 9-8-16,-2 9-5 0,6 13 5 15,-4 5-6-15,-1 12-16 16,-2 17 16-16,-4 12 15 16,-3 13-2-1,9-4-13-15,7-4 0 0,10-6 1 16,0-4 0-16,6-6-1 16,0-3-5-16,2-6 4 15,1-1 1-15,2-1-72 16,-1-7-182-16,24-11-409 15</inkml:trace>
  <inkml:trace contextRef="#ctx0" brushRef="#br0" timeOffset="182785.84">9967 8097 2299 0,'6'4'275'0,"6"0"-215"0,10 4 40 0,19 2 95 0,11-6-75 0,20-4-36 0,10-6-46 0,7-4-4 0,0-2-20 0,-10-2-14 16,-19 2-81-16,-20 2-169 16,-15 4-317-16,-44 10-168 15</inkml:trace>
  <inkml:trace contextRef="#ctx0" brushRef="#br0" timeOffset="182935.46">10056 8296 2264 0,'0'0'532'15,"0"0"-454"-15,7 1 48 0,15 3 14 16,20-2-25-16,20 1-43 16,23-6-42-16,7 0-30 15,3-8-73-15,107-35-668 16</inkml:trace>
  <inkml:trace contextRef="#ctx0" brushRef="#br0" timeOffset="185570.03">12398 6017 803 0,'-2'0'527'0,"2"0"-386"0,0 0 17 0,0 0 46 0,0-1-41 0,0-4-52 0,-2 1-19 0,-1-1-1 0,1-4-5 0,2 4 8 0,-2 1-17 0,-2-1-7 15,-2-3-11-15,2 4-5 16,-2-2 1-16,-3 0-7 16,-3-2-10-16,-1 2-25 15,-5-1-2-15,-1-4-1 16,-10-1-4-16,0-4 6 15,-7-2-11-15,-7 2 0 16,-1-2-1 0,-3 2 6-16,-4 4-6 0,2 0-10 15,-5 6 9-15,0 2 2 16,-3 0-1-16,6 2 0 16,1-2-13-16,8 0 8 0,0 0 5 15,4 0 0-15,0-2 8 16,-2-2-1-16,-3 2-1 15,-1 0-6-15,-6-4 0 16,-2 4 0-16,-8 0-1 16,-3 0 1-16,-1-4 6 15,-5 3-6-15,-1 2 0 16,-1-1-1-16,-2 3 1 16,-7 3-14-16,3-1 13 15,0-2 1-15,3 3 1 16,7-1-1-16,-2 1 6 0,9 0-6 15,0 1-2-15,2 3 1 16,0 5 1-16,-5 0 0 16,3 4 0-16,-4 1 0 15,1 4 1-15,-1 4-1 16,-1 4 0-16,-4 4 0 16,-3 4 1-16,4-2-1 15,-3 4 6-15,2-2-5 16,1 0-1-16,6 3 2 15,5-3 4-15,1 4 4 16,-2 2-9-16,4 0-1 16,0 4 6-16,4 2-6 0,-4 5 0 15,4 7 0 1,4 4-1-16,1 10-20 0,5 8 21 16,3 8-1-16,5 4 0 15,6 3-5 1,3-3 5-16,8-8 1 15,2-7 0-15,6-11-1 16,4-10 1-16,8-8-8 0,6-2 4 16,0-2 4-16,1 6 7 15,10 2 1-15,-2 9-2 16,7 3-6-16,2 4 1 16,2 2 4-16,7 2-4 15,4-6 0-15,7-6 0 16,4-2 7-16,7-1-7 15,8-1 17-15,1-4-5 16,6 0-5-16,5 2-7 16,3 3 7-16,4-1-2 0,1 2-6 15,4-2 12-15,1-4 2 16,8-6-13-16,-1-10 19 16,5-4-14-16,-2-9 12 15,-1-7-17-15,5-1 16 16,2 2-1-16,-7-2-2 15,2 2-13-15,2-1 11 16,-3-4-4-16,8 0-2 16,3-4-5-16,61-4 7 15,10-12-7-15,2-8 0 16,-131 10-1-16,2 0-1 0,-2-2 1 16,51-8 8-16,-2-4-7 15,-5-6 1-15,3-10-1 16,8-4 1-16,69-39-1 15,23-17 1-15,6-4-1 16,-80 31-1-16,-6-1 0 16,-72 34 0-16,-6-2-1 15,-5 2 1-15,36-42 1 16,-14-2 1-16,-10-5 10 16,-11-3 3-16,-7-4 0 15,-3-6-5-15,-6-9-10 16,-9-1 0-16,-12-8 14 15,-21-73-14-15,-35-37 0 16,-57-21-9-16,9 90 9 16,-21 27-17-16,-30 32-14 0,-45 20 7 15,-72 30-107 1,-73 20-223-16,-60 3-491 0</inkml:trace>
  <inkml:trace contextRef="#ctx0" brushRef="#br0" timeOffset="193403.44">9836 9390 1813 0,'0'0'210'0,"0"0"-186"0,4 0-15 0,3-2 1 0,5-4 2 0,9-4 3 0,-1 1-14 16,3-6 8-16,-6 5 22 16,1-4-5-1,-7 2-14-15,-4-2 0 0,-4 0 0 16,-6 4-12-16,-6-4-11 15,-8 6 11-15,-14 2 32 16,-10 6 11-16,-13 10-5 16,-13 14 8-16,-6 10 4 15,4 10 68-15,-1 8-19 16,15 6-10-16,17 5 8 16,19-9-65-16,21-4-26 15,25-6 3-15,19-12 4 16,14-4-4-16,9-11-9 15,9-10-19-15,0-10-44 0,-2-4-126 16,-9-7-137-16,66-38-395 16</inkml:trace>
  <inkml:trace contextRef="#ctx0" brushRef="#br0" timeOffset="193804.3">10183 9128 2229 0,'-6'18'275'0,"1"5"-196"16,-4 20 41-16,2 13-18 15,11 2-19-15,6 1-32 0,-1-9-12 16,4-6-15-16,-2-10-14 15,-2-6-4-15,-2-10 3 16,-3-8 0-16,-2-4-9 16,-2-4 8-16,0-4 5 15,2-4 13-15,0-6 5 16,6-14-31-16,7-11-1 16,-1 1 0-16,7-1-5 0,0 8-8 15,1 11 13 1,-2 11-21-16,-2 8 14 0,5 16-5 15,0 8 5-15,2 11 8 16,2 8-12-16,-5 1-93 16,3-5-96-16,-3-6-63 15,0-10 15-15,1-10 1 16,37-14-92-16</inkml:trace>
  <inkml:trace contextRef="#ctx0" brushRef="#br0" timeOffset="195119.76">10796 9372 1657 0,'-7'-9'348'0,"3"0"-136"16,-10-3-47-16,-1 8-9 15,-14 12-33-15,-4 13-5 0,-10 11-25 16,3 4-34-16,9-3-25 16,10-4-7-16,13-7-18 15,6-4-7-15,6-2-2 16,2-6 0-16,6-4 7 15,5-2 10-15,4-8-5 16,6-4-11-16,-4-4 8 16,2-8-3-16,-2-1 6 15,-3-2-12-15,-7 3 0 16,-4 5 0-16,-2 9 0 16,-7 6-11-16,-7 13-20 15,0 9 29-15,-4 10 2 16,-3 10 1-16,1-4 1 15,7-4 3-15,2-8-4 16,6-6-2-16,0-10-8 0,0-4 9 16,2-10 14-1,9-4 4-15,6-10 1 0,8-8-11 16,6-6-8-16,-2-2-1 16,0 0-13-16,3 0-34 15,-3 5-12-15,-4 10-13 16,-5 9-11-16,-7 11 34 15,-4 16 11-15,-6 7 29 16,0 3 10-16,-5 6 15 16,-5-1-6-16,5-6-9 15,0-10-7-15,5-2 6 16,-3-10 1-16,0-4 0 16,2-2 22-16,5-8 19 15,5-8-28-15,4-8-4 0,6-7-9 16,3-3-4-16,0-1-7 15,-1 2-19-15,1 7-1 16,-7 12-8-16,2 12-41 16,-10 6-8-16,3 11 22 15,-2 2 27-15,-3 6-2 16,0-2-67-16,3-5 44 16,-3-1 41-16,-1-9 17 15,1-4-1-15,6-3-4 16,-3-8 10-16,6-3-5 15,-4-7 6-15,-6-1 0 16,-6 3 13-16,-6-2 56 0,-5 10 39 16,-4-2-60-16,1 9-19 15,-1 12-14-15,2 6-3 16,1 10 16-16,1 12-8 16,8 7-2-16,8 7-5 15,3 4-12-15,1 4 0 16,5 12 15-16,-3 10 32 15,-3 5-3-15,-7 11 39 16,-8 4 35-16,-8 0-79 16,-8-14-23-16,-7-19-7 15,-4-23 2-15,0-24 11 16,2-22 10-16,2-22 4 0,7-20-27 16,11-20-9-1,16-19-2-15,17-11 1 0,41-62-12 16,-28 99-37-16,40-48-40 15,8 6 22-15,1 17 49 16,-3 14 15-16,-12 10 3 16,-18 15 1-16,-17 9 9 15,-18 12 11-15,-14 12 23 16,-10 4-23-16,-8-2-20 16,-5 4 10-16,0 2-5 15,-5 10-6-15,4 14 18 16,-7 10 2-16,9 7-19 15,5 5-1-15,7-4-6 16,10-6 1-16,7-8 4 0,5-6-5 16,3-8 6-16,6-8 0 15,6-12 0-15,2-4-14 16,3-10 4-16,-2-8-5 16,2-6-2-16,-8 0-1 15,1-4-24-15,-7-3-39 16,-3 7 35-16,-6 6 44 15,-5 12 2-15,-2 8 0 16,4 12-4-16,9 14 4 16,0 8 6-16,12 14 12 15,-4 8 5-15,-4 5 43 16,-8-5-15-16,-8-6 15 16,-11-4-8-16,-17-10-14 15,-12-6-25-15,-16-6-19 0,-18-4-60 16,-16-6-231-16,-131-22-566 15</inkml:trace>
  <inkml:trace contextRef="#ctx0" brushRef="#br0" timeOffset="200388.69">9886 10281 1265 0,'0'-2'258'16,"0"2"-169"-16,2 0-56 0,-2 0 61 0,0-3-10 0,0 3-9 0,4 0-28 0,-4 0 1 0,0 0-8 0,0-1 2 0,0 1 5 0,-4 0-16 0,4 0 23 15,0 0-7-15,0 0-28 16,4 0-11-16,-4 0-7 16,-4 0-1-16,4 0 1 15,0 0 5-15,0 0-6 16,0 0 0-16,0 0-1 15,0 0-27-15,0 0-122 16,-8 22-365-16</inkml:trace>
  <inkml:trace contextRef="#ctx0" brushRef="#br0" timeOffset="203552.62">9329 10193 1773 0,'0'0'294'0,"0"0"-210"0,3-4-51 0,-1 1 36 16,5-1-23-16,0-2-13 0,3 2 0 0,-3 3 38 0,-2-6-1 16,-3 7-8-1,-2 0-5-15,0 0 6 16,-2 4-3-16,2 0-24 15,-3 13-11-15,-3 12 89 0,-3 18-51 16,0 5-27-16,2 2-24 16,0-6-11-16,3-6 0 15,4-10 1-15,2-6-1 16,0-6 0-16,3-4 0 16,0-7 0-16,-1-5-1 15,5 3 6-15,2-4-5 16,3 1 1-16,7-4 8 15,2-3-5-15,6-1-5 0,4-3-21 16,-2-4-21 0,3 0-27-16,-1-2-54 0,-3-1-75 15,-8 2-102-15,13-18-295 16</inkml:trace>
  <inkml:trace contextRef="#ctx0" brushRef="#br0" timeOffset="203769.66">9377 10371 1962 0,'2'0'379'0,"4"-2"-277"0,10-4-81 0,8 2-6 0,8-4-15 0,4 0-6 0,-1 4-62 0,-4 0-133 0,25-14-151 0</inkml:trace>
  <inkml:trace contextRef="#ctx0" brushRef="#br0" timeOffset="203952.96">9392 10154 2061 0,'14'-4'336'0,"1"0"-256"0,21-6-53 16,8 5-18-16,7 0-9 16,-2 3-249-16,38-5-646 15</inkml:trace>
  <inkml:trace contextRef="#ctx0" brushRef="#br0" timeOffset="204405.84">9824 10315 1925 0,'0'0'372'16,"0"0"-215"-16,1 0-83 15,5 2-13-15,1 0-32 16,2 2-14-16,11 4-5 15,-1 4 1-15,8 6 19 16,-4 4-2-16,-5 4-7 16,-7 2-6-16,-7-4 2 15,-4-4-4-15,-4-6 28 16,-3-6 1-16,-1-4 1 16,0-1 23-16,2-8 32 15,-1-7-23-15,3-10-39 0,4-10-23 16,13-12-1-16,14-4-12 15,13-2-4-15,9 4-44 16,7 13-77-16,-2 9-67 16,-10 19-280-16,2 33-263 15</inkml:trace>
  <inkml:trace contextRef="#ctx0" brushRef="#br0" timeOffset="204785.98">10266 10297 1965 0,'0'0'450'0,"2"6"-423"0,2 10-19 0,7 10 2 0,5 8 10 0,-1 6-10 0,1-2-4 0,-7-8 8 0,0-7-14 0,-5-8-5 0,1-9 5 16,-5-2 8-16,0-4 11 0,-2-4 94 16,-1-6 52-1,3-4-117-15,0-12-38 0,3-8-4 16,3-2-6-16,12-6 0 15,2 10-15-15,7 2-42 16,0 12-71-16,4 8-85 16,-2 7-69-16,33 24-73 15</inkml:trace>
  <inkml:trace contextRef="#ctx0" brushRef="#br0" timeOffset="205088.25">10787 10311 2070 0,'-14'8'378'0,"-1"8"-282"0,-16 10 23 16,0 6-1-16,6 2-58 16,3-4-24-16,11-6-10 15,4-10-25-15,7-2-1 16,7-6 11-16,4-4 8 15,11-2 10-15,3-4 1 16,6-6-9-16,2-6-8 16,-6-4 5-16,-2-6-10 15,-8-2-8-15,1-4 0 16,-11 2-5-16,-5 6-45 16,-6 2-55-16,-5 10-145 15,-7 2-223-15,-29 10-484 16</inkml:trace>
  <inkml:trace contextRef="#ctx0" brushRef="#br0" timeOffset="205388.42">10914 10323 2018 0,'4'8'273'0,"5"2"-168"16,9 10 9-16,9-2 39 0,-1 6-33 15,5 4-59 1,-4-4-26-16,-9 2-7 0,-9-4-8 16,-7-6 4-16,-2 0-12 15,-6-5 24-15,-1-6 6 16,1-5 4-16,-4-8 35 16,4-6-34-16,1-12-10 15,12-14-11-15,5-10-10 16,7-4-8-16,8-4-8 15,2 8-41-15,-2 6-100 16,4 15-307-16,17 0-437 16</inkml:trace>
  <inkml:trace contextRef="#ctx0" brushRef="#br0" timeOffset="205786.08">9927 10854 1748 0,'2'-2'744'0,"0"2"-583"0,7-2-95 0,18-4-14 0,19-2-16 0,26-6-19 0,13-4-4 15,9 4-6-15,-1-4-7 0,-7 2 0 0,-12 4-24 0,-18 2-161 16,-20 8-273-16,-19 12-109 16</inkml:trace>
  <inkml:trace contextRef="#ctx0" brushRef="#br0" timeOffset="205968.56">9704 11015 2331 0,'0'-3'621'0,"2"3"-508"16,7-4-73-16,23-5 10 16,23-4-11-16,25-5 0 15,20-4-21-15,12 2-6 16,2 2-12-16,-8 2 0 16,-6 2-74-16,88-10-555 15</inkml:trace>
  <inkml:trace contextRef="#ctx0" brushRef="#br0" timeOffset="208819.87">9715 11436 957 0,'-2'-2'821'0,"2"0"-611"0,0-7-81 0,0 5-1 0,0-1-44 0,2 1 31 0,-2-2 17 0,2 2-1 0,-2-2-47 0,0-1 18 16,3 3-14-16,-3 0-8 15,-3 4-22-15,3 0-26 16,0 7-9-16,-4 7-22 16,-5 20 20-16,-9 16 15 15,0 12-16-15,-3 2-14 16,2-6-5-16,6-15 7 0,2-10-7 16,4-10 0-1,5-15-1-15,2-4 8 0,0-4-4 16,0-6 10-1,2-10-14-15,2-12-19 0,7-12 19 16,-1-9-1-16,1-5 1 16,3-2-2-16,-2-6-4 15,4-5-1-15,0 5 7 16,4 6 1-16,-5 12-1 16,6 8 0-16,-6 14 0 15,-1 10-6-15,-4 8 6 16,4 14-12-16,-1 14 12 15,10 8 19-15,-3 15-10 16,8 3-3-16,-1 0 0 16,-4-2-6-16,1-4 0 0,-9-4-7 15,-3-8-13-15,-5-4-119 16,-14 0-215-16,-5-4-217 16,-54 10-1060-16</inkml:trace>
  <inkml:trace contextRef="#ctx0" brushRef="#br0" timeOffset="208978.41">9639 11558 1661 0,'4'-4'829'0,"10"0"-574"0,11-8-183 0,10 8-48 0,19-2-11 0,9 0-13 0,5 0-141 0,111-14-408 0</inkml:trace>
  <inkml:trace contextRef="#ctx0" brushRef="#br0" timeOffset="209503.28">10308 11346 1680 0,'0'0'457'15,"-2"0"-330"-15,-1-3-64 0,1 6 18 16,-6-2-18-16,-8 7-9 16,-9 13 60-16,-8 7-3 15,-3 8-22-15,3 2-22 16,8-4-14-16,8-4-37 16,9-6 1-16,8-4-11 15,8-6 3-15,3-2-3 16,6-2-6-16,7-6-8 0,8-2-161 15,8-6-191 1,60-20-267-16</inkml:trace>
  <inkml:trace contextRef="#ctx0" brushRef="#br0" timeOffset="209851.9">10607 11355 1472 0,'0'-1'366'0,"0"1"-222"16,0-3-104-16,2 3 43 0,-2 0 46 16,-2 0-38-16,2 3-37 15,-5-3 17-15,-4 7 23 16,-11 5 35-16,-7 13 3 15,-10 7-60-15,0 0-13 16,6 0-26-16,10-4-6 16,2-4-17-16,11-6-9 15,6-2 0-15,4-6 4 16,6 0-5-16,13-4 0 16,8-4-9-16,8-2-101 15,5-4-98-15,3-6-113 16,53-24-316-16</inkml:trace>
  <inkml:trace contextRef="#ctx0" brushRef="#br0" timeOffset="211754.87">10858 11372 1974 0,'-6'4'297'0,"-3"7"-194"15,-9 6 62-15,0 11-28 16,0 2-74-16,7-4-26 0,8 0-7 16,3-4-30-1,7-6 15-15,7-4-14 16,3-6 7-16,8 0 14 15,-3-8-11-15,7-8-2 0,-6-2-9 16,1-8-5-16,-4-2 5 16,0-6-13-16,-4 0-4 15,-5-4 16-15,0 6 1 16,-7 6 11-16,-4 12-6 16,0 4-5-16,-4 8-11 15,-7 7 11-15,2 10 18 16,2 2 0-16,3 2-18 0,8-3 5 15,6-6-4 1,5-6 6-16,-1-2-7 0,5-8 14 16,4-8 11-1,2-4-2-15,-4-4 1 16,2-4-8-16,-5-5-16 0,-3 0 5 16,3-5 2-1,-9-1-7-15,-5-1 0 0,-6 6-6 16,-4 4 6-16,-7 6 0 15,-1 4-6-15,3 8 5 16,3 2-22-16,6 6 8 16,2 8 14-16,2 6-1 15,6 8 2-15,5 5 5 16,12-8-4-16,6 0 0 16,2-10-1-16,3-3 12 15,1-1-11-15,1-5-1 16,-4-4-4-16,-3 0 4 0,-5-2 0 15,-3-5 0-15,-7-1-11 16,-5-2-17-16,-1-4-28 16,-2 2-14-16,-4-10-1 15,-2 1-2 1,3-1-43-16,-1 1 23 0,2 9 62 16,4 0-7-16,-3 8 10 15,-3 2 26-15,0 4-8 16,3 2 10-16,0 2 1 15,2-2 9-15,-1 0-1 16,-1 0 5-16,0-4 19 16,-2 0 27-16,1-2 12 15,-2-4 31-15,-1-4-38 0,-3 0-17 16,-5-2 6-16,-1 4-9 16,-8 0-35-16,-10 2 1 15,-10 12-2-15,-4 4 12 16,-8 14 3-16,3 4-9 15,12 7-5-15,9-4-10 16,8-3-2-16,10-1-4 16,4-7-3-16,9-4 9 15,0-7 0-15,11 0 12 16,2-9-6-16,7-10-6 16,2-2-24-16,-2-8 5 15,0-5 7-15,-4-1 11 16,-5 1-1-16,-7 0 2 0,-4 7 0 15,-5 7-1 1,-6 4-10-16,0 7-23 0,-7 7-10 16,2 4 43-16,1 7 1 15,-1 4-11-15,7-1 1 16,11-2-50-16,11-2-14 16,10-9 28-16,7-5 8 15,4-4-46-15,-1-5 3 16,1-6-4-16,-3-9 37 15,0 0 1-15,-9-4 35 16,-6 1-7-16,-14 0-5 16,-7 2-23-16,-4 2 13 0,-2 4 11 15,0 4 13-15,-1 2-8 16,3 2 9-16,0 2-17 16,5 2-71-16,4 2 43 15,0-2 31-15,4 2 23 16,-1 0 6-16,-4 2 0 15,1 2 0-15,-4 0 38 16,2 6 34-16,-7-2-8 16,0 8 5-16,-5-2-6 15,5 0-7-15,0-6-22 16,-2-2-23-16,2-2-7 16,-3-2 1-16,1-2 13 15,0 0 39-15,-5-2-3 16,-4-4-47-16,-7 2-7 0,-6 2 9 15,-10 6-1-15,-3 6 19 16,3 6 21 0,5 4-23-16,7 2-19 0,11-1-12 15,9 0-14 1,10-1-5-16,17-8 7 0,8 1-42 16,11-10 4-16,10-6-34 15,2-6 39-15,0 0 2 16,6-6 37-16,-6-3 6 15,-5-2 0-15,-13-2-13 16,-16 4 13-16,-14 4 0 16,-8 4 19-16,-10 6-11 15,-10 6 10-15,0 4 18 16,-5 8 7-16,4 0-29 16,5 6-8-16,7-2-12 0,11 0-9 15,7-2-8-15,6-4-11 16,3-2 11-16,7-6 5 15,0-4-10-15,4-8 17 16,-3-2 11-16,-2-4 24 16,1-4-7-16,-2 0 7 15,-2 6 9-15,-5 2 57 16,-5 8-33-16,3 12-39 16,-3 12 30-16,-5 16 45 15,4 14-32-15,-4 11-16 16,-4 11 2-16,1 10-4 15,-3-2-10-15,-13-2-15 16,-12-11-15-16,-16-13-1 0,-10-21-2 16,-7-19 15-16,7-19 7 15,9-22 7-15,13-17-20 16,22-14-2-16,25-18-7 16,25-6-24-16,23-4-38 15,19-5-46-15,11 11-114 16,4 12-45-16,-9 18-10 15,90-28-189-15</inkml:trace>
  <inkml:trace contextRef="#ctx0" brushRef="#br0" timeOffset="212036.31">12905 11165 2205 0,'0'0'737'0,"0"0"-601"16,0 0-98-16,0 0-38 0,-4 0-59 0,-42-2-630 0</inkml:trace>
  <inkml:trace contextRef="#ctx0" brushRef="#br0" timeOffset="212516">9642 11919 1396 0,'-3'0'372'16,"1"0"-256"-16,-2 0-70 15,4 0 44-15,0-2 72 0,0 2 26 16,4 0 17 0,2 0-56-16,17-2-38 0,17 0 6 15,20-4-2-15,30-4-38 16,83-16-44-16,48-10-21 16,3-10-2-1,-85 18-9-15,-10 2-1 0,-6 2-16 16,-85 16-56-16,-7 3-96 15,-11 3-158-15,13 0-202 16,-70 26-45-16</inkml:trace>
  <inkml:trace contextRef="#ctx0" brushRef="#br0" timeOffset="212709.71">9800 12087 1682 0,'-29'2'626'0,"9"6"-330"0,-18-4-157 0,22 3-65 0,18-4-14 0,16 0-15 0,20-2 33 0,24-1-20 16,30-10-26-16,70-17-14 15,37-20-18-15,11-9 0 16,-81 22-20-16,-73 18-128 16,1 2-226-16,144-50-384 15</inkml:trace>
  <inkml:trace contextRef="#ctx0" brushRef="#br0" timeOffset="-213160.67">8737 12566 1519 0,'-2'0'817'0,"2"0"-584"0,0-1-83 0,0 1-68 0,0 0-20 0,2 8-23 0,2 4-15 0,2 10 34 0,2 10-17 0,3 4-14 16,-5 0-18-16,3 0-8 16,1-2-1-16,-2-4-69 15,1-5-172-15,-5-10-130 16,-7 3-196-16</inkml:trace>
  <inkml:trace contextRef="#ctx0" brushRef="#br0" timeOffset="-212710.29">8778 12504 1802 0,'11'-7'487'0,"-1"0"-339"16,17-3-94-16,4-2-1 15,11 5 25-15,6 3-17 16,0-3-31-16,1 11-18 15,-7 0-6-15,-3 9-6 16,-13 5-1-16,-14 9-7 16,-17 12 7-16,-19 5-25 15,-18-2-37-15,-12 2-25 16,-8-6 16-16,-3-10 57 16,11-8 15-16,9-8 21 15,17-4-3-15,14-3-18 16,10-5-2-16,15 1-11 15,13-1 13-15,14 2 1 16,20 0 1-16,2 4-1 16,3 2-1-16,-3 2 1 15,-8 2-1-15,-11-2 1 16,-7 4 11-16,-16-2 3 0,-9 2-14 16,-18 3 71-1,-11 2 36-15,-14 2-60 0,-5-1-22 16,-9-6-17-16,2-6-9 15,1-4 0-15,1-4-1 16,4-4-74-16,7-8-81 16,12-3-92-16,21-65-438 15</inkml:trace>
  <inkml:trace contextRef="#ctx0" brushRef="#br0" timeOffset="-211244.03">9305 12818 2296 0,'11'-4'485'15,"2"-3"-365"-15,16-1-41 0,7 0-19 0,7-4-25 0,-1 2-7 0,0-4-17 0,-4 2-11 0,0-8 0 16,-7 0 8-16,-2-2-6 15,-11 0 12-15,-11 0-14 16,-5 6 0-16,-8 0 0 16,-6 4 14-16,-7 8 2 0,-6 6 1 15,-11 14-16-15,-5 10 11 16,0 10-1-16,5 4-7 16,13 0-4-16,11-2 0 15,9-6 0-15,8-5 0 16,8-8 1-16,-3-6-1 15,4-8 1-15,7-5 6 16,-4-5-1-16,6-8 5 16,1-6-4-16,5-9-5 15,2-3-2-15,1-3 0 16,3 4-4-16,-4 6 4 16,-4 8 0-16,-4 8-18 15,-2 10 17-15,-7 8-11 16,-3 8 12-16,0 2-1 15,-8 4 0-15,3-4 1 0,-1-2 1 16,-3-8-1-16,0-6 1 16,2-2-1-16,-1-4 12 15,6-3 10-15,11-10 1 16,4-3-22-16,5-8 7 16,2 0-8-16,1 2 0 15,-5 6-2-15,-6 6-11 16,-3 8 7-16,3 8-2 15,-6 2 7-15,3 8 0 16,1-2 0-16,0 0 0 16,1 0 1-16,-3-2 0 15,4-4 0-15,-4-2 1 16,3-4-1-16,-1-2 1 16,0-4 8-16,4-2-8 0,-3-6 0 15,-1 4 7-15,-3-2-8 16,-3 4 0-16,-6 0 0 15,-5 4-1-15,-2 4 1 16,-2 2-19-16,2-2 13 16,-4 10-9-16,-1 0 15 15,-6 6 1-15,5 2 7 16,-1-4-7-16,7-4-1 16,2-2 0-16,7 0 0 15,9-2 7-15,4-4 5 16,7-4-10-16,4-8 4 15,1 0-5-15,-3-4 0 0,-2-4 0 16,-4 2 6-16,-3-2-7 16,-4-2-2-16,-2 0-17 15,-6 0-7-15,-1 6 2 16,-1 0 11-16,-2 4 12 16,-4 4 0-16,-2-2-6 15,-2 4-5-15,-2 0-5 16,2 0-22-16,-2 4-18 15,4-2 21-15,-4 2 0 16,-2 4 29-16,-7 2-3 16,-14 10 10-16,-4 6 0 15,-10 6 6-15,8 2 2 16,1 0-7-16,11-4 0 16,9-2 5-16,10-6-5 0,8-4 0 15,10-5-1-15,5-6 7 16,8-3-5-16,6-6-2 15,5-6-1-15,-2-4-5 16,3-6-2-16,-2-2 7 16,1-8 0-16,5-6 1 15,-5-6 5-15,0-4-5 16,-9-5 1-16,-6-1 0 16,-9 4 5-16,-8 6 4 15,-8 8 40-15,-2 16 1 0,0 10 6 16,-2 8-25-1,1 10-31-15,-6 20-1 0,-4 18 55 16,-1 18-11-16,1 10-11 16,9 1-23-16,4-5 5 15,2-12-7-15,5-16-8 16,-3-10 1-16,0-18 0 16,-2-6 0-16,3-10 14 15,15-14 3-15,9-12-6 16,13-10-12-16,12-12-9 15,-5 2 8-15,-5 3-11 16,-6 12 10-16,-11 8-2 16,-7 11 4-16,-9 13-1 15,-4 1-2-15,0 4-5 0,2 6 7 16,-1-2 1-16,0 2 4 16,0-1-4-16,-1 0-41 15,1-4-80-15,6-2-142 16,3-3-201-16,13-6-22 15,50-23-290-15</inkml:trace>
  <inkml:trace contextRef="#ctx0" brushRef="#br0" timeOffset="-211026.82">11522 12483 1725 0,'0'0'538'0,"0"0"-397"0,3-3-9 0,-3 3 54 0,4-1-53 0,3-6-64 15,1 1-42-15,8 1 12 0,-5-6-6 0,2 5-10 16,3-2-13-16,-3 2 4 16,-3-2-8-16,-4 4-5 15,-2 2 9-15,-1 0-10 16,-1 2-1-16,-2 0-21 16,0 2-62-16,0 0-206 15,0 2-217-15,-7 10-941 16</inkml:trace>
  <inkml:trace contextRef="#ctx0" brushRef="#br0" timeOffset="-210190.75">11776 12382 656 0,'-2'-4'1745'16,"4"10"-1490"-16,1 2-213 0,-3 6-18 0,4 10-9 0,-6 3-6 0,2-4-8 0,-5 4-1 0,1-8-27 0,-3-6-102 0,2-8-58 0,-1-6 7 16,2-5 69-16,-1-10 34 15,7-8 38-15,5-5 39 16,13-3 24-16,2-4-12 16,7 2 3-16,0 6 33 0,-2 8 6 15,-5 8 33 1,-9 10-3-16,-3 12-30 0,-4 4 9 15,-4 4-4-15,5 4-13 16,-5-4-20-16,0-4-2 16,0-2-6-16,5-6 1 15,2-2 2-15,9-4 9 16,4-4-3-16,7-6-15 16,5-8-6-16,-1 0-5 15,5-6 0-15,2 0 1 16,2 0 10-16,3-2-6 15,4 4-6-15,5 0 1 16,-6 4-1-16,-1 10-6 16,3 2 6-16,-2 6 1 0,8 0-1 15,0 2 0 1,-5 0 2-16,-11 0-2 0,-8-4 2 16,-15-2 14-16,-1-3 62 15,-8 0 21-15,-3-4 0 16,-1 0-10-16,-4 0-28 15,2-3 5-15,-4 3-27 16,2-1-21-16,0 2-12 16,2-3-6-16,1 5-33 15,-3 3-90-15,5 0-372 0,1-13-237 16</inkml:trace>
  <inkml:trace contextRef="#ctx0" brushRef="#br0" timeOffset="-209309.75">9599 12937 2018 0,'0'-1'511'16,"2"1"-306"-16,9-8-107 0,10-1-25 0,12-1 37 0,16-5-2 0,9-1-38 0,7-1-29 0,6-1-22 0,-2 3-11 0,5 1-2 0,-3-4-6 16,-7 3-8-16,-3 5-31 15,-16 4-127-15,-14 6-196 16,-16 6-166-16,-55 41-20 16</inkml:trace>
  <inkml:trace contextRef="#ctx0" brushRef="#br0" timeOffset="-209141.15">9738 13068 2021 0,'-10'0'634'16,"8"0"-436"-16,-4 2-53 0,8-2-35 15,14 0-82-15,15 0 11 16,22-4 0-16,19-2-19 16,13-10-20-16,13 0 0 15,-3-4-158-15,-1-2-444 16,112-36-1157-16</inkml:trace>
  <inkml:trace contextRef="#ctx0" brushRef="#br0" timeOffset="-203409.44">3800 12266 836 0,'-4'-2'243'0,"-3"-2"-33"0,4 0-33 0,-4 2-84 0,3 0-46 0,0 4-9 0,-6 0-38 16,2 6-1-16,-3 2 1 15,-2 0 0-15,-5 2 13 0,5-2-13 16,-8 2 0-16,3-2-1 15,-9 2 0 1,2-2-21-16,-6-4 22 0,3 4 7 16,1-6 11-16,3 0 24 15,8-2 39-15,7-2 21 16,3 0-27-16,8 0-3 16,2 0-30-16,-2 0-13 15,5 0-28-15,9 6 14 16,11 0 64-16,10 2 11 15,9 4-31-15,8 1 13 16,6-2-35-16,8 0-5 16,10 0-8-16,6-4-3 15,8-4-14-15,10-3 1 16,74-3-7-16,38-15 4 0,20-4-4 16,-69 9 0-1,-9 5 5-15,-8 4-6 0,-7 0-1 16,-16 4 1-16,-67 0-2 15,-4 0 2-15,-4 0 0 16,54-2 0-16,-11-2 1 16,-4-6 0-16,-4-2 0 15,1-6 5-15,4-2-6 16,-1-2 1-16,2 0 0 0,-4-2 0 16,-3 0 5-1,-1 0-6-15,-2-2 1 0,-6-3 0 16,-1 0 8-16,-7-4 9 15,-7 1 0-15,-2-1 3 16,-3-6-5-16,-4-3-4 16,-3-4 3-16,-6-2-1 15,-3-2 4-15,-3-5 3 16,-2-4-3-16,-3-4-8 16,1-3 8-16,-3 2 15 15,-10 5 3-15,-1 1-9 16,-5 7-7-16,-5-2 1 15,-2-3-11-15,-2-2 1 16,1 0-11-16,-1-6-5 16,-10 0 5-16,-3 1-1 0,-7-3 2 15,-9 0-1-15,-8 2 3 16,-5-2-3 0,-8 2 0-16,-10-5-1 0,-10-1-5 15,-13 0-13-15,-19 0-53 16,-74-26 0-16,-42 21-12 15,-17 13 30-15,69 16 33 16,-4 0-8-16,8 0 29 16,2-4 5-16,-4 1-5 15,1 5 6-15,-4-2-6 16,-13 16 1-16,-12 0 6 16,9 6 4-16,21 6-10 15,-1-2 5-15,-5 8-6 16,6 6 0-16,8 4 10 0,-3 4-9 15,13 4 0 1,-5 12 5-16,-3 4-6 0,-10 18 11 16,-2 10-10-16,-1 13 13 15,-4 9 3-15,5 10-2 16,-16 18 16-16,11 16-4 16,2 27 17-16,27 27-11 15,16-9 6-15,26 11 9 16,43 10-14-16,44 1 2 15,43 2-16-15,45 5-13 16,48-5-6-16,38-15-1 16,44-19-5-16,33-39 5 15,21-48-14-15,31-32-59 0,31-32-49 16,17-32-35 0,16-21-79-16,14-16-92 0,-14-25-350 15</inkml:trace>
  <inkml:trace contextRef="#ctx0" brushRef="#br0" timeOffset="4092.27">16011 9962 1785 0,'-2'2'651'0,"0"0"-545"0,0-2-73 0,0 2 5 0,2 0-2 0,0-2-24 0,0 0-5 0,0 0-5 16,0 0 14-16,0 0 5 16,0 0 12-16,4 2-21 15,0 6 2-15,8-2-5 16,5 2-9-16,10 0-15 15,4-6 14-15,7-2 1 16,1-8-9-16,1-2-33 16,2-4 4-16,-5 2-26 15,0 0 16-15,-4 8-30 16,-9 8-6-16,-12 12-29 16,-12 18 34-16,-12 20 73 0,-14 16 12 15,-7 11 7 1,-4-8 25-16,7-6-4 0,9-21 11 15,11-20-28-15,9-14-17 16,2-4-1-16,5 0 1 16,1 0 6-16,-1 2-6 15,6-2 0-15,3-4-6 16,0 0-23-16,5-4-65 16,1-6-65-16,-2-4-114 15,12-44-338-15</inkml:trace>
  <inkml:trace contextRef="#ctx0" brushRef="#br0" timeOffset="4397.3">16337 10225 1822 0,'-14'-3'189'0,"1"2"-189"0,-18-3-161 0,-48-20-420 0</inkml:trace>
  <inkml:trace contextRef="#ctx0" brushRef="#br0" timeOffset="8080.78">13019 6535 1466 0,'-4'2'363'15,"0"0"-271"1,-3 0-32-16,2 0 7 0,3-2 26 16,-3 0-16-16,3 2 2 15,0-2 2-15,0 0-3 16,0 0 15-16,0 0-31 15,2 0-20-15,0 0-8 16,0-2-1-16,2 2-6 16,-2-4 2-16,2 0-5 15,-4-2 30-15,2-8-44 16,0-6-2-16,0-7-7 0,4-5 8 16,5-4-8-1,-2 0 11-15,4-4-6 16,-2 4 0-16,2-2 0 0,0 0-5 15,0 2-1-15,-1-2 6 16,5-3-6-16,1 0 2 16,1-4 4-16,6 4-6 15,-1 6 0-15,0 5-1 16,0 2-5-16,1 10 4 16,1-4 2-16,2 0-6 15,2 2 6-15,5-2 0 16,-2 2 9-16,0 0-9 0,0 4 0 15,0-2 0 1,-4 0 0-16,0 5-1 16,-2 2 1-16,-1 0 0 15,-5 6-13-15,-2 0 2 0,-2 4 11 16,8-2 0-16,-1-1 2 16,11 0 5-16,5-3 4 15,9-1-10-15,2 1 4 16,0 4-4-16,5-4 1 15,-10 7-1-15,-4 4 0 16,-4-1-1-16,-4 2 2 16,-3 1 10-16,-8 4-12 15,0-3 0-15,-6 1 0 16,3 3 15-16,-3-3-13 16,3 2 8-16,3 3 4 0,5-1-13 15,0 3 9-15,6 2-9 16,6-3 1-16,0 4 10 15,-1-4-3-15,-8 0-8 16,-2-4 5-16,-6-2-5 16,-6-2 0-16,1 0 0 15,-5 0 8-15,2 0-9 16,1 0 1-16,-1 2 5 16,3-4-6-16,-6 2 8 15,4 0-1-15,1 2 10 16,-5-4 8-16,1 0-8 15,-5-2-1-15,1 0-4 16,-2 0-1-16,2-2-2 0,-3 2 3 16,0 0-5-1,3 4 7-15,1-2-4 16,0 0-1-16,0-2 2 0,-1 2-4 16,-1 2 1-16,-1-4-7 15,0 0 12-15,-5-4-4 16,2 2-8-16,-2 0-1 15,4 2-1-15,5 5-9 16,1 2 10-16,3 5 0 16,-1 2 15-16,7-1-13 15,-6 0 5-15,1-3 10 16,-4 1-10-16,-3-7-6 0,-4-2 0 16,0-3 0-16,0 3 1 15,-3-4-1-15,3-4 0 16,-3 4-1-16,2 4 1 15,0-4 7-15,0 3-8 16,0-3 0-16,-2 1-5 16,2-1-27-16,-4 3-49 15,0-3-99-15,-2 2-61 16,-1-1-100-16,-4 3-38 16,-33 13-607-16</inkml:trace>
  <inkml:trace contextRef="#ctx0" brushRef="#br0" timeOffset="9516.64">14474 6154 1372 0,'0'2'453'0,"0"-2"-370"0,0 0-50 0,0 0 12 0,0 0 13 0,0 2-8 0,-2-2 28 16,2 2 25-16,0-2 10 0,2 0 2 16,-2 0-14-1,4-2-29-15,-4 0-24 16,6 0 1-16,0 0-4 0,3-2 5 15,9-6-16-15,2-2-7 16,6 0-7-16,-3 2-5 16,1 2 1-16,-2 0-5 15,5 4-5-15,-5-1-5 16,7 4 8-16,0-2-7 16,-2 2-2-16,0-3 6 15,-10 2-6-15,2 0 0 16,-11 0 0-16,-1 2 1 0,-3-3 0 15,-1 2 0 1,-3 1 6-16,0 0 8 0,-3-3 18 16,3 3 21-1,-3-1 0-15,0-12-10 0,-4-5-28 16,-4-10-5-16,-5-3-4 16,3 4 4-16,-1 1-11 15,-1 2 6-15,4 4-6 16,2 2 6-16,2 4-6 15,1 0 1-15,-6 2 5 16,6-2-6-16,-3 4 0 16,3 0 2-16,0 2-1 15,2 2 0-15,0 0-1 16,4 6 1-16,-2 0-1 16,2 0-15-16,0 0 9 15,0 0-2-15,0 2 8 0,0-2 6 16,0 0 0-16,0 0 0 15,0 0-6-15,0 0 9 16,0 0-9-16,-3 0 0 16,3 4-14-16,-2-2 14 15,0-2 7-15,2 0 4 16,-4 0-1-16,0 0 5 16,-2-2-3-16,2-2-4 15,-3 2-8-15,5 2-8 16,-9 8-10-16,-2 6-4 15,-12 24 21-15,-9 22 0 16,-10 18 1-16,-1 5 0 16,3-7 1-16,9-18 5 15,10-18-6-15,13-16-1 16,3-6 1-16,7-8-1 16,-2-4 0-16,2-4-9 0,0-2-8 15,2-2 6-15,0 0-14 16,0 0 26-16,3 0 6 15,-3-2 6-15,0 2-11 16,5-2 0-16,0 0 10 16,4-2-10-16,-3-2 10 15,-1 4-10-15,-2 2 7 16,-3 0-8-16,-2 2 0 16,3 2 0-1,-3-2 1-15,-3 0-1 0,3 0 1 16,0 0 5-16,0 0-5 15,0 0 0-15,0 0 5 16,0-2-5-16,3 2-1 0,-6 0-1 16,12-12 1-16,5-10 0 15,5-12-1-15,6-10 0 16,0-4-11-16,1-4-2 16,-2-5-2-16,-3-1 8 15,1 4 2-15,-4 10 5 16,-5 10 1-16,-2 14-1 15,-6 12 1-15,-3 2 0 16,-2 6 0-16,0 4-1 16,-2-4 0-16,2 2 1 15,0-2 0-15,-3 0 2 16,3 0-2-16,0 0 11 16,0 0-5-16,0 0-6 15,0 0 1-15,0-2-1 0,0 2-5 16,0 0 5-16,0 0 2 15,0 0-2-15,0 0 6 16,0 0-6-16,0 0-1 16,0 0 0-16,0 0 1 15,0 0 9-15,0 0-8 16,0 0 0-16,0 0-1 16,7-10 6-16,-9 10-6 15,2 2 0-15,-2-2 0 16,2 2 0-16,0 0-47 15,-3-2-80-15,3 4-163 16,-2 4-268-16,-16 40 45 16</inkml:trace>
  <inkml:trace contextRef="#ctx0" brushRef="#br0" timeOffset="15646.83">10546 8492 1447 0,'3'-2'245'0,"-3"0"-163"0,2-4 1 0,4-6 5 0,3 0-1 0,5-8-24 0,5-4 39 0,2-2-19 0,5-2-37 15,3-4-17-15,3 1-16 16,5-3-13-16,6 0-5 15,-1 4-46-15,-4 8-135 0,-7 8-158 16,0 26-1163 0</inkml:trace>
  <inkml:trace contextRef="#ctx0" brushRef="#br0" timeOffset="15777.41">10694 8478 2009 0,'0'-6'486'16,"2"0"-391"-16,6-10-50 15,15-8 4-15,10-8-32 16,14-11-17-16,9-2-92 16,107-110-534-16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3:19:22.281"/>
    </inkml:context>
    <inkml:brush xml:id="br0">
      <inkml:brushProperty name="width" value="0.05292" units="cm"/>
      <inkml:brushProperty name="height" value="0.05292" units="cm"/>
      <inkml:brushProperty name="color" value="#FF0000"/>
    </inkml:brush>
  </inkml:definitions>
  <inkml:trace contextRef="#ctx0" brushRef="#br0">4769 3752 1365 0,'-3'0'758'0,"3"-3"-586"0,-2 2-125 0,2 1 11 0,-2 0 32 0,2 0 23 16,0 0-19-16,0 1-29 15,0-1-25-15,0 3-16 16,4 5-9-16,3 6 33 16,5 10-7-16,-2 14-10 15,3 4-1-15,1 10-15 16,0 2-8-16,1 3-7 15,-4-6-10-15,-1 2 10 16,-8-5-42-16,-7-10-81 0,-4-6-93 16,0-14-108-16,-30-4-154 15</inkml:trace>
  <inkml:trace contextRef="#ctx0" brushRef="#br0" timeOffset="400.82">4504 3730 1505 0,'0'-6'479'0,"0"3"-372"16,0-6-65-16,2 4-8 0,5 4 23 16,6-3-15-16,11 4-3 15,17 1 36-15,12 8-27 16,14 9 12-16,9 4-25 15,6 4-17-15,5 2-11 16,-2 6 10-16,-3-2-5 16,-8 6-3-16,-8-2-9 15,-14 4 0-15,-17-2-1 16,-19-2 1-16,-23 4 1 16,-15-1 9-16,-21 3 5 15,-13-4-6-15,-8-6 2 16,-7-4 2-16,2-4 1 15,5-6-4-15,8-8 11 0,11-10 26 16,11-6-7 0,11-2-40-16,11-4 0 0,5 0-91 15,9-2-107-15,7 0-182 16,43-34-1013-16</inkml:trace>
  <inkml:trace contextRef="#ctx0" brushRef="#br0" timeOffset="848.17">5520 3966 1799 0,'0'0'228'0,"0"0"-179"0,0 0 19 0,0 0 47 0,-3 2-11 0,1-2-29 0,2 4-42 15,-2 6 13-15,-1 10 17 16,-1 4 6-16,-2 9-30 16,1 0-18-16,10 2-9 15,3-5-10-15,6-5-1 16,10-2 9-16,3-5 1 15,6-8-4-15,4-8 1 0,0-6 1 16,-6-8-2 0,5-7 2-16,-7-2-3 0,-2-3-4 15,-12-4 32-15,-5 0-13 16,-10-5-1-16,-12 4-7 16,-12 0-1-16,-10 7-12 15,-13 8-5-15,0 10 5 16,1 4 0-16,7 6-19 15,13 4-80-15,10-2-187 16,27 18-260-16</inkml:trace>
  <inkml:trace contextRef="#ctx0" brushRef="#br0" timeOffset="1399.58">6113 3934 583 0,'-3'0'1517'0,"3"-2"-1328"16,0 0-139-16,0 4-20 16,3 2 42-16,-3 8 22 15,0 8-23-15,0 12-25 16,0 0-10-16,4 4-16 15,2 1-8-15,6-3-12 16,5-2 6-16,-1-6 0 16,4-6-6-16,-4-8 2 15,-3-6-1-15,1-2 0 0,-3-12 17 16,1-2-12-16,7-11 6 16,-3 0-10-16,-3-8 4 15,2 0 1-15,-6-1-6 16,-4 7 1-16,-1 10-2 15,-4 8-10-15,-2 11-20 16,2 12 11-16,0 8 18 16,6 9-12-16,10 3-26 15,8-6-6-15,7-8 25 16,10-8 5-16,3-12 15 16,1-6 16-16,-3-6-7 15,-6-8 3-15,-7-2 18 16,-11-2 18-16,-5-4 0 0,-9-5 6 15,-8-1-10-15,-11-4-20 16,-12 3-9-16,-8 0-15 16,-2 5-1-16,-3 6-13 15,3 8-62-15,8 8-202 16,8 0-373-16</inkml:trace>
  <inkml:trace contextRef="#ctx0" brushRef="#br0" timeOffset="1898.34">6952 3944 2086 0,'2'0'255'0,"3"4"-204"0,1 6-23 0,6 2 34 0,5 8-26 16,-1 4-20-16,3 6 4 0,-7 3-8 0,-3-5 0 0,-4-2-6 0,0-8 6 0,-8-6-12 15,1-9 1-15,-1 1 8 0,-3-8 13 16,-1-3 4-16,1-5-25 15,4-10 7-15,4-9 1 16,6 1-9-16,11-2-6 16,7 2-7-16,5 4-5 15,0 10-8-15,3 8 10 16,-3 12-4-16,-3 8 19 16,-7 12-4-16,4 2 4 15,-7 8 2-15,3-2 0 16,-5-1 8-16,0-3-8 15,0-6 0-15,-8-4 0 16,-1-4-1-16,-4-6 1 16,3-4-1-16,-6-2-41 15,0-2-43-15,-3-4-194 16,-10-24-558-16</inkml:trace>
  <inkml:trace contextRef="#ctx0" brushRef="#br0" timeOffset="2400.58">7521 3663 1599 0,'2'-8'242'15,"0"2"-131"-15,0-10-2 0,3 6 59 0,-1 0-10 0,-2 6-43 0,-2 10-56 0,-2 12-35 0,-4 18 52 0,-1 19 10 0,1 14-35 16,0 8-20-16,2 3-16 15,6-2-13-15,0-4-1 16,-2-8-1-16,2-11 0 16,-2-15-60-1,4-14-65-15,-8-12-46 16,8-10-70-16,-3-8 50 16,27-50-369-16</inkml:trace>
  <inkml:trace contextRef="#ctx0" brushRef="#br0" timeOffset="2719.75">7727 3878 1559 0,'-6'12'362'15,"-3"0"-269"-15,-9 20-45 16,1 6 0-16,3 4 3 16,7 3-18-16,14-4-24 15,5-4-8-15,7-6 5 16,8-6 31-16,0-11 13 15,2-6-10-15,2-8 16 16,2-6-4-16,3-6-2 16,-5-6 1-16,-4-6 18 15,-9-4-5-15,-7-7-4 16,-13-1-42-16,-10-4-6 16,-5 6-12-16,-10 0-7 0,-2 12-32 15,-7 8-72-15,3 4-71 16,8 8-112-16,17 12-329 15</inkml:trace>
  <inkml:trace contextRef="#ctx0" brushRef="#br0" timeOffset="3585.44">8342 3838 1881 0,'-2'0'275'16,"-2"0"-208"0,-5 2-5-16,-7 6 41 0,-11 10 16 15,-8 12-44-15,-1 10-30 16,1 2-18-16,12 0-26 16,15-2 1-16,12-4-2 15,7-8 1-15,11-6 0 16,3-9 11-16,6-9-12 15,5-8 0-15,-1-6-10 16,-1-8 1-16,-3-8 9 16,-2-5 1-16,-2-2 1 15,-9-2-2-15,-5 3 1 16,-6 12-1-16,-3 6-4 16,-11 12-32-16,-6 12-30 15,0 12 24-15,1 10-17 0,4 3-68 16,14-4 8-16,5 1 32 15,12-9 30-15,6-9 27 16,4-5 29-16,8-6 1 16,-4-6 1-16,3-8-1 15,-2 0 1-15,-7-4 10 16,0-3-11-16,-4 0 11 16,-2-3-10-16,-3 1-1 15,-4-2 0-15,-2 6-1 16,-8 2 0-16,-3 4 1 15,-3 6-1-15,-2 0 0 0,0 4 1 16,-2-2-1 0,0 0-16-16,-3 2 17 0,-1 2 3 15,-10 2 24 1,-5 4 53-16,-2 10-47 16,-2 6-23-16,2 4-10 15,8 3-12-15,11-5 11 0,6-2-6 16,5-6 7-1,3-2 6-15,2-9 3 16,5-3-8-16,-1-9 17 0,6-5 3 16,3-8 17-16,2-8-7 15,-1-5-8-15,3-9-1 16,-6-4 25-16,-8-6-20 0,-5-8 0 16,-2-4-27-16,-8-5 0 15,0 1 0 1,-2-2 0-16,2 8 2 0,0 14 31 15,2 18 27 1,3 16 1-16,-3 18-61 16,-2 26 0-16,-2 22 39 15,-5 28 16-15,7 13-32 16,0 1-11-16,9-4-11 0,2-6 7 16,5-4-7-16,3-9-1 15,-1-13-21-15,1-14-126 16,-9-16-174-16,-1-18-200 15</inkml:trace>
  <inkml:trace contextRef="#ctx0" brushRef="#br0" timeOffset="4582.8">9765 3667 2046 0,'4'10'205'0,"0"6"-151"0,5 12-33 0,0 11 41 0,-3 3-13 0,-1 0 16 0,-5-2-28 15,-2-6-17-15,-2-4-14 16,1-10-1-16,-4-6-5 16,1-10-1-16,-8-10 1 15,-3-10-45-15,-8-8 8 16,-2-10 19-16,0-10 12 15,6-6-3-15,7-10-9 16,12-7-35-16,11-3 4 16,15 6 17-16,11 6-10 15,15 18 14-15,4 18 14 16,0 16 13-16,2 20 0 16,-8 18 1-16,-15 16 4 0,-19 8-4 15,-17 2-24-15,-19-3 19 16,-21-4 5-16,-7-8 1 15,-4-7-1-15,2-12-12 16,13-6 12-16,9-12 31 16,19-2 1-16,9-4-8 15,11 0-5-15,12 2-2 16,16 0 10-16,14 2 22 16,9 4-8-16,8 2-25 15,-8 4-15-15,-1-4-1 0,-1 2-43 16,-6-6-146-1,62-6-336-15</inkml:trace>
  <inkml:trace contextRef="#ctx0" brushRef="#br0" timeOffset="4983.84">10332 3816 1846 0,'9'8'257'0,"7"-2"-176"0,10 8-45 0,13-4 45 0,3 0 1 0,3-6-20 0,1-2-34 0,1-6-16 0,0-4-11 16,-7-4 0-16,-7 0 5 15,-13 0 7-15,-9 0-6 16,-15 0-7-16,-7-2-12 15,-12 4 11-15,-10 3 1 16,-7 7 18-16,-7 7-3 16,3 8 10-16,4 6 10 15,9 3 1-15,12 2-21 16,9 2-6-16,16-2-2 16,7 0 1-16,10-2 4 15,14-4 7-15,11-8-7 16,10-2-12-16,4-12-126 15,9-2-136-15,3-10-76 16,106-30-357-16</inkml:trace>
  <inkml:trace contextRef="#ctx0" brushRef="#br0" timeOffset="5215.26">11253 3712 859 0,'-2'-3'1070'0,"2"3"-937"15,-6-2-38-15,0 4 52 16,-7 10-27-16,-10 6-47 16,-10 9-2-16,2 7-25 15,2 0-16-15,6 0-30 0,17-4 1 16,8-2-1-16,12 0 0 16,5-10 0-16,16 0 1 15,7-6-1-15,7-10-139 16,12-6-129-16,0-8-17 15,97-40-207-15</inkml:trace>
  <inkml:trace contextRef="#ctx0" brushRef="#br0" timeOffset="5466.42">11522 3760 1405 0,'-13'10'448'0,"2"0"-385"16,-12 10-15-16,-1 5 33 16,9 4 0-16,1 1-13 15,14 0-53-15,11-2-3 16,4 0 4-16,6-4 1 16,4-6-5-16,3-6 0 15,0-8 1-15,9-6-13 16,-4-6-23-16,1-4-44 15,-9-6-124-15,6-38-271 16</inkml:trace>
  <inkml:trace contextRef="#ctx0" brushRef="#br0" timeOffset="5815.54">11808 3770 1790 0,'12'5'198'0,"-1"2"-150"16,16 7 96-16,0 6-21 15,-2 4-18-15,-5 4-31 16,-3 2-22-16,-5 4-1 15,-5-8-24-15,-3-4-10 16,-6-8-8-16,-3-4-9 0,-1-6 8 16,-1-4 10-16,-2-6 24 15,-2-8-23-15,2-6 13 16,4-6-4-16,7-4-28 16,6-4-30-16,7 4-69 15,7 0-75-15,10 4-149 16,68-17-135-16</inkml:trace>
  <inkml:trace contextRef="#ctx0" brushRef="#br0" timeOffset="6715.41">12358 3760 1092 0,'-6'4'1099'0,"-4"-4"-991"16,-10 6-68-16,-8 4 70 15,-5 6-5-15,2 8-57 16,5 4-33-16,4 2-8 16,11 4-7-16,11-6 0 15,9-2 1-15,3-6 1 16,5-4-1-16,3-10 9 16,4-6 4-16,3-8-14 15,2-10-6-15,4-6-36 16,-4-10 7-16,-4 0 20 15,-9-8 6-15,-3-4-10 16,-11-7-14-16,-6-8-5 16,-8 0 10-16,-1 1 28 0,2 14 23 15,1 18-13-15,6 16-5 16,0 12-5-16,-3 22-21 16,-3 14 13-16,-2 18 8 15,5 8-19-15,9 3 13 16,9-7-3-16,10-6-17 15,-1 0-5-15,5-8 17 16,3-10 14-16,1-8-2 16,0-10 2-16,-4-14 2 15,-1-6 26-15,5-8 8 0,-5-8-3 16,1-2-1 0,-7-6-14-16,-7 0-8 0,-3-2-10 15,-4 6 14-15,-4 4-14 16,0 6-5-16,0 12-14 15,0 6-46-15,0 14 13 16,0 6 46-16,2 8-33 16,0 0-23-16,2-4 25 15,3-6 23-15,-3-4 9 16,2-10 5-16,0-2 1 16,0-4 85-16,-2-2 13 15,3-6-3-15,2-4-47 16,2-6-26-16,6-6-1 15,0-4-8-15,5 0-14 16,-2 2-8-16,2 4-2 0,-1 6-7 16,-2 9-4-16,-3 10-3 15,-1 11 8-15,1 10 10 16,-3 4 6-16,-1 2 4 16,-1-6-4-16,-3-4-1 15,4-10 1-15,-1-2 5 16,4-4-3-16,1-4 17 15,7-4-11-15,-6-4 1 16,3-4-9-16,1 0-8 16,-6-2-5-16,5 0 4 15,-3 0-18-15,8 4-8 16,-2 0 19-16,-3 2 1 16,-5 4 3-16,-2 4 3 15,-1 4-5-15,-1 0 13 0,-3 0 1 16,4 0-2-16,1 2-116 15,-3-6-145-15,-10-14-1128 16</inkml:trace>
  <inkml:trace contextRef="#ctx0" brushRef="#br0" timeOffset="6899.2">12810 3549 2159 0,'2'2'281'0,"0"4"-281"0,5 10 0 0,6 4 9 0,3 8-9 0,10 2-18 0,15 0-265 16,99 35-612-16</inkml:trace>
  <inkml:trace contextRef="#ctx0" brushRef="#br0" timeOffset="7566.01">13512 3842 1174 0,'-5'0'863'16,"-3"2"-777"-16,-4 0-41 16,1 2 51-16,3-2 24 15,-2 4-38-15,8-6-2 16,0 2-23-16,4-2-11 15,0 0 11-15,2 0 6 0,-4 0-15 16,3 0-9 0,0 0-9-16,-1 0 6 0,0-2-15 15,-2 2-8-15,2 0-13 16,0 0-7-16,0 0 7 16,1 4 0-16,-3 6-9 15,2 12 9-15,-2 16 4 16,-2 10-3-16,2 9-1 15,-3 2-1-15,3-2-21 16,5-5-40-16,1-10 25 16,2-12-52-16,2-12-11 15,-5-12 20-15,3-10 58 0,4-6-4 16,3-12-14-16,1-10 17 16,-5-4 5-16,-4-4 6 15,-4-3 3-15,-3 2-28 16,0-2-1-1,0 1-1-15,1 4 8 16,4 12-16-16,-5 12 47 16,2 4 33-16,-4 12-13 0,-4 14-20 15,-4 10 39-15,-7 18 6 16,-10 18-21-16,-2 11-12 16,2 9-11-16,-2 6 10 0,4 12-11 15,-2 57 6 1,25-105 123-16,0 48-87 0,0-24-21 15,-7-23-3-15,-11-24 15 16,-9-22 102-16,-4-19-16 16,-5-15-49-1,9-13-42-15,4-14-27 0,17-8-2 16,8-6 1-16,8-1-21 16,15 5-38-16,4 10-38 15,2 10-143-15,23-28-417 16</inkml:trace>
  <inkml:trace contextRef="#ctx0" brushRef="#br0" timeOffset="8484.56">6128 4891 1717 0,'4'-2'345'0,"6"-1"-270"0,7-5-39 0,14 1 57 0,10-5 37 0,7-2-16 0,12-3 15 0,7 3-33 0,9 0-30 0,4 5-24 15,-2-2-30-15,-4 7-12 0,-8 0-39 16,-14 2-160-16,-14 4-79 15,-22 6-46-15,-68 36-481 16</inkml:trace>
  <inkml:trace contextRef="#ctx0" brushRef="#br0" timeOffset="8633.15">6048 5063 1872 0,'2'2'455'0,"5"-2"-423"16,9 2-32-16,26 0 56 0,24-6-23 15,28-6-27 1,80-18-6-16,26-12-73 0,12-2-140 16,-83 10-354-1</inkml:trace>
  <inkml:trace contextRef="#ctx0" brushRef="#br0" timeOffset="11156.65">3133 4020 1801 0,'0'0'450'16,"-4"0"-405"-16,4 0-36 0,-2 4-3 0,2 2 18 0,0 5 46 0,0 4 23 0,2 7-31 15,-2 5-23-15,6 0 1 16,-3 4-22-16,-1 1-6 0,-2-2-12 15,0-2-30 1,-2-6-154-16,-7-2-139 0,-11-2-655 16</inkml:trace>
  <inkml:trace contextRef="#ctx0" brushRef="#br0" timeOffset="11499.81">2959 3828 1851 0,'-15'12'236'16,"-3"6"-161"-16,-22 18 55 15,-6 16-19-15,-4 10-34 16,5 8-19-16,11 2-2 0,11 1-1 15,15-7-42-15,20-8-13 16,22-12 0-16,14-8 2 16,20-13 25-16,7-15-11 15,10-15-2-15,4-11-4 16,-9-10-4-16,-2-8 2 16,-9-8 4-16,-17-4 16 15,-17-4 25-15,-26-4-11 16,-24-8-17-16,-30-7-13 15,-26 7-12-15,-23 4-18 16,-73-2 11-16,104 54-52 0,-50 2-91 16,8 16-153-1,-57 46-381-15</inkml:trace>
  <inkml:trace contextRef="#ctx0" brushRef="#br0" timeOffset="15516.07">4925 4636 1591 0,'0'0'379'0,"-3"0"-265"0,3 0-102 0,0 0 21 0,5 2 12 0,4 0-3 0,11 2 35 15,11-4-22-15,12-6-4 16,15-2-27-16,-2 0-19 16,13-2-5-16,-7 0-99 15,-7 0-192-15,23-14-1195 16</inkml:trace>
  <inkml:trace contextRef="#ctx0" brushRef="#br0" timeOffset="15699.37">4808 4914 1818 0,'19'0'297'15,"1"0"-223"-15,24-4-38 16,10-3-12-16,4-4 0 16,2-4-24-16,3-2-2 15,-5-1-124-15,75-42-411 16</inkml:trace>
  <inkml:trace contextRef="#ctx0" brushRef="#br0" timeOffset="18824.05">5109 5604 1634 0,'-2'-2'511'0,"2"2"-412"0,-2-3-79 0,2 3 1 0,0 0 33 0,0 0 16 0,2 0-5 16,0 1-35-16,5 5-2 15,5 11-1-15,3 9 30 16,3 11-18-16,2 12-18 16,-2 5-21-16,-2-4-10 15,-5-2-179-15,-7-6-122 16,-17 22-342-16</inkml:trace>
  <inkml:trace contextRef="#ctx0" brushRef="#br0" timeOffset="19148.53">5032 5486 1652 0,'17'-2'292'16,"6"4"-211"-16,28 0-36 16,10 8 36-16,7 12 47 15,1 12-58-15,-2 8-31 0,-9 8-1 16,-9 1-10-16,-11 1-5 16,-13 0-10-16,-17-6-2 15,-10-2-2-15,-14-6 7 16,-15-4-2-16,-9-4-8 15,-10-6-6-15,-11-3 0 16,3-5-29-16,0-10-1 16,7-5-21-16,9-6-18 15,13-8 26-15,6 2-124 16,12-42-109-16</inkml:trace>
  <inkml:trace contextRef="#ctx0" brushRef="#br0" timeOffset="19617.8">5676 5865 1977 0,'2'0'455'0,"0"0"-418"16,7 0-36-16,4-2 14 15,9-6 29-15,5 2-1 16,4-2-4-16,1-2-19 16,-3 0-11-16,-5 0-9 0,-1 0 6 15,-10 2-5-15,-7-4-1 16,-3 4 0-16,-6-6-7 15,-1 2 7-15,-2-2 0 16,-6 4-6-16,-1 2 6 16,-2 2 1-16,-8 12 0 15,-4 6 10-15,-2 12 7 16,0 12 10-16,11 4-4 16,12 2-3-16,17 0-19 15,15-8 19-15,15-5-2 16,8-6-8-16,4-9-11 15,5-9-5-15,2-7-83 16,1-6-142-16,1-9-104 16,71-41-666-16</inkml:trace>
  <inkml:trace contextRef="#ctx0" brushRef="#br0" timeOffset="21400.48">5780 5887 849 0,'0'-2'1221'0,"2"0"-1075"0,5-6-146 0,7 2 9 0,3-4 4 0,8-6 29 16,0 2-13-16,4-2-10 15,0-2 7-15,-3 2 2 16,3 2-1-16,-9 0-6 16,-2 4-9-16,-9 0 13 15,-7 6-24-15,-2 2 14 16,-4 0 5-16,-5 0-20 16,-7-1-7-16,-6 3 7 15,-9 5 7-15,-7 7 4 16,-4 8 17-16,2 6 7 15,6 4-14-15,14-4-13 0,11-2-8 16,12 0-13 0,9-4 12-16,18-6-15 0,14-2-8 15,12-9-77-15,18-8-104 16,126-37-270-16</inkml:trace>
  <inkml:trace contextRef="#ctx0" brushRef="#br0" timeOffset="29283.81">3269 5953 1097 0,'-2'0'272'0,"0"0"-221"0,-1 0-41 0,1 0 17 0,2 0 0 0,2 0 80 0,-2 0-46 0,3 0 14 0,-1 0-4 0,-2-4-35 0,2 4 10 16,-2 0-7-16,3 0-7 16,-1 0 28-16,-2-2-27 15,0 2 3-15,0 0 22 16,0 0 1-16,2 0-19 16,-2-2-19-16,5 0-1 15,-1-2 13-15,2-1-5 16,6-4-16-16,-3 5-4 0,-3 2-7 15,-4 0-1 1,1 2 0-16,-3 0-1 0,-3 0-5 16,3 0-7-16,0 0-34 15,-2 2-43-15,2-2-33 16,0 2-99-16,-4 12-298 16</inkml:trace>
  <inkml:trace contextRef="#ctx0" brushRef="#br0" timeOffset="30949.41">8342 4660 632 0,'-2'-2'1069'0,"2"4"-931"0,-4-2-103 0,4 0 26 0,0 0 46 0,0 2 50 0,0-2-35 16,0 0-40-16,4 0 2 15,-4 0-7-15,2 0 13 16,5 0-9-16,11 0-9 16,15 2-14-16,19-4-25 15,15 0-18-15,10 0-3 16,6-2-12-16,-2 2-1 16,-4 0-36-16,-5 0-116 15,-12 0-125-15,-16 2-103 16,10-2-466-16</inkml:trace>
  <inkml:trace contextRef="#ctx0" brushRef="#br0" timeOffset="31166.68">8309 4850 1739 0,'0'0'550'0,"4"2"-550"15,8 5-14-15,12-2 14 16,15-1 93-16,14-1-42 16,12-3-31-16,12-4-20 0,8 0-27 15,-3-4-158-15,108-16-301 16</inkml:trace>
  <inkml:trace contextRef="#ctx0" brushRef="#br0" timeOffset="34883.25">2953 6934 1979 0,'-5'-2'296'0,"3"2"-224"0,0-2-29 16,2 2 23-16,0 0 18 0,2-4 6 0,0 4-4 0,1-2-20 0,-1 0-21 0,4-4-20 15,8-2-10-15,3-6-9 16,12-2 3-16,2 2-1 16,3 0 2-16,5 2 13 15,-4 2-10-15,-4 6-13 16,-10 8-4-16,-8 14-6 15,-16 22 10-15,-21 18 8 16,-20 20-8-16,-14 6-39 16,-14-8 7-16,3-9 32 15,9-15 5-15,7-12 7 16,10-8-11-16,9-8 8 16,13-10 3-16,16-8 11 15,5-4-18-15,16-4-4 16,11-4 19-16,19-10 8 0,23-6-7 15,9-8-21 1,7-2 0-16,-1-4-1 0,-8 4-80 16,-11 0-227-16,-14 3-212 15,20-33-379-15</inkml:trace>
  <inkml:trace contextRef="#ctx0" brushRef="#br0" timeOffset="35311.6">3167 6603 2088 0,'-9'-10'237'0,"-3"4"-186"15,-9-8-45-15,0 0 0 16,1 6 22-16,0-2 14 16,-2 6 15-16,-5 4-7 15,-6 8-8-15,-9 12-20 16,-5 14-5-16,-4 18 17 15,-7 18 44-15,-2 15 23 16,-34 69-5-16,63-100-38 16,-21 54-8-16,13-8-13 15,18-9-22-15,25-13-15 16,28-12 0-16,21-13 5 16,26-13-5-16,23-20 1 15,69-20-1-15,-113-17-9 0,60-21 2 16,-10-12 7-16,-4-14 0 15,-10-2 10-15,-12-12-1 16,-15-2-9-16,-19-13-19 16,-5-59-19-16,-45 98-4 15,-4-42 12-15,-19 16 18 16,-10 17-10-16,-8 17-17 16,-4 18-11-16,0 14-61 15,3 12-93-15,-26 46-298 16</inkml:trace>
  <inkml:trace contextRef="#ctx0" brushRef="#br0" timeOffset="37215.87">5223 6890 2047 0,'0'-2'455'0,"-2"2"-398"0,2-2-43 0,0 2-1 0,2-2 11 0,1 2-21 0,-3-2-3 0,2 2-27 0,-2 0-108 0,0 0-123 0,4 0-316 15</inkml:trace>
  <inkml:trace contextRef="#ctx0" brushRef="#br0" timeOffset="37467.07">5141 7114 2135 0,'0'0'366'15,"-3"0"-263"-15,1 0-49 0,0-1 59 16,0-2-23-16,2 2-33 16,0 1-40-16,2 0-17 15,-2 0-9-15,2 0-68 16,0 0-131-16,4 0-124 15,2 0-49-15,21-9-490 16</inkml:trace>
  <inkml:trace contextRef="#ctx0" brushRef="#br0" timeOffset="39152.87">1926 3377 1283 0,'-2'-4'253'0,"0"4"-179"0,-1-2-41 0,1 0 66 0,2 0-15 15,0-1 18-15,2-1-15 0,5 3-48 16,4-9-9-16,13-2 4 0,12-6 19 15,11-3-5-15,11-3-3 16,15 0-9-16,10-4-5 16,3 0 2-16,3 2-22 15,-6 6 5-15,-16 6-16 16,-24 8 0-16,-24 6-15 16,-17 4-26-16,-21 8 19 15,-22 8 7-15,-23 8-75 16,-23 2 39-16,-16-2 12 15,-75 9 34-15,-18-11 5 16,-5-2 14-16,79-12 19 16,65-9-11-16,3 5 4 15,-2-1 14-15,-42 3-14 16,13 2-8-16,16-5 12 16,26 4-14-16,18-7-5 0,13-2-10 15,12-2-1-15,6 1-12 16,4 6 12-16,3 4 1 15,1 12 14-15,5 13-3 16,-3 24 25-16,-1 18-16 16,-1 86 3-16,-9 75 27 15,-8 104-13-15,10-72-16 16,2 14-20-16,9 33 4 16,-5-29-5-16,3-22-1 15,6-40 0-15,3-49 0 16,1-29-5-16,-4-11 5 15,-13-2 8-15,-9 2-7 16,-9 1-1-16,-3-5-1 16,-2-15 1-16,-1 7-1 15,-8 2 1-15,3 11 0 0,0 35 0 16,11 23 1-16,6-27 32 16,6-24 53-16,3-25-61 15,-7-77-8-15,1-6-17 16,0-6 0-16,0 24 0 15,1-24 0-15,-1-16 12 16,3-12-11-16,-3-6 10 16,2 2-4-16,-2 0-5 15,0 0 7-15,2 0-8 16,-2 0 7-16,0-2 4 16,-2 2 3-16,2 0 1 0,0 0 13 15,2-2 20 1,7-10 5-16,2-6-24 15,9-10-7-15,9-4-2 0,9 2-8 16,5 0-1-16,7-2-10 16,21-1-2-16,24-4 0 15,101-28-49-15,100-19-122 16,102-4-307-16,-103 52-446 16</inkml:trace>
  <inkml:trace contextRef="#ctx0" brushRef="#br0" timeOffset="125851.49">3690 10962 737 0,'-2'-19'633'0,"-2"-3"-487"0,-9-21-67 0,-1-3-14 0,-1-6-29 0,-6-2-29 0,3-10-7 0,-3-5-187 15,-33-123-905 1</inkml:trace>
  <inkml:trace contextRef="#ctx0" brushRef="#br0" timeOffset="128297.42">2772 8536 1582 0,'0'-2'282'16,"2"0"-134"-16,-2-2-40 0,2-2 3 0,2 2-22 0,-2 0 2 0,-2 4-11 0,0 0-31 0,0 0-28 0,0 0 9 0,0 0-7 0,0 0-16 0,-2 0 1 16,4 0-7-16,-2 0 0 15,2 2 0-15,0 2 0 16,2 2 0-16,5 4 5 15,-3 4 0-15,0 4 0 16,0 10 8-16,1 7-14 16,-3-2 8-16,-2 7-2 15,5-1 9-15,-4-7-9 16,-1-2-5-16,0-4-2 16,0-4 1-16,-2 2 0 15,2-6 3-15,-2 2-2 16,3-4-2-16,-1-4-7 15,0-2-7-15,-2-4 9 16,2-4 5-16,-2 2-22 0,2-2 14 16,0 2-10-16,0 2-10 15,3-2 7-15,-2-2 22 16,1-2-22-16,1 0 8 16,-3-2 14-16,-2 2 6 15,6-4 11-15,1-6 8 16,7-4-13-16,5-12 0 15,-3-2-3-15,4-4 12 16,-4-4-6-16,-6-2 5 16,6-8-8-16,-5-1-11 15,1 1 5-15,-3 5-5 16,1 10 0-16,-2 7 0 16,-4 12 0-16,-2 6 0 0,-2 6-1 15,-2 2-12-15,0 8-40 16,-3 12 29-16,2 10 23 15,6 12 8-15,0 2 4 16,5-7-12-16,3-5 0 16,5-8-9-16,-1-4 2 15,4-4 1-15,2-8 5 16,2-2 2-16,2-6 4 16,1-2 6-16,-1-6 5 15,4-6-2-15,0-8 4 16,-9 0-13-16,-4-2-4 15,-8 0-2-15,-8 0-11 16,-13-1-39-16,-7 8-47 0,-7 0-16 16,-4 12 27-16,4 0-21 15,2 2-12-15,12 1 33 16,7 0 32-16,10-3-31 16,7-2-97-16,9-1 183 15,3-5 35-15,8-4 20 16,2-3-10-16,-1-3 0 15,1 1-4-15,0-8 28 16,-1-2-5-16,-3-2-5 16,-5-4 46-16,-7 2-26 15,-3 0-34-15,-7-1-13 16,-5 3-7-16,0 3 10 16,-2 4 31-16,0 11 33 0,-2 4-30 15,2 6-20-15,0 0-5 16,0 4-30-16,0 4-14 15,2 14-30-15,5 14 30 16,7 21 15-16,8 13-9 16,2 6-6-16,3 2-3 15,0 4 1-15,-3-5-2 16,3-10 4-16,-10-8 0 16,2-21 10-16,-9-10-10 15,-5-12-11-15,-3-8 11 16,-1-2 17-16,-1-6-1 15,3-12 14-15,0-10-28 16,6-14 4-16,2-12-6 16,3-4-21-16,1-4-35 0,3 7-7 15,-1 15 23-15,8 16 19 16,0 14 7-16,-1 12 8 16,5 12-10-16,0 10-10 15,3 10-16-15,3 3-13 16,5 2-58-16,2-6 53 15,1-10-10-15,-3-6 49 16,-1-11 15-16,-5-13 6 16,-5-2 1-16,0-9 26 15,-7-8 21-15,-5-6 41 16,-5-5 7-16,-3-1-11 16,-9 2 2-16,-6 2-45 15,-7 4 8-15,-3 8-44 16,-5 10-6-16,2 6-6 0,-8 14-20 15,-2 16 25 1,0 14-6-16,4 8 1 0,12 3-2 16,11-5-19-16,13-6-63 15,5-10 18-15,5-8 53 16,4-12 19-16,0-2 12 16,4-14 4-16,2-4 5 15,2-11 0-15,1-8-15 16,-3-10 18-16,-8-1 8 15,-6 0 4-15,-8 8-8 16,-4 10-17-16,-5 8-11 16,-5 10-5-16,1 8-46 15,-1 8 14-15,3 8 35 0,6 10 2 16,8 5-64 0,10-7-1-16,4-6 31 0,11-11 34 15,5-11 7-15,2-15-1 16,3-10 3-16,-5-8 1 15,-3-14 7-15,-8-5 64 16,-5-4-2-16,-10-2-2 16,-8-6-25-16,-6-3-17 15,-8-1-29-15,-7 0 4 16,-5 0-10-16,3 2 1 16,-1 3 13-16,1 12 1 15,5 12 3-15,6 19 3 0,1 12-21 16,1 18-20-16,0 22 4 15,-4 25 16-15,-2 25 22 16,7 16-21-16,5 2 5 16,9 3 0-16,2 3-6 15,-1-2-15-15,0-6-118 16,1-13-52-16,-2-19 28 16,3-20-52-16,20-14-23 15</inkml:trace>
  <inkml:trace contextRef="#ctx0" brushRef="#br0" timeOffset="128466.98">4800 8368 2070 0,'16'-12'356'0,"8"-1"-203"0,21-8-21 0,11-5-38 0,12 0-58 0,3 1-36 0,6 1-282 16,112-48-945-16</inkml:trace>
  <inkml:trace contextRef="#ctx0" brushRef="#br0" timeOffset="129117.77">5579 8861 1822 0,'0'0'369'0,"0"2"-222"16,0 2-69-16,3 6-30 15,0 2 49-15,5 0-22 16,1 0-42-16,5-6-15 16,5-2 5-16,4-6-1 15,6-6 11-15,6-12 9 0,7-8-25 16,3-8-2-16,-5 0-9 16,-11-4 4-1,-4 5-8-15,-14 3 7 16,-6 17 4-16,-10 4-13 0,0 11-52 15,-3 8 10-15,-3 9 11 16,-3 6 5-16,8 9 2 16,10-1-31-16,9-7-68 15,7-6 48-15,5-6 63 16,0-8-2-16,-1-6 14 16,0-6 18-16,3-8-1 15,2-11 2-15,-2-4-7 16,-5-7 14-16,-7-1 7 15,-5-1-2-15,-1 2-5 0,-5 4-1 16,0 6-13 0,-2 4-3-16,1 8 9 0,2 10-13 15,1 4-5-15,14 10-2 16,2 10 2 0,7 12 15-16,5 8-14 0,-7 2 11 15,-3 3-12-15,-9-5 0 16,-3-8-16-16,-12-8 1 15,-16-6-39-15,-15-8-42 16,-15-4-221-16,-18-6-197 16,-127-54-253-16</inkml:trace>
  <inkml:trace contextRef="#ctx0" brushRef="#br0" timeOffset="129235.03">5729 8450 1535 0,'2'-4'460'0,"3"2"-209"0,4-8-76 0,6 6-11 0,3-2-77 0,9 2-62 0,0 4-25 0,33-12-458 0</inkml:trace>
  <inkml:trace contextRef="#ctx0" brushRef="#br0" timeOffset="130384.24">7210 7997 1732 0,'-1'-4'518'0,"-2"1"-342"0,1-1 35 0,2 3-58 0,-2 1-51 0,2 1-63 0,0 10-33 0,2 13 33 0,3 20 44 16,2 18-25-16,1 8-25 15,3 4-21-15,3-2-12 16,-5-5-12-16,-1-13 10 16,-3-12-17-16,0-16-20 0,-3-14-24 15,-2-4-2 1,-2-8-5-16,2-2 70 0,-8-12 9 15,0-12 3-15,-5-12-12 16,-5-14 6-16,-2-7-6 16,0-6-9-16,4-8 8 15,7-3-25-15,7 4 25 16,10 4 2-16,4 10-1 16,6 16 0-16,0 12 2 15,-5 16-2-15,3 9-7 16,1 17 5-16,10 13 2 0,2 12 16 15,9 10-4 1,-1 0 2-16,0 2-2 16,-4-9 0-16,-4-4-12 15,-10-8 1-15,-2-8 0 0,-7-10-1 16,-4-2 0-16,-3-5 1 16,0-6 9-16,-3-7 16 15,2-10-5-15,-2-12-5 16,2-14-10-16,-2-6 2 15,0-4-8-15,5-5 0 16,3 9 0-16,6 10-8 16,-1 12 8-16,-2 10-1 15,-1 12 0-15,0 8-17 16,-1 12 2-16,7 15 16 16,7 14 24-16,-2 16-8 15,6 4-4-15,-2 4-4 0,0-1 1 16,-2 0 1-16,0-1-10 15,2-8 0-15,-7-6 0 16,-1-12-6 0,-5-8-107-16,-6-15-28 0,-4-4-114 15,-4-14-102-15,-7-63-959 16</inkml:trace>
  <inkml:trace contextRef="#ctx0" brushRef="#br0" timeOffset="130712.65">8198 7802 1914 0,'-3'12'251'0,"3"2"-74"0,0 18 25 0,3 8-22 0,2 10-49 0,5 7-38 0,-1 1-38 0,1 2-11 0,3-4-29 0,-1-4 1 0,2-2-15 16,-3-8 0-16,1-7-1 16,-3-12 0-16,-3-10-1 15,1-3-13-15,0-6-6 16,-1 0 20-16,10-2 27 16,4 0-3-16,13-6 3 15,15-4-6-15,16-10-8 16,11-5-13-16,8-2-4 15,2-9-229-15,115-73-526 0</inkml:trace>
  <inkml:trace contextRef="#ctx0" brushRef="#br0" timeOffset="131387.16">7467 9015 2011 0,'0'0'514'0,"2"0"-319"0,3-2-24 0,1 0-43 15,15-2-53-15,18-6 12 0,24 1-6 0,30-8-29 0,79-9-16 0,17 0-27 0,-137 20-9 16,-10 0-36-16,41-6-169 16,-33 6-299-16,-52 28-189 15</inkml:trace>
  <inkml:trace contextRef="#ctx0" brushRef="#br0" timeOffset="131538.17">7490 9308 2292 0,'11'-2'462'15,"11"-4"-363"-15,27-4 32 16,25-8-10-16,21-10-37 16,83-22-28-16,19-12-56 15,-142 44-26-15,106-61-1003 16</inkml:trace>
  <inkml:trace contextRef="#ctx0" brushRef="#br0" timeOffset="133576.15">3699 10770 1634 0,'-1'-2'278'0,"-2"-2"-109"0,-2-4 8 0,1 2-31 0,2 2-11 0,-5-2-42 0,3 0-5 0,-2 2 8 16,-2 2-10-16,-3 2-44 16,-7 6-27-16,-5 8 10 15,-5 10-7-15,-7 10 0 16,-2 6-17-16,4-1 11 15,2-6-12-15,6-5 0 16,8-7 0-16,3-9-6 16,8-6 5-16,3-5 1 15,3-1-6-15,3 0-16 16,-1-3 2-16,5-5-2 0,2-9 8 16,6-16 4-1,3-10 10-15,2-13 8 16,-6-6-2-16,-2-2-5 15,-5-4 13-15,-7 1-14 0,-2-1 8 16,-7 4-8-16,-6 4 1 16,-3 4 15-16,0 8-4 15,0 8 7-15,4 10 8 16,4 9 2-16,5 11-11 16,3 6-18-16,0 8-39 15,2 9-17-15,0 27 37 16,11 66 19-16,1-56 9 15,9 54-7-15,12-10 5 16,8-11-5-16,3-5 4 16,-3-8-6-16,-1-12-1 0,-2-14-8 15,-5-16-13-15,-4-15 8 16,2-12 14-16,0-11 0 16,-2-12 7-1,0-8 10-15,-2-10-17 0,-10-6 0 16,-5-4 0-16,-5 4-10 15,-5 8-5-15,-2 12 15 16,-2 13-1-16,2 10 1 16,0 5-45-16,4 7-6 15,5 9 37 1,5 9 13-16,4 3 1 16,6 2-1-1,2-8-25-15,-3-2-116 16,-4-6-205-16,22-8-164 15</inkml:trace>
  <inkml:trace contextRef="#ctx0" brushRef="#br0" timeOffset="133740.47">4010 10319 1626 0,'-4'-2'943'0,"2"2"-736"0,0-2-160 0,4 2-47 15,4 6-252-15,19 34-261 0</inkml:trace>
  <inkml:trace contextRef="#ctx0" brushRef="#br0" timeOffset="134251.54">4482 10632 2145 0,'2'-18'324'0,"4"-3"-208"15,1-12-16-15,2-12-5 16,-2-3-16-16,-3-2-34 16,-2-6-25-16,-4-2-1 15,-4 2-10-15,-6-2 9 16,1 1-7-16,-7 3-10 15,5 10 0-15,4 12-1 16,-2 14-20-16,8 12 19 0,1 6-29 16,2 10-77-16,2 18 29 15,3 20 67-15,9 20 10 16,-2 17 1-16,11 3 0 16,2 6 0-16,2 4-1 15,-1 10-19-15,19 67-47 16,-3 28 22-16,-29-149-87 15,0-14-132-15,14 34 174 16,-4-32 90-16,-1-30 69 16,-7-18 63-16,-1-18-12 15,-3-14-3-15,-9-2 12 16,-6-13-32-16,-19 3-50 0,-6 0-11 16,-6 2-9-1,-3 6-20-15,3 10 21 0,6 6-27 16,8 4-2-16,8 0 1 15,11-2-27-15,11-6-54 16,9-4-24-16,10-4-114 16,3-1-105-16,46-35-697 15</inkml:trace>
  <inkml:trace contextRef="#ctx0" brushRef="#br0" timeOffset="134885.79">4785 10592 1787 0,'4'-6'471'0,"2"-2"-342"0,13-10-84 0,3-5-12 0,4-3 4 0,-1-4-16 0,-5-4-15 0,0-4-4 16,0-6 11-1,-2-4-4-15,-7 0-3 0,-7-9 20 16,-10 3 8-1,-10-4 10-15,-6 4-28 0,0 10 4 16,1 10 1-16,4 10 9 16,3 12-22-16,6 4-8 15,5 6 0-15,-1 12-20 16,2 16-2-16,2 22 21 16,4 20-1-16,11 16-13 15,14 7-7-15,9 1 8 16,5 0-5-16,-3-6-8 15,0 0-6-15,-4-7-38 0,0-9 17 16,-5-12 26-16,0-20 20 16,-2-18-8-16,-4-14 16 15,-4-16 21-15,0-12 90 16,-1-14-12-16,-7-6 13 16,-7-8-25-16,-6-6-22 15,-13-3-13-15,-9-3-30 16,-7 6-22-16,-7 8-12 15,1 10-41-15,-6 16-23 16,1 16-56-16,3 12-66 16,1 12-66-16,11 4-81 15,5 24-714-15</inkml:trace>
  <inkml:trace contextRef="#ctx0" brushRef="#br0" timeOffset="135952.6">5301 10469 1783 0,'3'-6'356'0,"3"-2"-127"0,5-12-101 0,5-4 41 0,-3-4-41 0,-2-2-40 0,-6 2-40 0,0 0-4 0,-5 4-22 0,-2 8-5 16,-6 3-17-16,-3 9-22 15,-11 11-33-15,-5 13 22 16,-7 14-35-16,5 14-56 16,10 4 34-16,15-2-5 15,12-6-8-15,11-11-38 0,9-10 81 16,3-10 46-16,3-12 14 16,-3-5 26-16,3-11 34 15,-3-3 36-15,-4-13 8 16,-1-1-31-16,-6-2 1 15,-7-8-37-15,-6-4-13 16,-2 2-3-16,-10-1-6 16,-6 9-15-16,-7 4-9 15,0 14-37-15,5 3 8 16,-1 11-11-16,10 1 4 16,4 10-63-16,6 11 52 15,11 11-13-15,5 11-21 16,9 1 9-16,5 1 26 15,6 0 29-15,1-6 26 0,-4-4 2 16,1-10 7-16,-4-8 31 16,-7-4 49-16,4-10-13 15,1-12-29-15,2-6 8 16,-3-12 4-16,3-4-22 16,-7-6-10-16,-9-2-6 15,-7 0 8-15,-6 3-17 16,-5 3 7-16,-7 10-8 15,-3 12-11-15,-8 8-21 16,-4 15-6-16,-7 13-21 16,1 11 10-16,1 12 5 0,9 5 8 15,9 0-19-15,12-6-52 16,6-4 41-16,12-12 20 16,4-10 7-16,4-8 28 15,-3-8 0-15,4-8 21 16,1-8 22-16,-2-8 19 15,-4-8 16-15,7-2-15 16,-5-10-11-16,2 2-41 16,-3 2-11-16,-7 0-33 15,-7 13-50-15,-6 10 34 16,-6 11 14-16,3 13-41 0,-3 14 57 16,4 4 19-1,3 12 0-15,0 3 8 16,0-8-7-16,1-6 1 15,0-12-2-15,-5-6 0 0,-1-6 17 16,-2-4 45-16,3-4 35 16,0-10 35-16,6-8-93 15,2-6-39-15,1-4-6 16,1-9-87-16,5 5-64 16,2-1-19-16,2 6-37 15,-3 12 80-15,1 12 82 16,-2 14 31-16,-2 11-11 15,-7 10 20-15,0 4 10 16,2 2 1-16,0-5-5 16,3-2 5-16,7-7 134 0,-4-12-67 15,6-8 14 1,-4-10 8-16,0-8-8 0,6-2 46 16,-2-6-91-16,4 0-36 15,2-1-66-15,-4 1-73 16,39-48-404-16</inkml:trace>
  <inkml:trace contextRef="#ctx0" brushRef="#br0" timeOffset="137117.21">6932 9695 1706 0,'-2'-10'363'0,"0"2"-139"0,-5-6-35 0,5 6-18 0,2 4-35 0,0 4-40 0,0 6-79 0,4 18-2 0,5 20 42 0,5 23 1 0,-1 10-26 16,1 8-19-1,3-3-4-15,1 2 0 0,-2-8-9 16,1-11-18-16,-6-9-75 15,-1-20-51-15,-6-12-99 16,0-12-103 0,-8-12-129-16,-10-42-283 0</inkml:trace>
  <inkml:trace contextRef="#ctx0" brushRef="#br0" timeOffset="137251.22">6959 10112 1101 0,'6'-16'700'15,"4"0"-324"-15,15-18-22 16,8 6-172-16,13 2-47 15,10 0-71-15,9 4-37 0,3 0-27 16,4 6-149 0,-3 0-350-16,45-9-1144 0</inkml:trace>
  <inkml:trace contextRef="#ctx0" brushRef="#br0" timeOffset="138401.72">4725 11843 1543 0,'-3'-8'581'0,"3"-4"-342"0,0-6-76 0,0 7 25 0,3 6-26 0,-3 1-63 0,-3 8-60 0,6 5-39 0,1 16 0 0,4 19 31 0,9 10-13 16,-7 4-17-16,-1-6 13 16,-2-10-14-16,0-11 0 15,-5-13-9-15,-2-11-9 16,2-8 6-16,-4-4 0 0,0-14-21 15,-5-16-94-15,3-15 71 16,-1-10 23-16,7-8-4 16,5-4-41-1,8 4-14-15,4 13 28 0,2 13 43 16,-2 20 21-16,1 16 5 16,-5 16 6-16,3 14 2 15,6 16-12-15,1 11 16 16,-5-1-16-16,1-2-1 15,-11-10 0-15,-1-10 0 0,-5-10 0 16,-3-12 16 0,-1-4 14-16,0-4 23 0,5-6 43 15,-1-12-47 1,4-14-41-16,1-6-8 0,5-14-8 16,1 1-53-1,6-1-49-15,-5 8 19 0,5 14-7 16,-5 14 59-16,-1 16 27 15,-2 14-27-15,1 12-6 16,3 15 29-16,0 4 16 16,1 1 5-16,1-4-5 15,2-5-10-15,1-13-22 16,-2-10 17-16,6-10 15 16,1-10 9-16,-2-8-3 15,6-10 3-15,-2-2 35 16,-4-9-25-16,-4 4-2 15,-11-2-4-15,-10 3-13 0,-7 10-20 16,-8 8 6-16,-4 14-10 16,-5 8 24-16,-2 16 1 15,-5 12 12-15,4 0-4 16,11 4-1-16,9-5 2 16,9-7-10-16,7-6 0 15,9-6-12-15,3-10 12 16,2-8 32-16,0-6 19 15,4-10 21-15,-5-4-30 16,-2-3-20-16,-9 0-1 16,-4-1-13-16,-7-3-8 0,-9 4-102 15,-7-2-69 1,-4 7-86-16,-29-16-609 0</inkml:trace>
  <inkml:trace contextRef="#ctx0" brushRef="#br0" timeOffset="139392.43">5782 11566 728 0,'-18'16'1288'0,"-3"4"-1047"0,-13 14-139 0,5 8-66 0,7-8-12 0,13-3-10 0,5-13-14 0,6-4-9 0,9-9-9 0,9-6 18 0,4-13 29 0,10-15 7 15,4-4-20-15,0-14-10 16,-5-5-6-16,-8-2 2 16,-3-6 10-16,-9-8-5 15,-2-7-7-15,-6 3-27 16,-7 2 27-16,-8 16 3 15,0 14 44-15,-2 18 26 16,3 14-6-16,3 14-67 16,-1 16-15-16,1 18 15 15,1 12-11-15,7 12 11 0,12 3 0 16,8 5 0 0,7 2-17-16,4-8-11 0,7-6-29 15,2-11 6-15,3-22 22 16,-3-13-2-16,1-19 31 15,-5-12 15-15,0-11 8 16,-3-10 41-16,-8-4-14 16,-7-2-19-16,-11 4-31 15,-13 0-23-15,-8 14-31 16,-10 8-7-16,-5 16 40 16,-6 16 3-16,-8 14 1 15,9 14-58-15,9 2 26 16,15 0-5-16,19-6 19 0,6-10 4 15,12-6-17-15,0-8 6 16,2-18 42-16,7-4 46 16,-2-12 29-16,2-8-3 15,-3-6 7-15,-6-8-28 16,3-6 21-16,-6-4-13 16,-6-7-29-16,-6-3-12 15,-6-4-18-15,-10-4-26 16,-9-4-7-16,-7 2 17 15,-4 7 16-15,0 13 48 16,4 16 13-16,9 14 10 16,7 14-20-16,2 10-51 15,4 16-44-15,1 16 39 0,11 16 5 16,1 15 0-16,10 1-6 16,0-2-2-1,2-8-2-15,0-6-5 16,-2-8 14-16,-4-12-8 0,2-10 0 15,-5-12 3-15,-5-8 6 16,4-8 42-16,-8-10-4 16,0-7-25-16,0-6-11 15,-9-5-2-15,-2 2-11 16,-2 8-17-16,0 6 11 16,2 14 17-16,0 6 0 15,6 10-34-15,6 12 28 16,5 6 4-16,4 8-2 15,-4-1-2-15,-1-2 3 0,-9-5-11 16,-9-3-1-16,-9-3 6 16,-16-4-82-1,-11 0-173-15,-74 2-240 16</inkml:trace>
  <inkml:trace contextRef="#ctx0" brushRef="#br0" timeOffset="140768.51">12226 7006 1122 0,'0'-8'719'0,"0"2"-554"0,0-6-42 0,0 0 35 0,0 4-7 0,0-2-19 0,0 6 0 0,0 0-6 0,-2 4-12 0,2-2-18 16,0 2-22-16,0 2-35 15,0 2-39-15,5 14-12 16,1 16 12-16,3 20 27 16,2 8-8-16,1 2-10 15,1-7-9-15,-5-9-1 16,4-12-6-16,-8-14-22 15,3-12-11-15,-3-6-44 0,0-10 18 16,4-16 7-16,3-12-43 16,-3-14 81-16,4-8 16 15,-3 2 4-15,-5-9 1 16,-2-5-17-16,2 0-23 16,3 4 11-16,5 12 22 15,3 14 1-15,-1 16 0 16,-4 14 5-16,7 12 1 15,-2 14 26-15,3 11-26 16,1 14 1-16,2 7 5 0,-1-2-6 16,-9 0-4-1,-2-12 2-15,-5-10 2 0,3-6 0 16,-5-14 2-16,-2-2 10 16,3-6 13-16,-3-3 31 15,2-18-40-15,2-11 2 16,5-14-10-16,2-8-7 15,7-6-1-15,4 1-33 16,3 11-24-16,6 10-6 16,-6 18 45-16,-2 16 17 15,-4 16 1-15,-1 20 22 16,-5 19-4-16,-2 11-13 16,-2 4-4-16,2 2-2 15,-4-14 2-15,1-8-1 0,0-12 1 16,-2-10-1-16,-1-9 0 15,1-8 0-15,-4-3 0 16,-2-4 18-16,0-6 19 16,0-4 8-16,-2-4-39 15,-7-8-6-15,5-4-195 16,-8-60-396-16</inkml:trace>
  <inkml:trace contextRef="#ctx0" brushRef="#br0" timeOffset="141126.2">13202 6605 255 0,'0'0'2051'0,"0"2"-1759"16,2 6-223-16,5 12-7 0,-3 14 26 0,-1 14-10 0,-6 9-25 0,-1 1-28 0,-3 2 8 0,3-8-18 0,4-10 8 0,0-12-22 16,4-10 11-16,3-8-4 15,2-4 7-15,6-2 9 16,14-2 22-16,11-2-7 15,16-2-12-15,15-6-15 16,8-2-6-16,-4-6-6 16,1-4-10-16,-7 0-134 0,49-42-461 15</inkml:trace>
  <inkml:trace contextRef="#ctx0" brushRef="#br0" timeOffset="141709.04">12759 7850 2114 0,'0'0'521'0,"0"0"-378"0,0 2-76 0,-2 6-49 0,-4 14 17 0,-6 13 53 0,-11 20-23 0,-19 18-23 15,-25 17-15-15,-71 68-15 16,-51 17-12-16,-23-3 1 16,58-61 9-16,-2-17 5 15,16-18 12-15,82-38-5 16,5-4-7-16,11 1-7 16,-39 25-8-16,25-2-1 0,23-6-6 15,14-10 7-15,17-10-62 16,12-10-53-16,21-12-178 15,123-38-277-15</inkml:trace>
  <inkml:trace contextRef="#ctx0" brushRef="#br0" timeOffset="142434.54">12810 7756 1650 0,'2'2'272'0,"-2"-4"-137"15,2 2-30-15,-2 0-3 0,0 0-24 0,0 0-5 0,2 2 1 0,-2-2-1 0,5 2-4 0,4 4 17 0,4 2 13 0,14 8-39 16,10 10-2-16,29 10-16 16,20 7-30-1,90 33 0-15,74 6-16 0,73 6 11 16,-80 2 5-16,15-14 27 15,0-11 14-15,-21-15-52 16,-30-22 38-16,-40-8-39 16,-42-10 1-16,-87-12 24 15,-16 2-19-15,-8-4-5 16,12 2 19-16,-14 0 25 16,-12-6-5-16,-2-6-40 0,-8 2-117 15,-47-32-485-15</inkml:trace>
  <inkml:trace contextRef="#ctx0" brushRef="#br0" timeOffset="143351.51">11210 8897 1608 0,'1'-2'459'0,"-1"0"-249"0,0 0-39 0,0 0-30 0,3 0-51 0,-3 2-20 0,0 2-16 0,0 0-19 0,0 2-19 16,5 4-8-16,-5 6 7 15,0 6-6-15,-5 8 7 16,-1 14 14-16,-5 11-12 16,-6 11-4-16,-4 8-14 15,1-4-6-15,-1-8 5 0,9-12-7 16,3-12 8-16,5-13-1 15,4-14-8-15,0-5 9 16,6-8 0-16,11-4 18 16,19-10 4-16,18-8-4 15,12-10-13-15,4 2-4 16,3-2-1-16,-2 4 15 16,-4 4 7-16,-5 6 11 15,-10 6-7-15,-15 10-25 16,-10 4-1-16,-15 6-27 15,-10 2-28-15,-2 6-62 16,-4 8-185-16,-43 42-407 16</inkml:trace>
  <inkml:trace contextRef="#ctx0" brushRef="#br0" timeOffset="144551.34">9996 10112 1661 0,'-2'-2'304'0,"4"2"-83"0,0 0-41 0,0-4-53 0,3 0-2 0,3-2-37 0,4-6-5 0,1 2 2 0,-1-2 1 0,-2 0-25 16,1 2-16-16,-1 2-18 15,-6 2-9-15,-2 2-7 16,-4 2-11-16,-2 0-63 16,-14 4-15-16,-9 8-45 15,-24 10 81-15,-15 10 37 16,-9 14 5-16,4 4 12 15,13 2-11-15,18-1-1 0,22-3-1 16,18-8-1 0,18 0 2-16,20-6-24 0,18-6-3 15,15-4 27-15,8-4-24 16,-6 1 1-16,-15-1 17 16,-21 0 5-16,-14 4-9 15,-19 0 10-15,-10 2 18 16,-19 2 23-16,-14 2-5 15,-13-4-11-15,-11-4 8 16,3-4 3-16,0-10 20 16,10-6-22-16,8-6-1 15,9-10-33-15,13-4-33 16,15-12-112-16,21-4-104 0,26-9-220 16,129-63-627-1</inkml:trace>
  <inkml:trace contextRef="#ctx0" brushRef="#br0" timeOffset="144969.76">10374 10146 2019 0,'0'3'339'0,"3"1"-235"0,1 18-59 0,6 10 66 0,0 14-48 0,9 12-18 0,-2-6-15 0,3 0-20 0,-3-10 2 16,0-8-11-16,-7-12 0 16,-2-7 0-16,-6-8 1 15,-4-7 19-15,2-2 16 16,-5-12 11-16,0-10-48 16,-1-12-6-16,4-20-18 15,4-6 12 1,6-8-33-16,8-1-27 0,11 9 21 15,2 10 6-15,2 16 36 16,1 12-2-16,-9 10 10 16,0 10 1-16,-5 12 8 15,2 12 2-15,-4 6-4 16,1 8 9-16,-5 1-14 0,-10-4 0 16,-6 1-1-1,-15-4 10-15,-5-1 5 16,-12 0-13-16,-6 0-2 0,-3-3-147 15,7-4-186-15,-1-20-644 16</inkml:trace>
  <inkml:trace contextRef="#ctx0" brushRef="#br0" timeOffset="146692.31">15575 9840 1937 0,'0'2'354'0,"-2"-1"-216"0,0 16-75 0,-3 10-6 0,1 16-7 0,2 7-26 0,4 0-18 0,2-2-5 16,9-6-1-1,1-8-1-15,1-7 1 16,1-9-6-16,-1-9 6 0,-1-6 1 16,4-10 11-1,0-3 5-15,7-9-17 0,-4-12 15 16,6-5-9-16,-7-6-6 15,3-4-15-15,-10 0-15 16,-5 6 3 0,-1 6 26-16,-11 10 1 0,-1 9 11 15,1 5 25-15,0 5 12 16,2 2-5-16,2 3-31 16,0 0-12-16,2 0-5 15,-2 3-12-15,2-2-7 16,0 6 24-16,4 3 18 15,4 0 6-15,-3 2-3 16,-1-4 2-16,-2-2-10 16,1-5 16-16,-3-1-10 0,-2 0-5 15,0-1 17 1,3-3 10-16,1-5-4 0,5-9-11 16,0-1-17-16,-3-3-8 15,1 5 0-15,-7 3-1 16,0 6 10-16,-3 6-10 15,0 2-10-15,2 6-29 16,-3 8 13 0,-3 16 20-16,3 11 5 0,6 7 1 15,7-2-15-15,11-4 15 0,7-4 4 16,0-10-3-16,-2-6-2 16,-2-12-2-1,-5-8 3-15,4-2 13 0,-4-8 10 16,7-2 11-1,-6-6-23-15,6-4-11 0,-7 2 0 16,0-4-44-16,-4 0-40 16,-6-2-48-16,-2 4-27 15,2-4-6-15,-1 2 5 16,-5 4 71-16,0 4 44 16,0 6 30-16,5 4 14 0,-1 1-8 15,4 6-13 1,3 7 22-16,0 8 0 0,0 6 12 15,6 2 7-15,-6 2 5 16,-3-2-7 0,0-4 4-16,-1-2 1 15,-7-8-4-15,0-4-3 0,-2-6-13 16,0-2 32-16,0-4 46 16,0-8 32-16,2-6-83 15,2-10-1-15,4-4-17 16,3 0-11-16,7-2-11 15,1 3-43-15,4 8 26 16,-6 9 28-16,-3 6 6 16,1 12 3-16,-5 10 27 15,3 8 6-15,3 6-26 16,-3 2 2-16,-3-2-18 16,2-4-9-16,-5-8-66 15,-1-4-6-15,1-8-131 16,27-20-276-16</inkml:trace>
  <inkml:trace contextRef="#ctx0" brushRef="#br0" timeOffset="147184.68">16796 9828 1043 0,'0'8'1174'0,"0"2"-956"0,5 18-70 0,5 14-22 0,4 6-73 0,6 4-5 0,2 2-12 0,-1 0-23 0,-2-7-13 0,-5-10 0 0,-5-9 0 15,-3-10-4-15,-4-7 3 16,-2-7-13-16,-4-6 14 15,-9-4 0-15,-3-6 0 16,-9-11 7-16,-1-9-1 16,-1-13-5-16,9-16-1 15,10-7-37-15,16-2-32 16,10 7 15-16,14 8 15 16,3 15 15-16,5 11 24 15,-5 11 0-15,4 12 9 16,-6 10 2-16,1 10-4 15,-5 8 4-15,-6 13 5 0,0-3 20 16,-11 0 6-16,-8 0-1 16,-10-8 5-16,-15 0 16 15,-8 0-13-15,-16-2-29 16,-14 2-20-16,-6-6-56 16,-4-2-118-16,4-8-183 15,-62-14-369-15</inkml:trace>
  <inkml:trace contextRef="#ctx0" brushRef="#br0" timeOffset="148990.31">12930 7784 1316 0,'-2'-4'250'0,"0"4"-40"0,0-2-102 0,-1 0-45 15,3 2-24-15,0 0-1 0,0 0-7 0,0 0 1 0,0 0-5 0,0 0 3 16,3 0 30-16,-3 0 15 0,4 0 6 16,0 0-33-16,6-2-35 15,9 0 89-15,10 0-46 16,21 0-32-16,16-6 0 16,28-2-24-1,102-16-33-15,86-12 31 0,71-22-107 16,-72 16-40-16,13 8 44 15,4-4 105-15,16-1 33 16,10 7-22-16,-2 0 101 16,8 0-16-16,0 0-1 15,-24 4 5-15,-17 2-16 16,-19-4-19-16,-43 14-4 16,-29-3 5-16,-35 3 17 15,-103 11-37-15,-16 0-5 16,-17 2-14-16,33-5-5 0,-33 6 7 15,-13 0 29-15,-8-1-17 16,5 4-23-16,5-3-14 16,2 1-4-16,-7 3-6 15,-6 0 6-15,-5 0 7 16,-3 0-7-16,-1 3-24 16,1-2 23-16,2-1 0 15,-4 3-7-15,2-3-20 16,1 0-79-16,-4 6-73 0,-8-2-7 15,-6 0-86 1,-9 2-90-16,-2-6-98 0,-33-14-526 16</inkml:trace>
  <inkml:trace contextRef="#ctx0" brushRef="#br0" timeOffset="149216.01">17964 7012 1498 0,'2'-2'324'0,"2"0"-134"0,3 0-13 0,1-2-27 0,13-4-27 0,1 8 6 0,7 0-4 0,5 10-10 0,-1 2-43 0,-2 8 8 16,-4 0-20 0,-5 6-20-16,-8 1-25 0,-14 4-3 15,-19 11 9 1,-18 9-3-16,-32 7-18 0,-23 6-160 15,-224 114-484-15</inkml:trace>
  <inkml:trace contextRef="#ctx0" brushRef="#br0" timeOffset="153568.84">16796 10226 1605 0,'0'0'333'0,"0"0"-122"0,2-4-37 16,3 0-46-16,3-6-43 0,1-2-41 0,3-6 35 0,5-4 4 0,3-2-14 0,5-4 6 0,0-2-18 0,2-2-5 15,-4 0-11-15,2 0-16 16,0-4-7-16,-5 0-4 16,-5-1-13-16,1 5 10 15,-11-2-5-15,-3 5-6 16,-9 0-8-16,-7 1 7 16,-1 4-1-16,-7 4-4 15,-9 6-4-15,-5 10-4 16,-6 8-5-16,-7 12 4 15,-3 10 7-15,-4 15 7 16,12 0 0-16,15 13-5 16,15 1-2-16,22 1-10 0,23 0-3 15,13-8-45-15,14-8-7 16,2-6 31-16,0-10 23 16,-2-6 19-16,-10-8 2 15,-8-2 4-15,-9 0-5 16,-12-3 14-16,-7-1 14 15,-8 0-11-15,-6-3 3 16,-4 3-6-16,-6 9 6 16,-12 5 19-16,-10-3-2 15,-13 8-26-15,-2-10 19 16,1-2-23-16,5-3 1 16,7-8-9-16,16 0-137 15,11-8-223-15,36-36-942 16</inkml:trace>
  <inkml:trace contextRef="#ctx0" brushRef="#br0" timeOffset="154684.79">17411 9919 1911 0,'-2'0'378'16,"2"3"-236"-16,-5 11-91 0,-4 8-36 0,3 10 36 0,1 8-22 0,7-6-10 0,5 0 13 0,7-12-32 0,1-7 6 0,8-10 6 0,1-10 34 15,4-16-11-15,7-5-16 16,-6-6-2-16,-1-6 35 16,-6 0 17-16,-6-2-18 15,-5 1-6-15,-4 6-30 16,-5 5-3-16,-2 9-4 16,-2 5-8-16,-3 13-15 15,1 6-8-15,0 9 2 0,-1 17 20 16,3 11-1-16,6 6-28 15,7 0-48-15,12-6-24 16,-4-10-45-16,4-10 18 16,-3-10 32-16,3-12 83 15,-6-12 14-15,3-2 15 16,-5-10 8-16,2-8 1 16,-5 0 27-16,-2-2 51 15,-6-4-30-15,-1 8 3 16,-3 4-26-16,0 9-4 15,0 11-39-15,0 15-6 16,2 19-22-16,0 24 22 16,4 30 7-16,8 18-7 15,6 75-8-15,2 13-19 16,-20-9-129-16,1-145-199 0,-1-8 197 16,-2-8 158-16,-5 20 18 15,-8-20 14-15,-5-8 7 16,-6-14 55-16,-1-12 28 15,-1-14-46-15,-1-14 44 16,4-16 5-16,13-15-44 16,8-19-45-16,21-70-36 15,41-17-29-15,-31 131-71 16,7 2-38-16,36-44-45 16,-4 20 100-16,3 15 31 15,-10 24 26-15,-17 16 26 16,-15 16 52-16,-7 14-16 15,-6 10 26-15,-5 4 7 16,-4 4-6-16,-7-3 0 0,-9 0 39 16,-7-4-12-16,-8-6 7 15,-7 0-17-15,-10-2-35 16,-3-2-36-16,-1-4-9 16,3-6-123-16,4-2-183 15,-24-32-301-15</inkml:trace>
  <inkml:trace contextRef="#ctx0" brushRef="#br0" timeOffset="155885.34">19055 6519 1781 0,'0'-2'531'0,"0"0"-335"0,0 0-8 0,2 2-53 0,-2 2-63 0,2 10-51 0,1 14 7 0,6 12 61 16,2 20-49-16,4 8-11 15,1-2-26-15,-1 3 4 0,1-11-5 16,-7-12-2-16,-3-8-15 16,-2-14-21-16,-4-12 9 15,-4-6 2 1,3-2 16-16,-4-4-23 0,-6 0 7 15,-7-6 10-15,1-12 7 16,-6-10 8-16,5-16-10 16,7-19-23-16,11-12 0 15,9-16 16-15,15-5-2 16,16 6-19-16,14 12-16 16,2 15 26-16,0 17 21 15,-7 14 7-15,-7 20 26 16,-11 14-13-16,-13 20-13 15,-13 20-10-15,-13 18 9 16,-16 5 1-16,-12 1-1 0,-6-4-3 16,-7-14 4-16,5-12 7 15,8-10 14-15,7-10 3 16,11-6 8-16,12-6 1 16,3 0 13-16,8-4-13 15,1 4-33-15,10 4 18 16,13 4 40-16,11 2-4 15,7 4-24-15,4 1-15 16,3-6-10-16,-5 1-5 16,-3-6-9-16,-1 1-207 15,-7-10-354-15,20-29-1385 16</inkml:trace>
  <inkml:trace contextRef="#ctx0" brushRef="#br0" timeOffset="156268.7">19820 6198 2373 0,'2'0'511'0,"2"0"-424"0,7 0-53 0,9 6 35 0,5 6-31 0,0 6 20 0,-6 8-17 0,-1 8-8 0,-7 6-18 0,-3 3 7 16,-12 2-8-16,0 4-8 15,-5-1 0-15,-1-6-5 16,2-6 5-16,4-12-5 16,2-12 5-16,2-6-6 15,2 0-1-15,4-4 1 16,13 2 12-16,10 0 1 15,24-2 7-15,16-6-19 16,18-4 0 0,11-4-1-16,-2-4-6 0,-13-2-75 15,-15-6-225-15,17-40-494 16</inkml:trace>
  <inkml:trace contextRef="#ctx0" brushRef="#br0" timeOffset="156934.54">18957 7425 1704 0,'2'0'326'15,"5"4"-173"-15,2-2 61 0,4 2-37 16,10 0-4-16,8-2-44 16,13-2-9-16,19-6-18 15,19-8-18-15,21-10-30 16,84-22-18-16,37-14-8 15,29-4-13-15,-84 15-3 16,-7-7 9-16,-10 0-14 16,-5-20-7-16,-17-4 0 15,-5-19 11-15,-72 45-11 16,-8 2-6-16,-3-4-5 16,80-116 2-16,-30-13 9 0,-41 1 8 15,-44 130-8-15,-5 3 0 16,-4 5 0-16,-10-46-13 15,-8 10-17-15,-15 8 24 16,-17 4 5-16,-14 4-9 16,-21 3-1-16,-80-13-26 15,-65 32-38-15,-67 30-15 16,74 28-3-16,-14 26 91 16,-10 26 2-16,8 42 12 15,23 37-1-15,22 40 47 16,47 19 16-16,33 22-25 15,56 7-25-15,57-8-9 16,66-19-15-16,53-56-19 16,62-17 19-16,43-33 9 0,22-32-1 15,24-34 1-15,29-34 1 16,22-21-10-16,-9-12-43 16,-16-7-82-16,-23-6-143 15,-29-14-413-15</inkml:trace>
  <inkml:trace contextRef="#ctx0" brushRef="#br0" timeOffset="159387.74">15468 10816 1596 0,'-3'-2'364'0,"6"2"-142"0,-6 0-57 0,6 0-87 0,0 2-49 0,3 2 20 0,11 4 65 0,4 2-15 15,14 2-21-15,12 2-16 16,11-2-20-16,22 2 10 16,14-4-10-16,75 0-4 15,25-14-17-15,2-14-5 16,-138 8-14-16,-2 2 10 15,2-2-6-15,53-12-6 16,-4-2 1-16,-5-8 13 16,10-2-14-16,60-26 0 15,21-10 11-15,-10-13-11 16,-125 53 7-16,-2-10-6 16,-3-2 5-16,48-38-4 15,-8-6 5-15,-11 5 1 16,-10 3-1-16,-16 2 2 15,-12 8 14-15,-15 0 11 16,-14 1 1-16,-5 1-17 0,-10-2-9 16,-3-4-8-16,-4 0 0 15,1-1-1 1,-5 4-14-16,-7 4-7 0,-16 1 2 16,-10 6 2-16,-21 8 5 15,-19 6 12-15,-19 8-9 16,-84-3 1-16,-40 46-16 15,-41 47 7-15,77 6 17 16,-3 22 2-16,16 16-2 16,5 16 0-16,18 9-30 15,-5 19-258-15,4 4-323 0</inkml:trace>
  <inkml:trace contextRef="#ctx0" brushRef="#br0" timeOffset="160308.5">9345 12296 1892 0,'0'0'367'0,"3"0"-142"0,1-2-60 0,11 0-105 0,16 0 20 0,21-6 20 0,24-4-13 0,22-12-37 0,74-31-7 0,28-26-20 0,7-24 4 0,-67 27-3 16,10-2-8-16,-1-6-7 15,-11-1-7-15,-18-3 5 16,-73 48 1-16,-9-4-7 15,-2-4-1-15,59-113-23 16,-35-41-13-16,-48-31 13 16,-24 89 16-16,-13 16-50 15,4 83-27-15,-1-1 51 16,-7 6 12-16,-36-40-6 0,-20 9 27 16,-23 15-1-16,-93-11-5 15,-40 22 1-15,-33 19 5 16,94 36 0-16,2 27 0 15,3 34 0-15,11 44 0 16,14 51 2-16,46 6 28 16,42 17 9-16,54 14 3 15,51-1-20-15,74-23-22 16,64-35 0-16,64-38 0 16,56-36-87-16,7-15-8 15,12-25-175-15,6-52-356 16</inkml:trace>
  <inkml:trace contextRef="#ctx0" brushRef="#br0" timeOffset="183736.15">4145 13236 1220 0,'0'-2'696'0,"4"2"-573"0,-4-2-60 0,7 0-16 0,-3 1 62 0,6-2-13 0,-2 2-28 0,1-3 14 16,3-1 2-16,-4-3-25 15,1 0-4-15,3-3-17 16,1-4-22-16,-3 1-10 15,-2 2-4-15,-6 2 7 16,-2 6-9-16,-4 2 0 16,-8 4-47-16,-13 8 23 15,-12 6 24-15,-12 13 2 16,-4 12 7-16,1 4 15 16,14-4-11-16,18-4-13 0,20-3-9 15,20-4-7-15,14-2 16 16,13-2 0-16,6-4 7 15,7-2-7-15,4 2 0 16,-3 0 1-16,-10 4-1 16,-15 6-10-16,-12 3-10 15,-17 1 11-15,-12 0 5 16,-11-2 4-16,-9 2 16 0,-10-8 17 16,0-4-3-1,-1-8 20-15,1-12 4 16,1-8-3-16,5-10-23 0,9-12-28 15,5-10-55-15,15-8-121 16,13-10-100-16,72-86-265 16</inkml:trace>
  <inkml:trace contextRef="#ctx0" brushRef="#br0" timeOffset="184033.92">4635 13110 1865 0,'0'-2'520'0,"0"2"-256"0,0-4-118 0,2 4-77 0,-2 8-53 0,0 12 8 0,5 19 71 0,-1 12-35 0,8 11-27 0,-1 9-26 0,2-1-7 0,5-4 0 15,-3-4 0-15,-1-8-45 16,-1-7-89-16,-9-11-158 16,-1-10-167-16,-17-8-99 15</inkml:trace>
  <inkml:trace contextRef="#ctx0" brushRef="#br0" timeOffset="184168.99">4660 13351 2014 0,'11'-6'375'16,"4"-2"-192"-16,19-8-82 0,8 0-35 15,4 4-60-15,4 2-6 16,-1 6-350-16,60-4-929 16</inkml:trace>
  <inkml:trace contextRef="#ctx0" brushRef="#br0" timeOffset="185035.06">5471 13375 1766 0,'-5'-2'286'0,"3"0"-137"16,-4 0-14-16,0 0-48 15,0 2 30-15,-1-2 6 16,-5 6-42-16,-7 6-39 16,-5 14-21-16,-8 16-3 15,-1 10-17-15,2 6-1 16,8-4-9-16,8-3 9 15,9-12-1-15,8-4-3 0,9-13-16 16,-1-10-59-16,7-8 16 16,5-10 43-16,2-10 7 15,3-12-1-15,2-8-22 16,-9-2-6-16,3-1 20 16,-10 5 9-16,-5 10 13 15,-3 8 0-15,-2 12-9 16,1 12-6-16,0 10-1 15,3 6 7-15,4 4 0 16,11 0-23-16,3-6 8 16,4-9 14-16,4-11 10 15,-4-11 9-15,2-9 0 16,-2-10 3-16,-2-8 27 16,0-6 21-16,-5-6 7 0,-6-2 8 15,-8-2 6 1,-8-4-27-16,-4 1-15 0,-7 1-10 15,-7-2-19-15,0 8 16 16,-2 8 25-16,9 14-5 16,2 14-17-16,5 8-20 15,2 4-9-15,4 10-27 16,2 14 12-16,7 12 15 16,7 20 10-16,5 10-10 15,4 2 0-15,4-4 0 16,-2-1 1-16,2-7 5 15,-5-6 6-15,-1-6-2 0,-5-12 1 16,-5-10-11 0,-5-8 0-16,-6-10 5 15,0-8 34-15,3-8 0 0,-1-10-21 16,-1-8-18-16,-2-2 13 16,-6 0-3-16,-2 4-10 15,1 11-1-15,0 8-23 16,-1 11-15-16,5 14-45 15,7 10 57-15,-1 10 26 16,8 12-49-16,9-2-17 16,-4 0-38-16,6-8-3 15,0-8-24-15,-3-6 48 16,-7-10-14-16,-4-10-127 16,-15-45-307-16</inkml:trace>
  <inkml:trace contextRef="#ctx0" brushRef="#br0" timeOffset="185218.63">5731 13184 2147 0,'16'-4'374'0,"4"-4"-181"0,20-4-62 0,9 0-79 0,4 0-52 0,-1 0-10 0,4 0-304 15,52-30-391-15</inkml:trace>
  <inkml:trace contextRef="#ctx0" brushRef="#br0" timeOffset="185401.81">6001 13207 2364 0,'2'-3'501'16,"-2"3"-335"-16,0-1-67 15,2-2-99-15,-4 3-21 16,2 3-202-16,-4 2-441 0</inkml:trace>
  <inkml:trace contextRef="#ctx0" brushRef="#br0" timeOffset="185935.43">6725 13327 1498 0,'0'-6'542'0,"0"1"-357"16,0-4 29-16,-2 7-19 15,0 2-54-15,-3 2-33 16,-4 7-73-16,-4 14-10 16,-5 9 37-16,1 8-34 15,1 4-28-15,11-8-6 16,16 0-18-16,12-4 23 16,16-4-1-1,15-1-14-15,11-9-34 0,1-4-5 16,-3-5-1-1,-16-2 28-15,-18 3 13 0,-18-2 4 16,-16 2-14-16,-19 8 25 0,-12 4 0 16,-17 2 9-16,-12-2-9 15,-6-4 0-15,-3-6 8 16,9-10-7-16,17-4 11 16,10-8-12-16,16-10-12 15,17-12-244-15,27-85-122 16</inkml:trace>
  <inkml:trace contextRef="#ctx0" brushRef="#br0" timeOffset="186395.31">7093 12873 2194 0,'2'-8'567'16,"3"2"-415"-16,-3-6-52 0,2 6-37 0,-2 2-1 0,-2 8-47 0,7 10-8 0,4 22-5 0,2 19 32 0,6 19-11 0,-4 8-1 0,-1 2-17 15,3-1-5-15,-3-5-9 16,3-10 6-16,1-8-4 15,-7-10 2-15,1-14-37 16,-6-11-10-16,-1-11-17 16,-3-13 19-16,-2-1 29 15,2-10 21-15,-4-6-50 16,-3-8-28-16,3-8 53 16,-2 2 11-16,8 2 2 15,-2 6-37-15,5 8 14 16,-1 10 17-16,4 6-3 15,3 12 9-15,7 4 11 16,3 8 1-16,-2 0-18 16,0-2-69-16,-3-2-36 0,-1-6-24 15,2 1-101 1,4 1-336-16</inkml:trace>
  <inkml:trace contextRef="#ctx0" brushRef="#br0" timeOffset="186604">7151 13174 1885 0,'22'-10'544'0,"7"2"-407"15,27-10-29-15,15-2-35 0,3 2-68 16,1 0-5-1,-7-2-237-15,69-36-385 16</inkml:trace>
  <inkml:trace contextRef="#ctx0" brushRef="#br0" timeOffset="186787.24">7549 13164 1752 0,'0'-2'777'16,"0"2"-617"-16,3 0-38 15,-3 0-76-15,2 0-46 16,5 2-72-16,1 2-404 0,8-10-465 16</inkml:trace>
  <inkml:trace contextRef="#ctx0" brushRef="#br0" timeOffset="187088.18">7806 13301 2219 0,'-4'0'464'16,"4"0"-329"-16,-6 0-42 0,-7 8-66 16,-5 14-20-16,-8 8 19 15,4 10-26-15,1 2 0 16,15-4-14-16,10-6-8 16,10-4-20-16,5-8-5 15,13-8-35-15,13-12-71 16,7-12-84-16,14-10-93 15,109-68-605-15</inkml:trace>
  <inkml:trace contextRef="#ctx0" brushRef="#br0" timeOffset="187620.31">8218 13222 1507 0,'-20'10'309'0,"0"5"-138"15,-18 14-51-15,2 7-41 16,8 1-32-16,14 1-47 15,9-8-9-15,14-4-18 16,7-6 27-16,6-8 12 16,5-6 15-16,2-12-19 15,6-8 10-15,4-6-5 16,-8-4-2-16,-7 0 59 16,-6 0 7-16,-9 2-35 15,-5 2-20-15,-4 8-22 16,-4 2-42-16,-3 10-45 15,-8 11 62-15,3 10-11 16,6 3-42-16,6 4-80 0,11-2 1 16,13-10 34-16,1-8 73 15,0-10 50-15,-1-10 102 16,-6-6 38-16,-2-10 34 16,3-8-45-1,2-9-36-15,-3-5-33 0,-3 0 18 16,-7 0-12-16,-5 2 25 15,-8 0-31-15,-1 0-34 16,-7 0-11-16,-3-4-14 16,3 3-1-16,1 8-2 15,1 10-4-15,5 17-1 16,6 12-26-16,0 18-108 16,0 19 117-16,6 16 23 15,1 17 1-15,5 5-1 0,5-1-9 16,8 0-10-16,-3-5-2 15,1-8-29-15,-2 0-75 16,2-13-20-16,1-14-44 16,35-4-519-16</inkml:trace>
  <inkml:trace contextRef="#ctx0" brushRef="#br0" timeOffset="188698.6">9762 12962 1535 0,'3'0'607'0,"-3"4"-518"0,4 10-19 0,0 8-2 0,5 10-25 0,0 0-22 16,-3 0-12-16,2-8-9 0,-4-10 3 0,-2-4-3 0,-2-6 9 0,-2-4 15 15,2-2 17 1,-2-6 64-16,0-4-78 16,-1-8-20-16,1-4-7 15,4-4-46-15,7 0-26 0,5-2-44 16,10 6 29-16,7 9 41 16,4 10 28-16,4 10 12 15,-1 14 5-15,-1 9 1 16,-3 6-2-16,-3 6-8 15,-11-4-2-15,-7-4 0 16,-7-8 4-16,-8-10 8 16,-2-4 0-16,0-8 10 15,-7-7 97-15,4-10-50 16,-2-5-5-16,2-10-52 16,5-8-15-16,4-2-48 15,5-6-21-15,9-2-102 16,5 6-13-16,6 4 35 0,-2 16 70 15,0 15 94-15,-6 14 26 16,0 12 7 0,1 9-29-16,5 8-4 0,0-1-136 15,5-1-188-15,1-4-27 16,-2-10 253-16,-2-10 98 16,2-8 209-16,-5-6-55 15,3-10 25-15,4-8-62 16,-2-4 36-16,3-6-83 15,-1-1-10-15,-11 0 14 16,-5 2-35-16,-13 5-12 16,-8 7 3-16,-14 10-30 15,-3 9 34-15,-6 13-11 16,-2 14-16-16,0 5 11 16,9 9-3-16,10-3-15 15,15 0-43-15,13-8 33 16,10-8-10-16,8-8 20 0,6-10 23 15,5-6 16-15,1-10 15 16,-8 0-2-16,-5-6 31 16,-6-2 25-16,-11 2 15 15,-12 0 28-15,-6-1-26 16,-9 1-65-16,-16 0-42 16,-6 4-18-16,-8 2-48 15,-3 9-137-15,1 3-160 16,-26 6-337-16</inkml:trace>
  <inkml:trace contextRef="#ctx0" brushRef="#br0" timeOffset="190055.28">11083 12727 1633 0,'-9'6'730'0,"1"2"-591"0,-8 8-17 0,3 5-56 0,2 0-35 0,10 1-31 0,2-2 0 0,8-6-15 0,6-1 15 16,-5-8 23-16,6-5-4 15,5-5-1-15,0-12 23 16,4-5-20-16,-4-6 0 15,-5-6-6-15,-3-6 1 16,-7-4 16-16,-6-4-1 16,-6-4 17-16,-8-1-34 15,-6 3 4-15,-4 2 7 16,-3 8-7-16,0 12-9 16,12 10 24-16,5 10-10 15,6 14-23-15,4 16-29 16,4 18 28-16,8 12-49 15,13 12-7-15,6-1-16 16,6-1-2-16,3-4 12 0,-2-8 24 16,-1-8 27-16,0-16-6 15,-4-12 9-15,-1-14 9 16,-3-12 1-16,2-8 15 16,-4-6-7-16,-2-6 3 15,-8-2 3-15,-7 2 0 16,-10 0 20-16,-13 6-35 15,-5 8-14-15,-3 10-18 16,-4 12-5-16,0 12 2 16,6 14-10-16,5 8-30 15,12 6-70-15,15-4-20 16,11-4 51-16,10-4 21 16,5-14 81-16,4-8 12 15,-1-11 45-15,1-13 6 0,-3-11 49 16,0-4 50-16,0-10-42 15,-4-5-36-15,-10-6-24 16,-6-2-15-16,-11-2 18 16,-11-6-18-16,-9 2-10 15,-11-11-1 1,-10-1-20-16,3-8 7 16,-2-4-9-16,4 2 6 15,14 5-6-15,5 15 0 16,6 24 0-16,-1 14 15 0,6 20-15 0,-1 20-31 15,2 20 26 1,5 26 4-16,9 16 1 0,4 10-22 16,9 1-11-16,5-5 18 15,4-4-3-15,4-7-26 16,1-7 14-16,2-18 15 16,-5-16 3-16,-2-20 12 15,-2-16 13-15,0-14 1 16,0-12 43-16,0-12 13 15,-3-8-23-15,-8-7 5 16,-9-3-2-16,-13-4-25 16,-7-2-11-16,-12 6-14 15,-9 6-14-15,4 12-19 16,3 18-12-16,-2 20-27 16,7 23 5-16,4 23-29 0,5 13-20 15,6 13 67-15,12-2-70 16,11-4-55-16,4-6 15 15,1-9 60-15,5-11 99 16,5-14 77-16,-1-12 70 16,-3-4 27-1,-1-14-21-15,-3-6-3 0,-3-6-45 16,-4-6-39-16,-5-2-23 16,-9-5-40-16,-8-1-3 15,-5 3-37-15,-3 0-29 16,-3 9-20-16,4 8 17 15,-3 8 2-15,3 14-22 16,2 10 71-16,5 8 12 0,1 4-18 16,7-3-3-16,5-5 14 15,0-8 12-15,0-9 1 16,4-7 39-16,-1-5 51 16,2-8 19-16,2-6-5 15,-4-3-31-15,3-1-22 16,-7 0-30-16,4-2-10 15,-4-1-10-15,4 0-1 16,1 2 0-16,3 4-12 16,-6 6-18-16,4 6 10 15,-3 8 19-15,-3 10-13 16,8 6 7-16,-2 6 6 16,-4 0-22-16,6 0-140 15,-5-4-133-15,20 11-80 0</inkml:trace>
  <inkml:trace contextRef="#ctx0" brushRef="#br0" timeOffset="190313.26">13024 12280 1935 0,'0'-2'730'0,"2"2"-505"0,0-4-93 0,-2 2-132 0,2-2-139 0,0-20-395 0</inkml:trace>
  <inkml:trace contextRef="#ctx0" brushRef="#br0" timeOffset="190806.61">13389 12250 1647 0,'-6'4'228'0,"-5"2"-108"16,-10 12-12-16,-3 8-47 15,1 8-25-15,-1 0-36 16,13 2-7-16,9-5-37 15,11-8 35-15,13-5 8 16,5-8-21-16,10-10 11 16,8-5-43-16,2-8-3 15,0 2 26-15,-7-2 19 16,-9 13 12-16,-6 14 16 0,-15 17 59 16,-7 29 74-1,3 34-38-15,21 91 90 0,47 23-189 16,-55-160-5-16,-11-18-7 15,3 30 0-15,-32-31 97 16,-27-28 65-16,-15-16-10 16,3-25-29-16,4-27-47 15,21-15-7 1,17-13-3-16,22 0-39 0,23 2-27 16,9 9-45-16,11 12-110 0,4 15-349 15,69-25-369 1</inkml:trace>
  <inkml:trace contextRef="#ctx0" brushRef="#br0" timeOffset="192885.42">4120 14638 1631 0,'2'0'322'0,"3"-2"-220"0,4-2 23 0,13-6 23 0,11-2-34 0,15-10-40 0,7 0-28 0,12-4-29 0,2-2-5 0,2-2-3 0,-6 6-9 16,0 3-189-16,-12 6-189 16,17-6-1308-16</inkml:trace>
  <inkml:trace contextRef="#ctx0" brushRef="#br0" timeOffset="193069.19">4619 14522 1449 0,'0'8'758'0,"5"4"-613"16,2 20 94-16,8 12-35 15,3 16-87-15,-3 2-30 16,6 0-36-16,-13 5-29 16,2-9-22-16,-3 4-46 15,-5-4-161-15,2-14-371 16,-2-3-666-16</inkml:trace>
  <inkml:trace contextRef="#ctx0" brushRef="#br0" timeOffset="193573.12">5116 14899 1811 0,'3'-2'348'15,"6"0"-219"-15,6-4-1 0,7-6 19 16,5 4-44-16,7-10-46 16,1 4 2-16,1-7-22 15,-5 3-16-15,-4 0-12 16,-9 8-8-16,-7-3 0 16,-7 8 11-16,-6 1-12 15,-3 4-12-15,-5 0-51 16,-11 4 20-16,-10 10 10 15,-9 3 7-15,-5 12 20 16,5 6 5-16,11 1 1 16,8 0 0-16,15 0 0 15,11-2 6-15,11-8 15 0,11-4 25 16,8-4-2-16,9-8-1 16,6-10-17-16,-2 0-26 15,2-10-6-15,-1-2-120 16,-7-4-324-16,29-40-793 15</inkml:trace>
  <inkml:trace contextRef="#ctx0" brushRef="#br0" timeOffset="195035.3">5814 14779 1697 0,'-11'22'246'0,"-5"2"-138"0,-4 24-7 0,4 2 4 0,10-4-20 0,12-6-52 0,13-10-16 0,3-8-17 0,9-8 40 0,7-14 1 16,2-8-10-16,0-10-31 15,2-10-45-15,-4-8-33 16,-5-10 57-16,-6-2 20 16,-4-2-5-16,-10-2 12 15,-7-7 0 1,-6-9 39-16,-6 4-23 0,-7 0-21 16,-10 7 37-16,5 12 44 15,-1 10 10-15,7 15-17 16,5 8 18-16,5 11-80 15,4 10-13-15,5 18 0 0,9 14 11 16,11 16-11-16,6 5-1 16,7 2 1-16,2-4 0 15,-3-1 1-15,-6-9 6 16,-9-10-6-16,-6-4 7 16,-5-18-7-16,-8-12 0 15,-3-4 6-15,-2-2 10 16,-2-6 23-16,0-10-18 15,-1-6-21-15,2-13 4 16,-2-9-5-16,3 2-64 16,7-6-28-16,6 8 4 15,12 14-40-15,-1 16 52 16,4 14 25-16,5 14 24 0,-2 10 12 16,2 10 14-1,3-2-8-15,-1 0 3 0,-2-8 0 16,-4-7 6-16,-8-7 0 15,-8-10 15-15,-5-4 22 16,4-4 14-16,-3-6 0 16,-1-7-16-16,4-5-14 15,-1-4-20-15,0-2 0 16,1-2-1-16,-2-4-45 16,9 0-42-16,-2 4 12 15,8 2-18-15,-3 10 15 16,3 10 6-16,-6 16 30 15,6 10 41-15,4 12 1 0,0 8 28 16,4 2-19 0,-4-2-8-16,-2-6 7 15,-7-10-7-15,-9-12 5 0,-4-1 17 16,-5-5 5-16,0-4 7 16,-4-4 32-16,0-6 23 15,-2-3-45-15,-1-10-16 16,1-4-23-16,-1-3-6 15,5 0-65-15,2 0-73 16,7-2-79-16,11 4 11 16,9 8-61-16,12 8-72 15,1 12 77-15,2 10 209 0,-1 16 53 16,-6 6 360 0,-3 4-265-16,-3 2-71 0,-7-2 49 15,-1-4 98-15,-8-6-124 16,-1-12-5-16,-7-4 13 15,-3-7 67-15,2-7-16 16,6-10-47-16,5-7-16 16,6-5-26-16,6-6-17 15,0-4-6-15,-6 0-6 16,-2 0-18-16,-7 0 12 16,-8 8 12-16,-3 8 6 15,-3 7 0-15,-5 20-23 16,-1 11 23-16,-2 14 18 15,6 8-3-15,7 4-15 16,6-2-25-16,12-8-19 0,2-10-8 16,5-6 7-16,3-6 45 15,6-12 34-15,-2-9-8 16,5-5 28-16,-4-7 55 16,-2 1 31-16,-4-4-52 15,-11 0 13-15,0 2 25 16,-15 0-44-16,-8 0-10 15,-11 10-72-15,-14 2-9 16,-8 8-3-16,-10 12 2 16,-8 2-23-16,-1 6-44 15,2-4-5-15,17 0-22 16,10-10-22-16,21-4-13 16,39-26-124-16</inkml:trace>
  <inkml:trace contextRef="#ctx0" brushRef="#br0" timeOffset="195468.52">8485 13776 1885 0,'0'-6'448'0,"3"2"-259"0,-1-4-41 16,4 16-95-16,4 20-11 0,5 20 94 0,3 22-2 0,4 11-53 0,-2 1-24 15,5 2-27-15,-8-4-23 16,1-4-7-16,-9-4-35 16,-5-9-43-16,-3-9-45 15,4-18-25-15,-3-12-25 0,4-10-44 16,7-10-44-16,1-10 1 15,32-48-429-15</inkml:trace>
  <inkml:trace contextRef="#ctx0" brushRef="#br0" timeOffset="195737.13">8808 14327 1550 0,'-17'16'339'0,"4"5"-205"16,-12 10-79-16,7 6-19 15,9-5 11-15,11-6-8 16,9-4-24-16,10-6 88 16,10-10-35-16,6-6 43 0,7-12-18 15,4-2-53-15,-5-8-28 16,-6-5 2-16,-9 4 26 16,-7-9 32-16,-9 1 2 15,-10 5-31-15,-12 0-43 16,-7 4-27-16,-14 6 6 15,-12 12-51-15,-4 6-70 16,-2 8-146-16,-39 22-192 16</inkml:trace>
  <inkml:trace contextRef="#ctx0" brushRef="#br0" timeOffset="196560.23">9548 14133 1685 0,'-13'2'341'0,"-3"8"-173"0,-13 6-101 0,-4 10-28 0,1 8-18 0,8 2-19 0,6 0-2 0,16-4-12 0,6-6-13 0,12-8 25 0,-3-8 3 16,8-6 4-16,1-10 11 16,0-7-4-16,3-6-5 15,-3-5 1-15,-3 0 7 16,4 2 1-16,-5 0 4 0,-3 12 40 15,8 12-7 1,2 20 29-16,4 22 0 0,2 22-21 16,0 25-16-16,17 91 47 15,37 65 50-15,13-21-42 16,-87-115-102-16,-26-69-37 16,-10-14-122-16,2-4 159 15,-27 22 10-15,-4-24 61 16,8-22-37-16,3-26-34 15,12-20-10-15,6-24-23 16,14-12-23-16,11-13-29 16,11-7 13-16,18-62-35 15,14-13-29-15,3 9 22 0,-27 120 45 16,-2 7 19 0,1 1 50-16,16-36 21 0,-8 16 17 15,-3 10-1 1,-8 12 16-16,-5 12 34 0,-6 10 21 15,-4 10 18-15,0 3-41 16,2 10-47-16,-2 15-8 16,7 12 72-16,6 12-44 15,5 6-41-15,7-6-5 16,0 0-11-16,-2-16-2 16,-3-6-27-16,-7-14-104 15,-3-6-211-15,-15-58-438 16</inkml:trace>
  <inkml:trace contextRef="#ctx0" brushRef="#br0" timeOffset="196739.91">10019 13754 2366 0,'0'4'316'0,"2"10"-241"15,-2 10-75-15,4 8-115 0,-2 8-393 0,7 49-1252 0</inkml:trace>
  <inkml:trace contextRef="#ctx0" brushRef="#br0" timeOffset="197237.57">10449 14161 2005 0,'12'-12'363'0,"5"-4"-166"16,9-12-100-16,-2-6-34 15,-3 6 9-15,-11 1-7 16,-3 4-14-16,-9 2 6 16,-3 11-30-16,-8 2-11 15,-5 12-1-15,-6 10-15 16,-8 12-1-16,1 13 0 15,7 7-11-15,10-2-21 0,17 0-87 16,13-8 60 0,11-4 17-16,6-14 20 0,7-10 22 15,0-12 0-15,-3-4 1 16,0-10-12-16,-8 0 12 16,-5-6 7-16,-6-6-6 15,-3 2-1-15,-6 0-1 16,2-2-10-16,0 4-5 15,1 4-7-15,-2 5 17 16,4 9 6-16,4 6 0 16,2 8 1-16,9 8 27 15,4 11 20-15,5 7 6 16,-7 4 14-16,-4 0-5 16,-15 0-3-16,-20-2-6 0,-21-2-6 15,-17 2-5 1,-14-4-25-16,-9-6-18 15,6-6-85-15,12-8-140 16,-47-14-409-16</inkml:trace>
  <inkml:trace contextRef="#ctx0" brushRef="#br0" timeOffset="199197.36">11876 13836 2019 0,'0'0'524'0,"0"0"-338"0,0 2-101 0,3 12-68 0,3 14 14 0,0 18 22 0,6 10-2 0,-1 5-27 0,5-2-12 0,4 2 0 16,-2-3-8-16,-3-8-4 15,-8-10-9-15,-7-10-22 16,-7-7-14-16,-4-8 30 0,-4-3 15 16,-1-3 2-16,-4-5 5 15,-2-7 4 1,-5-3-2-16,0-16-9 0,-2-6-6 15,4-14-6-15,6-12 10 16,3-10-17-16,12-6-17 16,6-6-17-16,13 3 8 15,7 5 23-15,5 10 12 16,5 12 10-16,1 12 0 16,-2 14-7-16,0 12-5 15,-6 16 3-15,0 10-6 16,-6 18 15-16,-1 8 0 15,-5 6 6-15,-5-2-6 0,-6-2 9 16,-9-7 7 0,-7-8 14-16,-6-4 24 0,1-5-12 15,-8-12-4-15,0 2-7 16,-2-6-20-16,7-4-11 16,13-6-66-16,9-8-185 15,42-42-409-15</inkml:trace>
  <inkml:trace contextRef="#ctx0" brushRef="#br0" timeOffset="200503.53">12418 13750 2100 0,'-7'0'327'0,"0"2"-213"0,-13 6-69 0,-6 10-14 0,-1 10 47 0,-6 6-19 0,8 0-29 0,9-2-15 0,7-6-15 0,9-1 0 0,3-11-9 16,1-3-1-16,-1-4 4 15,8-7-4-15,-3-5 10 16,3-4 0-16,3-4-3 15,-1-9-10-15,3 0-34 16,-7-2-13-16,-1 4-22 16,0 6 47-16,-2 2 14 15,-4 8-24-15,-2 8-54 0,3 8 29 16,1 6 55-16,5 4-2 16,7 2-28-16,6-4-16 15,2-2 25-15,7-8 12 16,2-3-6-16,2-14-14 15,-2-1-35-15,-7-8 8 16,1 0 44-16,-7-4 27 16,-5-2 10-16,-3 2-4 15,-5 0 2-15,-1 0-7 16,-4 4-1-16,0 2-7 16,-4 4-1-16,-2 4-26 15,-5 6 34-15,-1 4 36 0,-9 6 46 16,1 6-4-16,-4 10 32 15,-2 4-13-15,1 6-41 16,6-2-26-16,7-2-30 16,12 0-29-16,10-3 29 15,7-7 9-15,15-11 9 16,9-6-18-16,5-10-1 16,10-4-53-16,-4-14-89 15,0-4 74-15,-6-12 25 16,-7-3 44-16,-10-4 24 15,-7-6 72-15,-12-4 31 16,-6-8-59-16,-8-4-2 0,-4-3 19 16,-4 7-10-1,-5 6 48-15,4 18-16 0,2 10-38 16,4 18-35-16,1 8-28 16,4 8-6-16,0 16-31 15,2 12 30-15,0 14-15 16,5 12 2-16,0 3-17 15,2-3 5-15,-3-8 4 16,-4-4 5-16,-2-12 4 16,-4-12-2-16,-2-6-12 15,-1-8 22-15,-2-6 5 16,0-4 5-16,-2-2-5 16,2-8-18-16,4-6-52 15,3-6-25-15,6-2-100 16,8-1-7-16,5 6 52 0,4 6 51 15,1 10 31-15,-2 10 68 16,2 8 3-16,-1 5 6 16,2 8-1-16,0-2 2 15,4 2 4-15,2-6 2 16,-4 0 32-16,4-10 2 16,0-6-37-16,-3-4-13 15,6-6-67-15,3-6 28 16,-2-8 33-16,-1 0 6 15,-3-4 10-15,-5 2 38 16,-4-6 3-16,-4 2-7 16,-1-5-11-16,-3 4-12 15,-6 0 0-15,-8 5-15 16,-2 8 10-16,-10 2 20 16,-3 8 0-16,-4 8-3 0,-6 10 0 15,3 10 3-15,-2 4 2 16,7 3-27-16,8 5-11 15,11-4-9-15,9-4-21 16,4-4 14-16,1-10 16 16,8-6 0-16,-2-8 13 15,5-6 2-15,-4-8-4 16,6-2-4-16,-4-10-7 0,2-4-24 16,-1-1-4-1,-6 2-13-15,-2-4-59 0,-3 9-50 16,-8 4 10-16,1 8-8 15,-9 10 79-15,0 10 49 16,2 10 19-16,-1 8 0 16,5 1-97-16,37 31-202 15</inkml:trace>
  <inkml:trace contextRef="#ctx0" brushRef="#br0" timeOffset="200675.62">13911 13527 1008 0,'4'-14'349'0,"0"4"-191"0,6-12-92 0,-10 6-66 0,-10 2-29 0,-3 12-2 0,-7 8 22 0,-5 6-45 0,4 10 9 0,4 4 18 0,9 2-9 16,6 2-212-16,19 29-357 15</inkml:trace>
  <inkml:trace contextRef="#ctx0" brushRef="#br0" timeOffset="200886.49">14060 13709 1176 0,'9'33'351'15,"-3"3"-51"-15,6 32-173 16,1 8-17-16,-11-1-55 16,-4-10 28-16,-11-8-11 15,-14-23-21-15,-11-14 39 16,-11-20 102-16,-9-14-30 15,9-16-36-15,9-12-21 0,22-11-30 16,18-6-57-16,15-2-18 16,15-5-51-16,3 0-105 15,2 4-200-15,46-71-447 16</inkml:trace>
  <inkml:trace contextRef="#ctx0" brushRef="#br0" timeOffset="202036.23">5517 15923 1804 0,'0'0'336'0,"3"0"-156"0,4 8-100 0,6 6 142 0,7 9-101 16,-1 3-16-16,4-2-37 0,-7 2-19 0,-1-8-20 0,-8-4-20 0,-4-6-9 0,-3-4 0 0,-3-4 2 0,-2 0-2 16,-6-8 1-1,-3-6-1-15,-5-14-8 0,-6-6 7 16,1-7-15-1,4-9 6-15,2-8 4 16,5 0-5-16,8-12 10 16,14 6-6-16,13 2 0 15,17 4-5-15,9 13 10 16,10 5 2-16,2 18 0 16,-6 22 7-16,-6 22-7 15,-5 24-15-15,-11 11 14 16,-12 2-10-16,-11-2-2 15,-18-11-5 1,-9-2 18-16,-9-12 27 16,-4-2 15-16,-5-4-16 0,1-6-17 0,1-4-8 0,7-7 2 15,7 0-3-15,9-5-173 16,9-4-190-16,24-4-176 16</inkml:trace>
  <inkml:trace contextRef="#ctx0" brushRef="#br0" timeOffset="202652.03">6171 15945 1935 0,'0'0'497'0,"0"0"-335"15,2-4-54-15,6 8-66 16,2 1-12-16,9 0 0 0,10-1-9 15,9-5-21-15,7-12-4 16,4-5-22-16,-2-4 17 16,-5-6 8-16,-7 2 2 15,-8 4 4-15,-9 8-5 16,-5 6-1-16,1 16-7 16,4 24 8-16,11 21 33 15,8 33 25-15,23 66 38 16,7 30-45-16,-15-3-48 15,-54-131-3-15,-9-10-88 16,-10-4 44-16,-21 28 44 16,-18-17 25-16,-18-17 1 0,-5-19-10 15,3-18 7-15,9-18-8 16,18-17-15-16,19-14-14 16,20-10-31-16,22-16 37 15,16-6 1-15,18-13-29 16,13-1-53-16,13-2 7 15,5 4 37-15,2-1 45 16,4 9 16-16,-10 2 18 16,-11 6-23-16,-13 9 1 15,-14 5-12-15,-11 16 14 16,-11 16-13-16,-2 16 52 16,-7 16 50-16,-7 4-32 0,2 8-29 15,3 0-30 1,0 8-3-16,8 22 18 0,10 18 24 15,7 12-32-15,12 6-7 16,7-7 8-16,5-1-14 16,0-4-6-16,-7 0-36 15,-6-4-147-15,-14-4-152 16,-7 39-365-16</inkml:trace>
  <inkml:trace contextRef="#ctx0" brushRef="#br0" timeOffset="203419.15">7081 15480 1671 0,'19'-22'471'0,"5"0"-303"0,25-22-22 0,0 8 29 0,0 0-34 0,-7 10-49 0,-8 4-49 0,-7 2-26 0,-10 8-16 0,-3-1 10 0,-6 12 7 16,-1 1-9-16,3 14-9 16,5 16 33-16,9 20-4 15,5 14-7-15,0 10-15 16,0-3-7-16,-5-7 0 0,-3-6 1 16,-5-18 0-1,-3-14-1-15,-5-8 2 0,-2-12-2 16,-2-4 12-1,-2-8 11-15,11-10-23 16,1-10-6-16,5-10-77 0,6-8-100 16,-5-6-102-16,7 5-13 15,1 5 37-15,3 14 126 16,6 16 97-16,-2 24 38 16,3 4 27-16,2 8 29 15,7-2 28-15,9-6 16 16,4-5-55-16,-5-9-27 15,-5-13 21-15,-13-5 74 16,-8-4 26-16,-6-8 26 16,-5 4-34-16,-5-4-41 0,-7 4-3 15,-3 6-30-15,-10 4-42 16,-4 6-9-16,-5 6-11 16,-4 10 6-16,-2 8-2 15,2 4 1-15,7 2-9 16,5 2-9-16,14-4-17 15,0-5-11-15,3-6 43 16,2-7 3-16,3-4 13 16,3-6 7-16,5-12-5 15,3-8-6-15,0-4-8 16,0 2 11-16,-4 0-12 16,-3 4-6-16,0 2-5 15,-2 4 10-15,4 12-1 16,3-2-3-16,8 16 5 15,13-4 20-15,8 10 13 0,10-2 24 16,-3-2-24 0,-1-4-8-16,-2-12-10 0,-2-4-6 15,-3-8 24-15,2-6-3 16,1 0-12-16,0-6-18 16,10 2-144-16,175-83-460 15</inkml:trace>
  <inkml:trace contextRef="#ctx0" brushRef="#br0" timeOffset="-209893.32">18320 11067 1297 0,'-2'-2'228'0,"2"0"-42"0,0-2-93 0,0 2-9 0,0-2 25 0,0 0-8 0,0-2 34 0,0 2 3 0,0 4-24 0,2-2-35 0,-2 0 23 15,0 2-22-15,0 2-38 16,-2-2-20-16,2 4-22 16,0 12 1-16,2 8 27 15,0 12 5-15,0 12-12 16,-2 4 5-16,8 2-19 15,-2 0 2-15,3-3-8 16,0-4-1-16,4-6-6 16,0-7 6-16,-1-6-1 15,-4-12 1-15,1-2 0 16,5-6 9-16,-1-4 2 0,10-4-4 16,3-2 5-1,16-8 8-15,14-8-4 0,4-6 4 16,9-2-19-16,-4 2 7 15,1 0-8-15,-7 6-80 16,-8-3-212-16,45-16-372 16</inkml:trace>
  <inkml:trace contextRef="#ctx0" brushRef="#br0" timeOffset="-209011.49">19158 11219 1465 0,'0'-6'216'0,"0"0"-80"0,0 0-10 0,0-2-1 16,-3 2-1-16,1 4-32 0,-2 0 5 0,-3 2 31 0,-9 4-76 0,-3 8-29 0,-12 6-4 0,-5 10 14 0,0 8 3 0,4 6-3 15,9-4-30-15,9-5-3 16,14-9-7-16,6-6-6 15,10-6 12-15,7-6 2 16,6-12-4-16,2-8 3 16,2-12-47-16,-4-6 10 15,-9-2 10-15,-4-3 11 16,-7 5 16-16,-7 6 1 16,-2 6 5-16,-5 10-6 15,3 6 0-15,-2 12-16 16,2 10-13-16,4 10 20 15,7 8 8-15,9 7-18 16,11-3-41-16,4-7 12 16,-4-6-7-16,4-9 7 0,-9-10 30 15,-3-8 12-15,-5-8 6 16,-6-10 1 0,-3-9 32-16,0-6 7 0,-5-10 22 15,1-3 8-15,-6-6-10 16,-2-8-21-16,-1-2-18 15,-3-8-7-15,-7-4-14 16,7-5-1-16,1 5 1 16,8 12 1-16,0 10-1 15,4 18 1-15,0 14-1 16,5 12-22-16,5 13 13 16,1 20-12-16,10 23 21 15,2 18-2-15,4 12 4 16,4 8-2-16,3-3 0 0,-3-7 5 15,0-4-4-15,-4-10-1 16,-2-12 0-16,-7-15 1 16,-4-17 11-16,-10-11-11 15,-1-7 44-15,-3-14 71 16,2-10-16-16,-4-6-25 16,-2-12 8-16,-11 2-31 15,-5 0-41-15,-11 0-4 16,-2 8-7-16,-2 6-27 15,0 10-80-15,-1 14-101 16,3 8-263-16,-21 20-1418 16</inkml:trace>
  <inkml:trace contextRef="#ctx0" brushRef="#br0" timeOffset="-206775.75">19902 11153 1718 0,'2'0'245'0,"3"0"-148"0,6-2-4 0,2 0-9 0,5-2 3 0,0-2-27 0,4 2-19 0,-4-4-19 0,0-4 31 0,-3 0 1 16,-1-6-17-16,-1 0-22 15,-4 0-1-15,-5-5 10 16,-6 5-8-16,-3 0-14 0,-3 7 1 15,-10 0-3-15,0 10-8 16,-9 6 8-16,-6 12 2 16,2 9 4-16,4 10 3 15,10 2-8-15,12 4-1 16,16-2 0-16,13-6-1 16,15-4 1-16,7-8 0 15,10-12 0-15,-2-10 8 16,-4-10-7-16,-3-6 24 15,-11-6-9-15,-5-8 40 16,-11 0 7-16,-4-6 4 16,-8-4-11-16,-6-2-10 15,-6-5-14-15,-7-1-19 0,-2-8-11 16,-3-4-2-16,-2 2-1 16,1-4 0-16,3 7 1 15,1 8-1-15,4 3 2 16,7 13-1-16,-2 9 12 15,4 12-3-15,0 4-7 16,0 6-2-16,2 8-21 16,4 17 15-16,5 15 6 15,10 18 9-15,8 10-9 16,0 2-5-16,4 2 5 16,0-2-1-16,-8-4-8 15,2-5-51-15,-6-17 15 16,-2-14 22-16,-9-14 2 15,-1-12 12-15,1-8 9 16,-2-8 3-16,3-8 8 0,3-8-11 16,-1-9 1-16,-3-4 11 15,-4-12-12-15,-4-9 0 16,-4-6-1-16,0 0 1 16,-5 2 0-16,3 6 0 15,-5 5 7-15,0 5 10 16,0 10 8-16,4 12 10 15,1 10 14-15,2 12-13 16,2 6-36-16,0 4 0 16,0 18-31-16,4 18 26 15,5 20 5-15,7 17 1 16,4 5 0-16,7-4 0 0,-1-4-1 16,6-5-1-1,1-14 1-15,-2-8-1 0,1-13 0 16,-3-12 1-16,2-10 0 15,-5-12 1-15,10-8 17 16,4-12 3-16,2-10 3 16,1-10-10-16,-3-3 14 15,-9-3-22-15,-11 6 6 16,-9 2-10-16,-9 6-1 16,-6 8-1-16,-10 6-10 15,-1 6-5-15,-8 8 3 16,-1 14 12-16,0 12-8 15,6 8-10-15,5 8-30 16,17 2-30-16,7-4 0 16,9-8 5-16,9-6 4 15,7-9 49-15,1-9 20 0,3-7 9 16,1-7-2-16,-8-8 16 16,3-5 10-16,-1-4-9 15,3 1-15-15,3-2-9 16,-6 0-1-16,1-4-99 15,-12 6-128-15,-2 0-39 16,-8 8 109-16,-8 8 79 16,-1 6 61-16,-5 2 18 15,-3 4 28-15,3-2-8 16,0 2 22-16,-2 0 33 16,0 2 73-16,-2 0 4 15,-10 12-14-15,-5 4-47 0,-8 8-56 16,-2 8-35-16,0 2-2 15,8 1-19-15,8-7-70 16,9-6-44-16,6-8 10 16,11-8 25-16,-1-9 79 15,5-5 21-15,8-10 0 16,0-10 1-16,-5-7 32 16,-3-6 56-16,4-7 46 15,-11-4 4-15,-1-4 37 16,-7-2-76-16,-11-2-35 15,-6-1-26-15,-5 1-14 16,0 8-16-16,0 12 5 16,8 12 5-16,6 12 23 0,4 12-42 15,6 18-21-15,3 14 20 16,9 20-5-16,6 13-2 16,7 3 8-16,5-2-8 15,-1-6 7-15,5 2 0 16,-1-8 1-16,1-3-27 15,-2-8-108-15,-9-10-191 16,31-4-188-16</inkml:trace>
  <inkml:trace contextRef="#ctx0" brushRef="#br0" timeOffset="-205259.59">22577 10688 663 0,'-8'-2'1257'0,"-3"2"-983"0,-14 0-119 0,-6 6-8 0,-9 6-57 0,-5 10 0 0,-1 8-8 0,3 10-23 0,7-4-14 0,17 2-38 0,7-8-7 0,12-4-6 15,12-3-3-15,3-10 1 16,1-8 8-16,4-10 23 15,0-11-5-15,3-8-2 16,-2-8-9-16,4-12-7 16,-5-2-11-16,-3-6 11 15,-5-8 9-15,-7 1 1 16,-8-2-2-16,-3-4-8 0,-6 1 2 16,-3-2-1-1,1 6 10-15,-1 12-10 16,-1 8 20-16,9 18 14 15,3 12-29-15,4 17-6 0,7 24-33 16,7 21 33-16,5 24 0 16,10 8 0-16,6-2-1 15,3-6 1-15,9-5-2 16,1-9-34-16,-2-2-12 16,3-14 23-16,-5-16-62 15,-2-15 30-15,-1-15 57 16,-1-15 7-16,2-11 8 15,-3-6 11-15,-6-8 2 16,-13 0 17-16,-13 4-3 16,-14 0-16-16,-11 9-14 0,-9 8-1 15,-6 10-11 1,-3 14-1-16,-2 9-5 16,10 12-2-16,3 4 2 15,14 0-13-15,8 2-32 0,11-4-5 16,2-8 19-16,8-6 18 15,-2-4 19-15,-1-8 24 16,5-10 53-16,1-6-10 16,1-6-17-16,-5-8-20 15,-1 2-6-15,-5 0-2 16,-6 4-16-16,-3 4-6 16,-4 10-12-16,2 2-21 15,0 12-43-15,0 8 25 16,4 8 25-16,1 6-59 15,10 4-32-15,3-10-32 16,6-8 86-16,3-8 45 16,0-10 12-16,0-6 6 0,-2-10 17 15,-2-6 44-15,-7-4 49 16,-1-4 25-16,-1-2-26 16,-7-6-11-16,-3-3-11 15,-4-7-45-15,-4-10-15 16,-5-6-20-16,-3-12-5 15,4-1-2-15,1 1 2 16,3 12 9-16,2 20-10 16,0 18 7-16,0 18 6 15,2 10-14-15,2 16-41 16,0 24 41-16,7 22 0 0,3 20 0 16,11 5 0-16,-3 5 1 15,5-2-1 1,-8-6 0-16,8-4-14 15,0-11 1-15,-3-17 11 0,3-14-11 16,-3-18 13-16,2-14 3 16,-1-14 16-16,6-8-8 15,-1-10 5-15,-1-9-1 16,-2-4 2-16,-9-4 2 16,-6 1-8-16,-10 6-2 15,-6 10-9-15,-4 8-9 16,0 16-7-16,-6 18 15 0,-4 14 1 15,4 10-15 1,5 4 6-16,15-2 3 0,6-1-45 16,3-9-1-16,-1-8 22 15,5-6 19-15,-4-10 11 16,1-4 14-16,-1-6 10 16,3-4 16-16,-1-8 2 15,1-4-9-15,-5-3 0 16,-3 0-24-16,0-4-3 15,-4 1-5 1,-2 2-1-16,-2 2-6 0,0 10-3 16,0 6-6-16,-2 12-14 15,2 8 4-15,0 8 24 16,5 7 0-16,1 7-17 16,8-11-28-16,3 0-2 15,-6-7 1-15,1-8 13 0,-4-6-46 16,-1-2-7-16,5-6-28 15,-8-4-31-15,0-10-142 16,-24-30-480-16</inkml:trace>
  <inkml:trace contextRef="#ctx0" brushRef="#br0" timeOffset="-205093.54">23269 10287 2049 0,'16'-14'454'0,"1"2"-295"0,25-13 24 0,14 6-71 0,18-4-40 0,10-3-40 0,7-2-32 15,12-4-54-15,-3-6-327 0,125-74-942 16</inkml:trace>
  <inkml:trace contextRef="#ctx0" brushRef="#br0" timeOffset="-203125.2">18204 13138 1332 0,'-7'10'372'0,"5"2"-176"15,0 17-86-15,2 12-23 0,6 9-3 0,10 4-53 0,9-1-23 0,8-5-7 0,7-12 3 0,2-12-4 0,-1-10-3 0,-1-14-7 16,-5-12 10-16,1-6-11 15,-7-10-13-15,-2-2 5 16,-9-6 19-16,-3-4 9 16,-7-2 40-16,-8-3 8 15,-6 3 23-15,-2-3-11 16,-9 0-3-16,2 5-11 0,1 8 29 16,2 8 6-16,5 12-16 15,3 6-14-15,2 6-60 16,4 14-20-16,2 14 19 15,7 16 1-15,7 14 1 16,7 4-1-16,8-4-7 16,5-5-1-16,2-7 7 15,-5-6 1-15,-2-14 0 16,-10-8 0-16,-5-10 0 16,-5-8 1-16,-1-4 8 15,-1-10 5-15,4-2 10 16,-3-10-12-16,1-8-3 15,3-2-9-15,-1-4 0 0,5 1-2 16,-1 10-10-16,6 7-6 16,-7 11 6-16,5 11-3 15,-4 12 2-15,2 12 5 16,-1 9 8-16,-3-1 1 16,0-2 0-16,-9-4 0 15,-1-6-1-15,-3-6 0 16,-2-8 0-16,-2-4 1 15,2-2 11-15,-2-2 12 16,3-6 29-16,2-10-32 16,1-8-21-16,5-10 0 15,9 0-20-15,7-3-29 16,9 5-2-16,-1 9 24 16,1 8 19-16,-7 13 1 15,0 8 7-15,-2 10-9 0,-3 4 8 16,-1 7 1-16,-4-2-7 15,-3 1-53-15,-9-2-77 16,-3-4-23-16,-6-4-83 16,-25-3-128-16</inkml:trace>
  <inkml:trace contextRef="#ctx0" brushRef="#br0" timeOffset="-202599.22">19545 12589 1850 0,'0'0'478'0,"0"0"-378"0,5 12-68 0,-1 14 26 0,8 12 32 0,-4 24-25 0,1 7-5 0,-5 4-14 0,4 4-22 0,-2-5-9 0,3-6-14 0,2-6-1 15,0-8 1-15,5-14-1 16,0-6 0-16,-1-14 1 15,9-4-1-15,3-7 0 16,4-9-3-16,7-8-75 16,5-11-90-16,1-4-128 15,64-68-227-15</inkml:trace>
  <inkml:trace contextRef="#ctx0" brushRef="#br0" timeOffset="-201892.52">20283 12854 1871 0,'-18'18'330'0,"5"1"-168"16,-18 22-87-16,-1 9-11 0,8 0-14 15,3-4-37-15,13-6-13 16,10-8-9-1,12-10 1-15,-1-10 7 16,5-7-17-16,1-8 18 0,0-7 5 16,3-8 7-16,-7-6 0 15,-4-4-11 1,3-2 16-16,-8-4 16 0,-1 6-15 16,-3 8 6-1,-2 12-24-15,0 8-34 0,0 18-32 16,0 6 51-16,4 10-42 15,4 4-39-15,5-10 3 0,1-3 15 16,-2-14 22 0,-1-3 44-16,3-16 12 0,-5-3 12 15,0-14 33-15,2-9 17 16,-2-2-22-16,-5-8 49 16,-2 2 25-16,-2-2 15 15,-2-1-21-15,-7-6-2 16,-4-3-59-16,4-5-34 15,-2 1-7-15,5 8 3 16,-2 4-9-16,6 16 0 16,4 10-2-16,4 12-1 15,-2 13-45-15,4 20 33 16,3 17 15-16,7 12 1 16,0 10 6-16,6-6-7 15,5 1-1-15,5-8 1 0,1-2 0 16,4-7-5-16,-4-6 5 15,-3-2 0-15,-3-14 0 16,-2-6 1-16,-5-10-1 16,2-12 33-16,0-10 46 15,1-8-7-15,-8-6-7 16,-5-4-8-16,-14-4-27 16,-14 1-17-16,-3 3-11 15,-14 8-2-15,-4 10-2 16,-5 13-4-16,-3 8-25 15,3 9-95-15,11 6-185 16,12 10-492-16</inkml:trace>
  <inkml:trace contextRef="#ctx0" brushRef="#br0" timeOffset="-200845.78">21018 12789 1718 0,'13'-2'562'0,"10"-2"-434"0,14 0-2 0,9-4-71 0,-2 0-34 0,-7-2-21 0,-10 0 13 0,-9-2 29 15,-9 2 29 1,-7 0 7-16,-4 2-30 0,-9 2-8 16,-5-2-11-16,-6 12-28 15,-4 6-1-15,-3 12 0 16,0 10-16-16,8 8-26 16,13 0-41-16,12-4-17 15,16-5-11-15,4-7-2 16,9-11 53-16,6-8 45 15,3-11 15-15,-2-11 17 16,-1-6 43-16,-2-8 0 16,-3-9 18-16,-3-6 48 15,0-4-33-15,-4-4-15 16,-8 0-2-16,-7-6-26 16,-6 2-32-16,-10-5-11 0,-2 1-7 15,-6 0 6-15,1 10-5 16,-7 4-1-16,7 10 0 15,0 11 5-15,4 12-5 16,5 8-12-16,2 24-31 16,2 15 23-16,3 22 20 15,8 22-2-15,10 4-38 16,8-1-7-16,9-6-26 16,7-2 38-16,1-9-59 15,-3-12 25-15,-5-14 47 16,-6-18 22-16,-3-18 0 15,-4-12 33-15,-7-10 75 16,-3-8-16-16,-6-8-17 16,-8-2-9-16,-6-2-18 0,-3-8-23 15,-7-3-2-15,1-1-23 16,-1 0 10-16,2 0-10 16,-5 14-6-16,10 12 0 15,-1 14 6-15,7 20-46 16,2 22-20-16,7 18 45 15,4 16-6-15,9 8-59 16,10-2-44-16,8-9-10 16,9-3 10-16,7-14 74 0,0-10 43 15,2-18 11-15,-8-14 2 16,2-14 40-16,-3-10 58 16,4-8 4-16,-6-4 13 15,-7-4-23-15,-11 0 1 16,-9 1-50-16,-13 3-20 15,-11 8-10-15,-13 6-13 16,-10 10-10-16,-6 8-5 16,-2 12 7-16,-1 13-8 15,7 10 8-15,7 11-16 16,13 5-78-16,11-1-58 16,12-8-22-16,10-2 2 15,5-10 45-15,4-8 69 16,6-10 50-16,3-6 16 15,2-10 58-15,-1-8-26 0,-1-6-17 16,-2-6 3-16,-2-2-2 16,0-4-16-16,-3 0-63 15,-8-1-84 1,-8 6-159-16,-2-32-377 0</inkml:trace>
  <inkml:trace contextRef="#ctx0" brushRef="#br0" timeOffset="-200459.18">22787 12412 866 0,'-4'0'557'0,"-1"0"-310"0,-5-2-13 0,-2 4-70 0,-1 4-26 0,-10 8-104 0,3 11-19 0,-4 7-9 15,4 5-6-15,9 2-19 16,6-1-32-16,14-8-35 16,2-4-16-16,5-8 30 15,1-10 42 1,0-8 30-16,0-6 26 0,5-10 14 15,-3-6 41-15,0-6 36 16,-5-6 45-16,-3-4 11 16,-3 0-7-16,-5-7-20 15,-3-3-56-15,-5 0-51 16,-3-8-21-16,-5-2-17 16,-6-3 5-16,-1 7 0 15,5 12-5-15,5 16 23 16,6 16-24-16,4 20-7 0,0 25-18 15,4 16 25-15,4 22 1 16,2 5-1-16,7-2 0 16,8-4-1-16,5-6-4 15,-4-5-19-15,3-9-51 16,3-10-162-16,52 0-351 16</inkml:trace>
  <inkml:trace contextRef="#ctx0" brushRef="#br0" timeOffset="-199376.88">23632 12414 1853 0,'-7'-4'368'0,"-4"2"-109"0,-10-3-95 0,-8 12-91 0,-6 13-14 0,-9 14-22 0,-1 13-2 0,7 1-16 0,12 2-19 0,19-6-15 0,7-8-2 0,10-6-5 16,4-14 4-16,9-6 9 16,-4-18 9-16,10-8 15 0,-2-12-3 15,2-12-12-15,-2-10-1 16,-7-2 1-16,-4-9 5 16,-10 1 10-16,-6-4 0 15,-6 0-13-15,-13-4-2 16,2-2 7-16,-10 6-6 15,5 13-1-15,2 15 25 16,8 18 25-16,4 20-46 16,-3 22-3-16,1 23-1 15,8 14 0-15,7 10-16 16,17-3 7-16,14-8-2 16,9-2-16-16,1-9-7 15,1-5 1-15,-5-12 13 16,-2-13 11-16,-1-12 9 0,-2-11 10 15,-1-13 5 1,1-9-3-16,-1-6 0 0,-9-2 0 16,-13 0 5-16,-14 4-16 15,-12 0-1-15,-14 8-5 16,-3 10-19-16,-10 12 5 16,0 10 3-16,1 16 15 15,7 8-11-15,13 0-6 16,9 5-30-16,15-7-71 15,3-5 29-15,5-6 48 0,6-10 33 16,-2-8 9 0,4-7 54-16,1-9 20 15,0-5-10-15,0-1-5 16,2-10-8-16,-5 1-20 0,-7 4-5 16,-4 8-11-16,-7 6-9 15,-2 6-6-15,-2 8-42 16,2 6-51-16,-2 6 66 15,-1 7-27-15,8 0-34 16,1-3 40-16,6-5 21 16,5-9 18-16,-1-5 9 15,3-7 5-15,2-10 7 16,-3-4 28-16,0-3 1 16,-4-2 49-16,-4-3 25 15,-5-2-1-15,2-6-31 0,-5 0-22 16,0-10-34-16,3-5-21 15,-3-4-5-15,2 2 5 16,-2 13-6-16,0 12 12 16,-2 18 36-16,-2 8-9 15,2 4-39-15,0 12-10 16,2 18 10-16,1 12 7 16,3 12 0-16,8 2-7 15,-1-5-1-15,5-9-1 16,3-2-14-16,-6-8-46 15,1-8 1-15,-5-6-68 16,-3-10-96-16,-1-5-95 16,-4-16-135-16</inkml:trace>
  <inkml:trace contextRef="#ctx0" brushRef="#br0" timeOffset="-199210.81">24079 12184 1794 0,'12'-11'467'0,"1"0"-293"0,14-10 63 0,0 2-120 0,6-3-72 0,-2 1-45 0,7-1-169 0,62-40-400 0</inkml:trace>
  <inkml:trace contextRef="#ctx0" brushRef="#br0" timeOffset="-198894.26">24432 12128 1993 0,'-10'12'476'0,"2"3"-290"0,-5 14 2 15,-3 9-64-15,3-6-61 16,8 4-31-16,10-8-20 15,3-6-11-15,7-8 9 16,1-2 2-16,5-10-4 16,-2-6 14-16,6-12 13 15,-2-6 7-15,-1-4-5 0,-5-2 2 16,-1 4 2 0,-9 6-5-16,-3 8-6 0,-2 8-8 15,1 2-22-15,3 4-15 16,6 4 4-16,8 8-13 15,13 2-79-15,-2-4-232 16,56 6-414-16</inkml:trace>
  <inkml:trace contextRef="#ctx0" brushRef="#br0" timeOffset="-197340.58">15793 12737 1417 0,'-2'-2'330'15,"2"2"-97"-15,0 0-37 0,2 0-65 0,-2-2 52 0,2 0-20 0,0 0-23 0,3-6-22 0,4-6-41 0,6-6-22 0,12-10-8 0,12-6-14 0,16-12-3 16,15-9-9-16,14-9-9 15,13-12-6-15,15-6-5 16,7-13 7-16,-3-8-8 16,-3 0 1-16,-2-1 2 15,-6 7-3-15,-7 9 2 16,-6 12-2-16,-17 12 1 16,-10 16-1-16,-20 12 0 15,-16 10 1-15,-12 12 0 16,-10 6 5-16,-5 8 0 15,-2 0 5-15,-2 2-2 16,2 0-9-16,-3 0 0 0,1 0-10 16,0 0 9-16,0 2-5 15,2-2-3-15,0 2-1 16,-4-2-35-16,-10 1-50 16,-1 2-31-16,-1 1 29 15,-4-8-8-15,2 0-15 16,0-2 6-16,-8-5 79 15,-3 1 14-15,6 5 20 16,-2-2 1-16,13 1 9 16,3 2 12-16,6 3 30 15,6-2-12-15,3-1-31 16,5-2 16-16,12-3 7 16,6-1 14-16,8 3 11 15,5 1-16-15,1 4 13 16,4 4-10-16,-2 4 22 0,-3-2-28 15,-5 4-2-15,-6-2-11 16,-4 2-9-16,-16 1-8 16,-6 0-4-16,-8 9 3 15,-14 13 8-15,-10 13-14 16,-22 18-174-16,-151 135-530 16</inkml:trace>
  <inkml:trace contextRef="#ctx0" brushRef="#br0" timeOffset="-196310.28">15885 12807 1727 0,'0'0'380'0,"2"0"-217"0,-2 0-41 0,5 4-55 0,14 0 5 0,21 6 81 0,26 6-58 16,18 2 5-16,18 1-2 15,74 11-50-15,-116-24-27 16,63 8-12-16,-5-2 1 0,-2-4 2 15,-5 2-12-15,-4 2 9 16,-9 2-3-16,-17-2-10 16,-19 0 4-16,-18-2 0 15,-19-2 0-15,-16-6 0 16,-7-2 0-16,-2 0 13 16,-2 0 23-16,0 0 3 15,-1-2-1-15,-1-8-14 16,-4-2-23-16,-9-8-2 15,-1-5-5-15,-8 2 0 16,-3-1 6-16,-4-1-2 16,-8 3-13-16,1 3-10 15,3 5 4-15,3 3 18 0,12 5 1 16,6 5 4-16,11-2-3 16,5 3 1-16,8 7-19 15,5 4-2-15,5 11 20 16,10 6 1-16,3 2 0 15,10-3 10-15,1-5-8 16,-2-2 4-16,-2-6-5 16,-4 2 0-16,-9-4 5 15,-13 0 3-15,-9 2 3 16,-12 8 13-16,-20 16-2 16,-23 12-23-16,-25 12-229 15,-17 3-351-15,-151 61-778 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3:31:01.982"/>
    </inkml:context>
    <inkml:brush xml:id="br0">
      <inkml:brushProperty name="width" value="0.05292" units="cm"/>
      <inkml:brushProperty name="height" value="0.05292" units="cm"/>
      <inkml:brushProperty name="color" value="#FF0000"/>
    </inkml:brush>
  </inkml:definitions>
  <inkml:trace contextRef="#ctx0" brushRef="#br0">10141 10950 1102 0,'0'4'156'0,"0"-4"-136"0,0 0 564 0,0 0-410 0,0 0 29 15,-2-4-64-15,4 4 4 0,-2 0-11 16,2 0-23 0,0 0 14-16,7 0-24 0,4 4-22 15,7-1-20 1,12-3-26-16,9-7-16 0,9 0-14 16,4-6-1-1,-4 0-12-15,-5-1-83 16,-11 3-167-16,-10 9-228 0,1 20-88 15</inkml:trace>
  <inkml:trace contextRef="#ctx0" brushRef="#br0" timeOffset="175.5">10308 11117 537 0,'0'-2'1525'16,"0"0"-1053"-16,2-4-266 15,14-8-92-15,8-4-51 0,14-8 22 16,11-6-49-1,2 0-34-15,5-3-2 0,-5 3-16 16,0 0-240-16,63-60-581 16</inkml:trace>
  <inkml:trace contextRef="#ctx0" brushRef="#br0" timeOffset="1210.79">11228 9930 1473 0,'-2'-8'375'0,"0"5"-156"0,0-4-18 0,-1 3 32 0,3-3-77 0,-5 6-42 0,5 1-12 0,0 0-41 16,0 1-32-1,0 12-16-15,0 19-2 0,0 24 47 16,-3 22-8 0,2 10-25-16,-6 1 14 15,1-3-3-15,4-12-19 16,6-18-17-16,7-14 0 15,7-15 0-15,-1-9 1 16,8-10 14-16,4-8-6 16,12-7-9-16,3-12 0 0,10-6-52 15,2-5-97-15,-6-2-182 16,0 0-268-16,41-48-372 16</inkml:trace>
  <inkml:trace contextRef="#ctx0" brushRef="#br0" timeOffset="1920.7">11729 10162 1843 0,'-9'9'486'0,"-1"2"-303"16,-11 15-34-16,-1 15-25 16,-1 4-46-16,2 6-13 15,5-3-10-15,3-6-23 16,8-10-23-16,7-8-9 15,7-8-1-15,2-8 1 16,3-4-9-16,3-8-12 16,6-8 21-16,1-10-18 15,1-12-19-15,2-6-7 16,-10-4 17-16,-1 6 26 16,-9 12 1-16,-7 14 5 15,0 6 26-15,-2 8-31 16,-1 8-6-16,1 12-5 15,2 6 11-15,2 6 0 0,7 0-22 16,6-10-19-16,8-8-14 16,-1-10-1-16,3-12 23 15,2-8 3-15,-3-14 18 16,2-12 12-16,-5-8 0 16,-4-4 24-16,-7-9 5 15,-8 2 10-15,-4-10-12 16,-10 1-9-16,-5 2-11 15,-4 7 29-15,-3 8 41 16,4 11-26-16,-2 7 9 16,9 13-33-16,3 6 4 15,4 10-10-15,10 4-21 0,0 10-22 16,6 20 22-16,5 20-1 16,10 21 1-16,6 7-1 15,0 0-5-15,9-3 4 16,3-10 1-16,-4-12-7 15,1-12 7-15,-6-12 0 16,-2-15 1-16,-8-16 11 16,0-10 14-16,1-6-11 15,2-15-14-15,-6-3 27 16,-5-4 12 0,-9 0-6-16,-11 0-10 0,-7 4-5 0,-14 8 4 15,-8 8-20-15,-6 14-2 16,-9 10-8-16,0 14-14 15,6 6-65 1,16 4-164-16,17-4-319 0,67-2-438 16</inkml:trace>
  <inkml:trace contextRef="#ctx0" brushRef="#br0" timeOffset="3244.39">12481 10056 2030 0,'0'0'460'0,"0"0"-319"0,0 0-48 0,2 0-52 0,0-2-10 0,4 0-10 0,7-4 24 0,8 0 5 0,3-4-23 0,5-4-26 16,-10-4 15-16,-4 2-15 15,-7-2 4-15,-8 0 9 16,-8 6-5-16,-7 2 12 15,-4 10-21-15,-12 12-9 16,-6 12 3-16,-2 8 6 16,8 10-8-16,18 0-5 15,13-4-47-15,19-3-32 16,6-8-29-16,10-9 55 0,6-13 39 16,1-10 27-16,-2-13 12 15,-1-5 5 1,-6-8 11-16,-6-5 25 0,-6-4-17 15,-7 2-5-15,-9-8 5 16,-7 0-9-16,-10-5-18 16,-6-3 11-16,2-1-19 15,-3 0 19-15,-1 7-7 16,1 2 26-16,0 12-16 16,7 2 16-16,1 12-9 15,7 12-14-15,0 3-16 16,8 14-10-16,3 17-18 15,6 18 28-15,11 18 0 0,11 8-1 16,6-6-38 0,13-4-31-16,-3-7 2 15,-2-13 20-15,-2-12 18 0,-7-12-4 16,-6-14 34-16,-5-12 1 16,-8-6 15-16,-5-10 25 15,-2-8 8-15,-9-11-10 16,-10-3-3-16,-4-6-6 15,-9-6-16-15,0 2-5 16,-7 4 9-16,3 10 3 16,0 14 9-16,4 10-6 15,5 9-12-15,6 10-12 16,5 15-18-16,4 14 10 16,5 16 2-16,10 12-1 15,8 2-20-15,13-4-3 16,5-1-44-16,3-7-2 0,1-9 38 15,-5-12 31-15,-1-11 7 16,-6-8 0 0,-6-14 9-16,-7-4 28 0,1-9 16 15,-8-4 4-15,-1-9-18 16,-12 2-15-16,-4-3 10 16,-12 5-7-16,-1 10-14 15,-8 12-13-15,4 6-1 16,0 12-5-16,3 8-6 15,8 6-33-15,10 5-47 16,12-6-17-16,6 0 2 16,10-5 20-16,-1-10 51 15,7-4 36-15,-2-11 8 16,0-1 2-16,-5-7 20 16,2 1 0-16,-2-9 3 0,-5 1-12 15,-6 2 0-15,-10-2-20 16,-5 2-1-16,-6 4 0 15,-1 0-21-15,-5 2 14 16,-1 8 7-16,-2 0 9 16,3 8-8-16,-5 2 9 15,-3 8 3-15,-1 8 8 16,-9 12 15-16,2 2-15 16,4 6-21-16,7-4-6 15,7-1-6-15,12-9 4 16,6-4-17-16,4-4 7 15,10-10 17-15,-2-6 0 16,4-10 0-16,-2-10 1 0,-2-13 6 16,-5-6 39-16,-7-6 15 15,-7-5 26-15,-6-6-35 16,-4-4-9-16,-8-6-33 16,-1-3 3-16,-4 3 4 15,-2 8 7-15,1 6 5 16,-3 10 8-16,8 12-1 15,5 12 16-15,4 8-15 16,6 10-36-16,9 16-9 16,2 10 9-16,3 18 8 15,12 10-4-15,7 6-4 0,2-3-18 16,0-5-18-16,3-8-36 16,-7-10-55-16,-2-6-118 15,-2-12-106-15,48-22-268 16</inkml:trace>
  <inkml:trace contextRef="#ctx0" brushRef="#br0" timeOffset="4661.54">18429 8992 363 0,'-2'0'740'0,"0"0"-524"0,0-3-12 0,-1 6 21 0,2-6-114 0,-3 3-39 0,4 3 3 16,-4-6 36-16,2 3 24 0,2 0-33 0,-2-1 27 0,2 1 2 0,0 0-40 15,0 0-10-15,0 0-4 16,2 0-5-16,-2-3-35 16,2 3-11-16,6 0-16 15,0-4 2-15,12-4 24 16,15-4-15-16,17-4 5 15,10-4-10-15,6-2 7 16,7 4-13-16,2 2-8 16,2 6 8-16,-6 4-1 15,-13 6-9-15,-10 2-10 16,-17 4 9-16,-16-4-26 16,-7 0-27-16,-8 0-5 15,-2 0 11-15,-2-2 11 16,-5 2 5-16,-2-2 22 15,-2-2-5-15,-3 0-24 0,-3-4-32 16,3-4-13-16,1 0-7 16,0-2 5-16,6 0 31 15,-2 0 37-15,2 2 10 16,3 2 8-16,0 0 17 16,-1 0 7-16,2 0-6 15,3 0 21-15,3 4 10 16,-3 4-7-16,0 2 3 15,0-2-3-15,0 0-13 16,7 2-19-16,-3 1 11 0,7 6 27 16,3-1-4-16,5-2 16 15,2 2-5-15,1-4 16 16,-7 2-23-16,-1-2-6 16,-3 6-11-16,-9-2-7 15,-2 2-1-15,-6 8-22 16,-10 2 6-16,-7 4-7 15,-8 0-67-15,-2-2-109 16,2-4-158-16,-14 4-289 16</inkml:trace>
  <inkml:trace contextRef="#ctx0" brushRef="#br0" timeOffset="7025.64">19583 8364 1797 0,'-2'-3'368'0,"0"3"-232"0,0-5-32 0,2 5 25 0,0 0-66 0,0 0-18 0,2 0-11 0,-2 0-13 0,0 4 2 0,0-4 11 16,0 0 7-16,2 0 13 15,-2 0 21-15,0 0-15 16,0 0-3-16,-2-4-5 15,2 4-16-15,0 0-7 16,0 0-8-16,0 0 4 16,0 0-24-16,0 0 8 0,0 0 0 15,0 0-9 1,0 0 9-16,0 0-8 0,0 0 2 16,0 0-3-1,0 0 0-15,0 0 1 0,0 0 1 16,0 0 15-16,0 0-17 15,0 0 0-15,0 0 0 16,0 0 10-16,0 0-10 16,0 0-1-16,0 0 0 15,0 0 0-15,0 0 1 16,0 0 0-16,0 0 0 16,0 0 0-16,0 0 10 15,0 0-10-15,0 0-6 16,0 0 6-16,0 0 9 0,0 0-8 15,0 0 6 1,0 0-6-16,0 0-1 0,0 0 15 16,0 0-15-16,0 0 12 15,0 0-12-15,0 0 1 16,0 0 8-16,0 0-8 16,0 0 5-16,0 0 6 15,0 0-12-15,0 0 0 16,0 0 9-16,0 0-9 15,0 0-1-15,0 0 1 16,0 0 1-16,0 0-1 16,0 0 1-16,0 0 3 15,0 0-4-15,0 0 0 16,0 0 0-16,0 0 0 16,0 0 2-16,0 0-2 15,0 0 0-15,0 0 0 16,0 0 2-16,0 0-2 0,0 0-6 15,2 12-2 1,-2 12 8-16,0 14 1 0,4 10-1 16,-1 4 2-16,6 0-2 15,4-3 1-15,-2-4 10 16,3-3-11-16,3-7-1 16,-5-9-1-16,1-4 2 15,1-2 0-15,-4-6 4 16,0-4-4-16,1-6-13 15,2-2-2-15,-3-4 1 16,4-6 5-16,7-10-15 0,-2-4 17 16,4-10-11-1,-5-8 10-15,-1-7 8 0,-3-3 9 16,-3-4-9-16,-2-2 6 16,-4 12-13-16,1 2 7 15,-6 7 0-15,0 17-1 16,-3 5 1-16,0 4-9 15,3 8 0-15,-3 1 3 16,3 0 6-16,0 1-9 16,0-1 9-16,3 0-1 15,-3 13-16-15,0 11 17 16,3 14 2-16,2 12-2 16,6 2 0-16,4 0 0 15,10-6 0-15,2-4 1 16,-5-7-1-16,1-12-2 15,-10-6 1-15,-3-7-14 0,0-8 7 16,1-10 8-16,0-2 5 16,5-12-4-16,1-8 0 15,-1-7 0 1,-1 1 0-16,4-2-1 0,-5 8 1 16,-4 8-2-16,-1 10-3 15,-5 10-11-15,4 12-2 16,3 8 10-16,6 16 7 15,3 8 0-15,5-1 1 16,-5 3-1-16,2-8 1 16,-4-8 1-16,-7-6-2 0,1-12 0 15,-10-6 0 1,-2 0 7-16,0-8-6 0,0 4 21 16,0-8-10-16,0-8-11 15,2-10-1-15,2-13-10 16,7-7-14-16,9 0-57 15,3 6-6-15,6 8-16 16,-5 14 34-16,1 14 34 16,-7 10 13-16,-3 12 21 15,-6 6-9-15,0 6 2 16,-2 0-7-16,-1-2-13 0,4-10 19 16,-4-1 3-16,1-12-2 15,3 0 8 1,9-5 3-16,-4-5-3 15,3 0 1-15,2-3 6 0,-5-5-1 16,2 6 3-16,-9-5-1 16,-1 2-8-16,-3-3 0 15,-4 5 12-15,0 0-12 16,0-3 1-16,-2 2 0 16,0 1-2-16,-1-4 9 15,1 0-16-15,0-4 9 16,0-2-1-16,2-4 10 15,-4-4-2-15,-1-4-8 16,-4-4 0-16,4-2-6 16,-1 0 15-16,-1 2-10 0,3 2 2 15,-3 4-1-15,2 10 8 16,-3-1 10-16,3 5 3 16,1 4-11-16,2 4-9 15,0-2 15-15,2 2-15 16,0 6-1-16,2-2 0 15,-2 2 0-15,0 0 6 16,0 0-4-16,0 2 4 16,0 4-6-16,0 14 6 15,0 18 39-15,4 19-21 16,1 8-24-16,8 8 6 16,3-5-6-16,2-2-1 0,6-7-6 15,0-8-11 1,-3-8 9-16,1-17 8 0,-2-8-5 15,-4-14 6-15,1-6 0 16,-1-4 1-16,1-8 12 16,-5-6 11-16,-3-7 3 15,-7-1 5-15,-16-46 26 16,-3 34-41 0,-2 6 13-16,2 4-9 15,-1 12-21-15,3 6 6 16,-3 8-6-16,-1 4-21 15,2 2-24-15,-3 6-106 16,5 4-163-16,-10 10-393 16</inkml:trace>
  <inkml:trace contextRef="#ctx0" brushRef="#br0" timeOffset="7410.5">21197 8466 1944 0,'-2'-2'336'0,"-2"2"-190"0,2-2 11 0,2 0-2 0,-4 4-67 0,-5 4-40 16,-7 10-34-16,-3 8-1 0,-6 4 7 15,9 2-19 1,5 4 0-16,7-8 0 0,4 1-1 16,4-9-7-16,3-7-2 15,0 0-10-15,0-9-20 16,3-4 15-16,7-5 23 16,-7-3-22-16,1-2 16 15,-1 5 6-15,-8 0 1 16,-2 2-9-16,-2-2 1 15,-8 4-82-15,2-1-147 16,-39-7-302-16</inkml:trace>
  <inkml:trace contextRef="#ctx0" brushRef="#br0" timeOffset="7795.91">20702 8383 1552 0,'-7'-7'287'0,"2"1"-98"16,1-8-11-16,0 1-1 15,4 6-31-15,-2-4-23 0,2 8-14 16,0 1-31-1,0 2 0-15,0 2-36 0,0 14-41 16,2 16 38-16,0 18 33 16,4 16-35-16,8 2-26 15,4 0-5-15,4-5-5 16,1-12 0-16,-2-6 5 16,-2-13-6-16,-1-14 0 15,1-6 0-15,2-6 12 16,8-6-11-16,6-6 6 15,3-8-7-15,2-4-17 16,-2-10-52-16,-4-4-113 16,-1-6-296-16,36-65-129 15</inkml:trace>
  <inkml:trace contextRef="#ctx0" brushRef="#br0" timeOffset="8510.7">21308 8450 1963 0,'-7'4'326'15,"-4"0"-187"-15,-9 6 8 16,-9 12-9-16,-7 10-34 16,-1 10-29-16,-2 4-33 15,6-2-30-15,9-5 7 16,12-10-19-16,10-6-12 15,9-11-11-15,11-2-13 0,4-14 24 16,10-8 6-16,5-8-10 16,1-8-4-16,-3-3-5 15,-3-3 1-15,-8 0 18 16,-3 4 6 0,-8 0 1-16,-7 14 13 0,-4 6 5 15,-6 12-19-15,-7 14-9 16,-3 10 1-16,1 12 7 15,0 8-22-15,20 1-27 16,8-9-85-16,12-6-18 16,2-14 15-16,6-10-6 15,1-14 33-15,2-10 56 0,0-15 2 16,-5-6 22-16,-1-12 31 16,-8-1 20-16,-6-8 31 15,-5-4 23-15,-8-4 28 16,-7-6-35-16,-9-3 4 15,-3 3-1-15,1 8-2 16,-3 14 64-16,7 14-9 16,5 20 3-16,0 8-38 15,4 8-65-15,0 14-23 16,2 14-14-16,4 18 14 16,5 18 2-16,7 6-1 15,0 2 5-15,8-4-5 16,1-1 0-16,0-7 0 0,0-14-1 15,-4-14 2-15,2-12-1 16,0-8 5-16,-2-12 11 16,-1-10-4-16,-5-2-11 15,0-8 8-15,-9-4 29 16,-14-2 27-16,-15-4-30 16,-16 4-22-16,-15 8-14 15,-12 2 0-15,3 10-15 16,5 4-66-16,19 4-100 15,17 0-185-15,65-6-483 16</inkml:trace>
  <inkml:trace contextRef="#ctx0" brushRef="#br0" timeOffset="9794.12">22166 8478 1983 0,'12'-4'244'0,"7"0"-83"0,14-4 17 0,4-8-85 0,0 0-60 0,-1-6-15 0,-7-3-3 0,-10 2 5 15,-5-1 13-15,-14 2 22 0,-12 4-1 16,-5 1 3-1,-14 9-36-15,-5 8-7 0,-3 11-14 16,0 10-1 0,3 14 0-16,12 1 0 0,13 6-23 15,11 0 1 1,11-4-2-16,11-2-22 0,1-8 23 16,8-10 19-16,0-8 5 15,0-10 0-15,3-8 11 16,-1-10 1-16,2-10-3 15,-1-4 7-15,-5-10-16 16,-2 0 9-16,-8-6 1 16,2-7-1-16,-11-7 3 15,2-10-7-15,-5-10-5 16,-3-4-2-16,-4 5 2 16,-2 19 12-16,-3 28 7 15,-3 18 26-15,-6 20-25 16,-11 22-20-16,-3 20 7 15,-9 19-1-15,9 13-6 0,17 4-6 16,11-4 6-16,11-3-15 16,11-9 1-16,5-12 13 15,4-14 1-15,3-14 0 16,-1-14 1-16,2-10 4 16,-3-12 4-16,1-10-3 15,1-8 2-15,-6-6 5 16,-3-16-7-16,-3-3-6 15,-9-5-6-15,-3-4 6 0,-8 6 2 16,-4 12 4 0,-2 14-5-16,-3 16 4 0,2 10 4 15,-2 12-9-15,-1 24-25 16,1 16 19-16,7 16-24 16,13 8-74-16,8-4-4 15,10-3-45-15,7-11 26 16,1-8 82-16,4-12 42 15,-1-14 3-15,-2-10 10 16,1-14-10-16,-6-12 23 16,-3-6-4-16,-3-6-5 15,-14-4 1-15,-8-6 4 16,-8 0-5-16,-10 4-4 16,-5 6-4-16,-5 6-6 0,0 12-1 15,0 10-17-15,-2 18-24 16,1 11-68-16,3 14-67 15,13 5-21-15,6 2 9 16,9-6-63-16,7-6-208 16,4-10 206-16,2-8 254 15,4-12 227-15,-3-10 128 16,2-8-142-16,-2-8-33 16,4-8-33-16,2-6-3 15,-4-2-49-15,0-4-37 16,-9 2 8-16,-10-3-28 15,-6 8-7-15,-6 7 1 16,-8 7 1-16,-2 17-33 16,-8 13-8-16,-1 13-15 15,5 10 11-15,7 6-34 0,9 2-38 16,6-4-30-16,9-8 9 16,3-10 57-16,5-6 31 15,1-14 17-15,5-10 17 16,-3-6 25-16,0-12 70 15,-3-8-13-15,0-2-10 16,-5-10-20-16,-3-6 25 16,-3-6-14-16,-2-3-44 15,-4-5 0-15,-10 0-8 16,0 6-10-16,-3 10 66 16,0 15 29-16,6 17 1 0,-2 10-45 15,3 12-45 1,0 21-24-16,-1 18-2 0,2 22 1 15,3 11 0-15,8 4-41 16,5-4-74-16,3-5-161 16,15 87-315-16</inkml:trace>
  <inkml:trace contextRef="#ctx0" brushRef="#br0" timeOffset="10243.44">20381 9188 1661 0,'20'-4'250'0,"9"-2"-104"0,31-4-20 0,7-4-36 0,13 0-41 0,5 2-11 0,-3-5-5 0,1-1-14 0,-8 4 1 16,-12 0-20-16,-9 5-72 15,-17 3-212-15,7-1-871 16</inkml:trace>
  <inkml:trace contextRef="#ctx0" brushRef="#br0" timeOffset="10459.44">20238 9316 1970 0,'3'0'312'0,"1"0"-165"0,16 0-81 16,25-4 17-16,24-4 37 15,20-2-11-15,11-4-46 16,9 0-1-16,3-4 23 16,-1-2-37-16,-1-4-30 15,-10 0-18-15,-7 0-138 16,-13 4-354-16,54-30-1111 16</inkml:trace>
  <inkml:trace contextRef="#ctx0" brushRef="#br0" timeOffset="12076.33">12184 10054 1496 0,'-4'2'260'0,"-3"0"-118"0,-5 0-49 0,4 0-40 0,-3-2 5 0,6 0 23 0,2 0 15 0,1 0-10 0,2 0-8 0,0-2-47 16,0 0-20-16,0 2-11 16,2 0-83-16,1 0-91 15,6-4-85-15,29-22-373 0</inkml:trace>
  <inkml:trace contextRef="#ctx0" brushRef="#br0" timeOffset="12495.3">12458 9919 1890 0,'-9'3'225'16,"0"1"-165"-16,-6 4-35 0,1 2-17 15,-1 0-7 1,-1 2 26-16,0 0-14 0,-4-2 4 16,5 0-4-16,1-2 5 15,5-4 0-15,3 0 29 16,4-4-2-16,2 0-2 16,0 0-4-16,2 0 0 15,2-2 12-15,3 0-25 16,11-4 4-16,9-6 13 15,11-2 14-15,3-6-22 16,5-2-2-16,0 0 3 16,5 0 6-16,-6 2 1 15,-2 4 1-15,-14 7-25 16,-8 5-19-16,-14 7-12 16,-12 7-48-16,-16 12-22 0,-16 14-139 15,-20 10-227-15,-121 62-124 16</inkml:trace>
  <inkml:trace contextRef="#ctx0" brushRef="#br0" timeOffset="12910.55">11444 10704 1533 0,'-4'4'246'0,"0"-2"-132"0,-2 4-12 0,2-4-9 0,4-2 12 0,4 0 21 0,4-6-30 0,7 0-11 0,16-4 43 16,16-8-40-16,16-6-38 0,16-2-26 16,10-5-5-16,9 2 20 15,-1 3-21-15,-1-1-18 16,-10 7-1-16,-8 4-110 15,-11 6-210 1,-18 6-237-16,5 12-760 0</inkml:trace>
  <inkml:trace contextRef="#ctx0" brushRef="#br0" timeOffset="13126.1">11756 10782 1799 0,'4'-2'381'0,"8"-2"-162"0,10-6-162 16,18-8-35 0,11-4 7-16,16 0-1 0,5 0-1 15,1 0 2-15,5-2 16 16,-2 2-17-16,-8 5-25 16,-12 3-3-16,-19 13-201 15,-20 6-249-15,-71 54 98 16</inkml:trace>
  <inkml:trace contextRef="#ctx0" brushRef="#br0" timeOffset="13278.09">11870 10878 1545 0,'-29'8'347'15,"11"-4"-92"-15,-14 2-50 16,24-6 13-16,21-6-113 0,18-8-63 16,16-2-33-1,13-8-8-15,11-4 5 0,6 0-5 16,0 0-1-16,-1 0 0 15,-9 4-190-15,51-18-327 16</inkml:trace>
  <inkml:trace contextRef="#ctx0" brushRef="#br0" timeOffset="18278.07">13835 9513 1074 0,'-3'0'517'0,"3"0"-435"0,-2 0-17 0,2 0-11 0,0 0 19 0,0 0-2 0,0 0-8 15,0 0-20-15,0-2 23 0,0 2 9 0,0 0-16 0,2 0-11 0,-2-3 1 16,3 3 25-16,-6 0-13 16,6 0-32-16,-3 0-7 15,0 0 17-15,0-1-7 16,0 1-1-16,2-2 7 0,-2 2-1 15,0-2-13-15,0 2-3 16,3-4-6-16,3-1-1 16,3-3-7-16,2-7-6 15,5-2 0-15,4-5 0 16,1-2 8-16,4-2 3 16,4-2-4-16,2-2 1 15,7-2-9-15,5-6 2 16,3-6 4-16,10 3-6 15,0-6 1-15,9 0-1 16,3 0 0-16,17-4 2 16,9 1 7-16,10 2-8 0,2 4 6 15,-2 0-7-15,-3 0 0 16,1 1 0-16,-2-1 0 16,0 4 6-1,3 0-6-15,-5-2 0 0,-2 0-2 16,4 2 2-16,-5-2-1 15,1 4 1-15,-4 8 0 16,-8 8 0-16,-1 4 1 16,-8 5 0-1,0 3 1-15,-11 5-1 0,-6 2 4 16,-12 3-5-16,-6 4-1 16,-11 0 1-16,-4 5 0 15,2-1 0-15,-2 3 0 16,4 0 6-16,4 3 5 0,5-3-11 15,0 2 9 1,4-3-7-16,-2 2 11 0,-7-4-7 16,1-2-5-16,-10-1 6 15,-8 0-6-15,-3-1 13 16,-2-2-8-16,-3 2 1 16,-4-2-1-16,-4 0 3 15,2-2-7-15,-2 2-2 16,0-2 1-16,0 0 1 15,0 0-1-15,0 2 10 16,0-4-4-16,0 2 16 16,0-2 7-16,0 2 15 15,0-2-5-15,0 2-7 16,0 0-6-16,0-2-10 0,0 2 1 16,-2 0-6-16,4 0-11 15,-2 0 5-15,0-2-5 16,0 2 7-16,0 0-8 15,0 0 0-15,2 0-1 16,-2 0 0-16,0 0 1 16,0 0-6-16,0 0 5 15,2 2 1-15,-2-2-6 16,0 0 0-16,0 0 5 16,3 0 0-16,-3 0-6 15,2 2 7-15,2 0 0 16,3 2 0-16,4 6 0 15,-2 0 0-15,0 4 0 0,0 2 0 16,4 2 0 0,-3-2 0-16,-2-2 0 0,1 0 0 15,-3-4 0-15,3 0 1 16,-4-4-1-16,0-2 0 16,-3-2-1-16,-2 2 0 15,2-4 1-15,0 4-1 16,-2-2 1-16,2 2 0 15,0 0-6-15,1-2 6 16,-3 0 1-16,2 0 0 16,-2 2 0-16,0-4 0 15,0-4 0-15,0 4-1 16,0 0 0-16,-2 0-16 16,2 0-32-16,-3 0-15 15,1 0-13-15,-2 0 16 0,-5-2-51 16,-7-2-102-16,-1 0-26 15,-8 0 7-15,1 2-26 16,-59-6-388-16</inkml:trace>
  <inkml:trace contextRef="#ctx0" brushRef="#br0" timeOffset="19097.48">16803 8578 996 0,'0'0'698'0,"6"2"-573"0,-2-2-22 15,6 0-10-15,1 2 18 0,4 2-31 0,1 2-4 0,-1 4-5 0,6-2 37 16,-1 2-39-16,5 1-2 16,-6-4 1-16,6 1-14 15,-5-4-2-15,3 0 1 16,-4-4-25-16,2 0-10 15,-6-1-6-15,1-3-3 16,-3 0 2-16,-3-3 5 16,0 0 7-16,1-2-2 15,-5-3-9-15,2-2-2 16,-4-6-4-16,0 0 3 16,1-6 9-16,-3 0-7 0,2 0 7 15,3-2 4-15,-2 2 1 16,-1 8 4-16,1 0 9 15,-5 6-3-15,2 4-11 16,-2 4 5-16,0 0-3 16,0 4-1-16,0-4-8 15,0 4 6-15,0 0-12 16,2-2 6-16,-2 2-5 16,0 0-1-16,0 0-9 15,0 2-1-15,0-2 0 16,0 0 0-16,0 0 0 15,-2 0 1-15,2 0-1 16,0 0 2-16,0 0 0 16,0 0 5-16,0 0-6 15,0 0 0-15,0 0 2 0,0 0-1 16,0 0 4 0,0 0-5-16,0 0-14 0,-9 4 5 15,5-4-4-15,-10 1 12 16,-9 8 0-16,-7 3-1 15,-4 2 2-15,-4 8 0 16,0 0 0-16,3 2 0 16,-3-2 0-16,2 2 1 15,7-6 5-15,7-2-6 16,4-4-1-16,12-6-5 16,3-4-3-16,6 0 9 15,-3-2 0-15,2 0-1 16,-2 0-6-16,0-2 7 15,2 2 1-15,-2-2 4 16,2 4-4-16,-2-2-1 0,2 0 0 16,-4 0-1-16,2 0 0 15,-2 0 1-15,2 0-56 16,0 0-71-16,-2 8-185 16,-5 2-203-16,-24 21-435 15</inkml:trace>
  <inkml:trace contextRef="#ctx0" brushRef="#br0" timeOffset="21342.88">12304 10467 920 0,'-2'-2'293'0,"0"2"-127"0,0-2-53 0,0 2-89 0,0 0-12 0,-3 0-12 0,5 0-38 16,0 0-22-16,0 0-9 16,5-4-91-16,-1 2-7 15,-2 0 122-15,0-2 33 0,-2 4-30 16,-2 4-49-16,0 4-127 16</inkml:trace>
  <inkml:trace contextRef="#ctx0" brushRef="#br0" timeOffset="21620.82">12356 10443 576 0,'-3'2'0'16,"-4"0"-33"-16</inkml:trace>
  <inkml:trace contextRef="#ctx0" brushRef="#br0" timeOffset="21913.26">12344 10443 291 0,'0'0'289'16,"0"0"-101"0,0 0-71-16,2-2 6 0,0-2-89 15,3 0-13 1,4-2-19-16,-2 2 13 0,1-2 18 16,2 2 55-1,-3 0 7-15,-3 2 17 0,2-4-20 16,-4 6-11-16,1-2-26 15,-3 2-26-15,0 0-20 16,0 0 7-16,0 0-7 16,0 0-7-16,-3 0 5 15,3 0-1-15,0 0 14 16,0 0-7-16,-2 2 5 16,4-4 6-16,-2 2-24 15,0 0-25-15,-10 10 24 16,5-2-13-16,-2 2-14 0,0 0-11 15,1 0-42-15,-1 0-42 16,1-4-114 0,-4 2-114-16</inkml:trace>
  <inkml:trace contextRef="#ctx0" brushRef="#br0" timeOffset="22510.04">12475 10399 1570 0,'-4'0'244'0,"-3"0"-149"0,-1 0-59 0,-2 2-15 0,2 0-3 0,1 2-6 0,3-4-2 0,2 2-4 0,2-2 6 0,0 0 3 0,2 0 0 16,-2 0-1-16,0-2-3 16,2 2-10-16,0 0 4 15,0-4-5-15,3 4-7 16,3-2 7-16,6-2 1 0,-1 0-1 15,5-2 0-15,-3-2-4 16,2 2 4-16,3 0 1 16,-1-2-1-16,13-8 1 15,5-2 0-15,10-6-1 16,14-6 1-16,7-6 1 16,11-3-2-16,3-4 0 15,3-2 0-15,4-3 1 16,2 2-1-16,3-2 7 15,1 1 41-15,-5 6-7 16,-8 6-16-16,-13 6 5 16,-9 7-18-16,-18 4-10 15,-15 7-1-15,-6 5 0 0,-15 2-1 16,-2 4 0-16,-4 0 0 16,-2 0-9-16,0 3-12 15,-4 4-43-15,-13 8-8 16,-8 10-107-16,-99 64-426 15</inkml:trace>
  <inkml:trace contextRef="#ctx0" brushRef="#br0" timeOffset="22826.01">12412 10525 1461 0,'-3'3'207'0,"3"-3"-126"0,-5 0-51 0,10 0-12 0,6-7 26 0,9 1 19 0,15-2 33 0,13-8-20 15,10-4-10-15,6-4 2 16,9-6-20-16,4-2-3 16,2-6 13-16,2-2 25 15,4 2-34-15,-6-2-8 16,4 4 7-16,-8-1-20 15,-5 7-17-15,-12 6-1 16,-12 4-8-16,-14 6-2 16,-14 8-14-16,-9 4-60 15,-9 4-83-15,-3 2-143 0,-17 16-432 16</inkml:trace>
  <inkml:trace contextRef="#ctx0" brushRef="#br0" timeOffset="24814.56">17756 9088 1584 0,'-4'-5'193'0,"2"5"-113"0,-6-4-1 15,0 0 1-15,1 3-50 0,-1-5 52 0,0-1-26 0,-3 2-16 0,-1-1 8 0,-2-2-24 0,-4 1 0 0,-6 4 0 16,-5-4-18-16,-5 1 2 16,-9 4-7-16,-12 0 5 15,-5 2-6-15,-16 4 0 16,-9 6 0-16,-5 0 0 16,-16 4 1-16,4-2 8 15,-5 2-7-15,4-3 4 0,1 0 12 16,-3-1-9-16,3 3-5 15,-8-1-3-15,2 3-1 16,-4 2 1-16,1-1 0 16,4 4 5-16,0 2-6 15,7 2 9-15,-3 4 3 16,7-2 9-16,5 4 11 16,6-4-2-16,16-1 10 15,15-4 19-15,15 4-14 16,5 2-21-16,7 8-5 15,3 11 10-15,-2 8-4 16,7 8-2-16,1 6-16 16,3 1 7-16,8-7-14 0,6-2 0 15,5 0 1 1,2 2 11-16,7 2 9 0,1-4-6 16,9-8-6-1,9-6 3-15,11-3 6 0,13-1 15 16,1-2 19-16,11-4-29 15,-2-4-17-15,5-10 1 16,6-2-5-16,2-3-1 16,8-6 1-16,5-1 8 15,6-2-2-15,2-5-8 16,9-8 2-16,7-3 13 16,69-16-15-16,20-16 9 15,20-14-3-15,-71 16-5 0,-5 8 0 16,-4-2-1-1,-19 8 1-15,-70 12 0 16,-2 6-1-16,-6-2 0 0,47-6-19 16,-13 2-77-16,-16-1-123 15,-10 2-233-15,15-32-561 16</inkml:trace>
  <inkml:trace contextRef="#ctx0" brushRef="#br0" timeOffset="28977.36">11752 11059 1192 0,'0'0'267'0,"0"0"-140"0,0-2-68 0,2 2-40 0,-2-2-18 0,0-2 5 0,2 4 1 0,-2-2-5 0,2 2 3 0,-2-5-5 0,0 5-1 0,0 0-8 15,0 0-12-15,0 0-63 16,0 0-15-16,2 0 32 15,-2-1-35-15,2 1 24 16,1-2 12-16,1 0 31 16,-1 2 30-16,-3 0 5 15,2 0 0-15,-2 0-1 16,0 0-74-16,0 2-105 16,0 0-200-16</inkml:trace>
  <inkml:trace contextRef="#ctx0" brushRef="#br0" timeOffset="31488.64">11101 11490 506 0,'0'0'1186'0,"-2"0"-953"0,2-2-89 0,-2 2-33 0,4 0-27 0,-2-2-17 0,2 2 1 0,-2 0-7 0,0 0-11 15,2-2 11-15,-2 2-16 16,0 0-10-16,0 0-22 16,0 0-1-16,3 0-3 15,-3 0 2-15,0 2-10 0,4 2 0 16,7 2 12-16,7 4 2 15,0 0-14-15,8 2 7 16,1-4-8-16,2 0 1 16,4-2 0-16,1-4 0 15,-3 0 0-15,5-2 5 16,0 0-5-16,-1-4-1 16,1-6 2-16,-1 0-1 15,-4-4 7-15,3-6-1 16,-3 2-6-16,-6-2 1 15,-3-1 4-15,-5 2-5 16,-1 1 5-16,-5 1 3 16,-1 2 6-16,-4-3-3 0,-1-3 0 15,1-5-4-15,-2 1-8 16,1-2 1-16,2 5 0 16,-2 0 0-16,-1 8-1 15,-2 2 1-15,0 4-1 16,-2 0 0-16,0 4 1 15,2 2-1-15,-2 0 1 16,0-2 1-16,0-2-2 16,0-2 0-16,0 2 1 15,2 4-1-15,-2-2 0 16,3 0-1-16,1-6 1 16,-1 4 0-16,-1-2 0 15,3 0 0-15,-3 2 0 0,4-2 0 16,-4 4 0-1,0-4 1-15,1 6 0 0,-3-2-1 16,2 2 1-16,-2 2 0 16,0-2 0-16,-2 4-1 15,2-2 1-15,0 0 0 16,0 0-1-16,0 0 1 16,0 2 0-16,0-4 5 15,0 2-5-15,0 0-1 16,0 0-1-16,2 2 0 15,-2-2 0-15,-2-2 0 16,2 2 0-16,0 0 0 16,0 0-1-16,0 0 2 15,0 0 0-15,0 0 0 0,0 0 0 16,0 0 0-16,0 0 0 16,0 0 0-16,0 0 0 15,0 0 0-15,0 0 0 16,0 0-7-16,0 0-10 15,-9 10 14-15,-2 4 3 16,-11 8 8-16,-1 4 4 16,-6-2-11-16,8 0-1 15,2-4 1-15,3-6 0 16,1 0 0-16,6-4-1 16,2-2 0-16,5-6-1 15,2 0-11-15,2-4-17 16,0 0-7-16,-2 0 21 0,3 0 3 15,4-8-1-15,4-6-2 16,5-2-2-16,1-8 8 16,3 4-1-16,-5 0-2 15,-1 4 12-15,1 4 1 16,-5 4-1-16,-1 2 1 16,-1 0 0-16,4 2 0 15,-1 0 0-15,-3 2 7 16,1-3-7-16,-1 7 5 15,0 0-5-15,-6 0 5 16,3 0-6-16,-3 5 0 16,0-3 10-16,0 0-9 0,3 2-1 15,-2-2 6-15,3 2-5 16,-2 0 0-16,5 2-1 16,1-4 1-16,-6 2 0 15,-2-4-1-15,-2 2 0 16,0-2 0-16,-2 0 1 15,2 0 0-15,0 0 13 16,0 0-8-16,0 2 7 16,-2-2 8-16,-3 0-1 15,-4 4-20-15,-6 0-15 16,-4 6-54-16,-1 0-18 16,3 0-6-16,-1 0-33 0,-2 0-124 15,-40 24-310 1</inkml:trace>
  <inkml:trace contextRef="#ctx0" brushRef="#br0" timeOffset="32033.31">10461 11379 1766 0,'3'0'472'0,"-3"-1"-301"0,8-4-91 0,8-3-53 0,11-7-17 0,9-6-2 0,1-3-1 0,3 2-7 0,-5 4-4 15,-2 2-133-15,-7 6-65 16,-8 2-73-16,0 6-302 15</inkml:trace>
  <inkml:trace contextRef="#ctx0" brushRef="#br0" timeOffset="32186.78">10424 11434 1871 0,'0'0'355'16,"0"-2"-155"-16,2 0-104 15,4-5-59-15,5 2-17 16,10-1-20-16,-1-5-12 16,5 4-148-16,23-15-350 15</inkml:trace>
  <inkml:trace contextRef="#ctx0" brushRef="#br0" timeOffset="32395.72">10584 11396 2364 0,'0'0'309'0,"0"0"-184"15,0 0-125-15,0 2-117 16,2 0-222-16,3 2 28 15,8 14-147-15</inkml:trace>
  <inkml:trace contextRef="#ctx0" brushRef="#br0" timeOffset="33376.68">19062 9519 1965 0,'-3'-2'294'0,"1"2"-180"0,0-2-42 0,2 2-22 0,-2 0-50 0,4-2-27 15,0 4-129-15,3 2-150 16,13 6-433-16</inkml:trace>
  <inkml:trace contextRef="#ctx0" brushRef="#br0" timeOffset="52925.33">17817 9246 1487 0,'0'-2'342'0,"-3"2"-223"0,6-2-86 0,-3-4-12 0,0 4 15 0,2-2 55 16,-2 4-20-16,0 0-8 15,0 0 3-15,0-2-18 16,0 2 9-16,0 0-15 0,0-2-9 15,0 2-5 1,4-2 5-16,-2-4-9 0,2-8-13 16,8-4-1-16,-1-4-9 15,9-6 0 1,2 0 17-16,5-6-18 16,6-8 14-16,8-7-13 0,5-9 5 15,10-4 0-15,9-12 5 16,8-15-2-16,10-7-3 15,10-10-6-15,12 4 1 16,69-52 0-16,17 5-1 16,-6 14-1-16,-65 59 0 0,-66 34 1 15,0 2 0 1,4 4 0-16,50-40 8 0,6 10-8 16,3 1-1-16,63-29 1 15,2 2 0-15,3 8 9 16,-131 55-9-16,-3 6-1 15,-2-1 1-15,52-24 6 16,-14 7-5-16,-14 7-1 16,-11 6-1-16,-10 6 0 15,-15 4 0-15,-3 4 1 16,-10 0 1-16,3 4 5 16,-1-6-6-16,1-4 1 15,10-2 10-15,0-4 11 16,7-2 2-16,4 0-6 15,-2 1-9-15,1 1-1 16,-9 7-8-16,-3-4 1 0,-4 3-1 16,1-4 6-16,5 0 0 15,6-6-6-15,10-4 8 16,1 2-7-16,-5-2 1 16,-3 2 4-1,-7 6-6-15,-6 3 0 16,-4 2 1-16,-3 1 0 15,4 2 1-15,-2-2-1 0,-5 3 11 16,-1 4 3-16,-4-1 2 16,4-3-11-16,3 3 10 15,17-6-5-15,16 0-1 16,9-4 4-16,11 2-5 0,-1 4-8 16,-9 2 1-16,-11 4-1 15,-12 2 0-15,-13-2 0 16,-10 6 0-1,-7-2 1-15,1 0-1 0,-3 2 5 16,-6 0-6-16,-3 4 9 16,-2 0 5-16,-2 0-5 15,-2-4-9-15,2-2 1 16,-4-2-1-16,-3-7-12 16,-6-2-40-16,-7 1-31 15,-3-4 13-15,-6 4 11 16,-2-5 25-16,2 1 8 0,2 2 17 15,1 2 3-15,6 8 12 16,4 0-7 0,-1 4 2-16,6 2-1 0,1 2 30 15,-1 2-2 1,7 0-10-16,2 0 9 16,4 0-3-16,0-2-9 15,9 2-1-15,3 2-2 0,12-2-11 16,5 2 18-16,10 0-11 15,-1 2-2-15,-1 2-6 16,-5 4 6-16,-7 4-5 16,-7 6 32-16,-7 9 8 15,-3 8 4-15,-13 8 12 0,-11 3-17 16,-5-2-16 0,-8-2-12-16,-4-6-6 15,2-2-6-15,-2-6-35 16,2-6-71-1,4 0-115-15,0-3-330 16,-12-6-681-16</inkml:trace>
  <inkml:trace contextRef="#ctx0" brushRef="#br0" timeOffset="54129.9">21390 4590 1188 0,'0'-2'252'0,"-2"-2"-237"0,4 0-15 0,-2-1-6 0,2 2-33 0,1-5-87 0,-1 4-75 0,0 0 77 0,4 0 68 0,0-2 56 0,-2 2 17 16,5 1-5-16,-3-1 52 15,-2-1 23-15,4 0 123 16,-6 0-9-16,0 2-40 16,0 3-8-16,-2 0-35 15,0 0-23-15,0-1-19 16,0 1-5-16,0 0-13 15,0 1-7-15,3 10-28 16,3 7 91-16,3 11 7 16,2 10-56-16,2 7-25 15,3 0 4-15,-5-2-23 16,0-3-15 0,1-8 7-16,-4-7-13 0,-3-8-2 15,-5-8 1-15,2-3-28 16,-2-6 12-16,-2-5 1 0,-3-10-11 15,-5-9-38-15,-4-12 50 16,1-9 15-16,-8-6 8 16,4-6-7-16,-3-2 0 15,6-2 5-15,7 7 9 16,9 9-13-16,10 10-2 16,8 6 0-16,4 8-1 15,3 8-5-15,-2 12 5 16,4 10-4-16,-2 10 5 0,-1 6 9 15,-4 6 20 1,-6 0-4-16,-7 3 19 0,-5-7 11 16,-8-2 4-16,-3-2-13 15,-6-4-5-15,-3 0-13 16,-8-6-17-16,-5 2-10 16,2-6-1-16,-2-2-84 15,4-4-108-15,8-8-186 16,15-40-637-16</inkml:trace>
  <inkml:trace contextRef="#ctx0" brushRef="#br0" timeOffset="54827.59">22005 4353 1850 0,'0'0'273'0,"0"0"-197"0,0-2 58 0,0 0 46 0,-2 2-47 0,2 0-7 0,-2 0-6 15,0 0-43-15,0 2-35 16,-6 2-17-16,-5 6-25 0,-5 10 6 15,-1 4-6-15,0 4 0 16,6 1-2-16,6-6-4 16,7-2-16-16,5-11-35 15,0 0 25-15,1-8-2 16,3-4 8-16,5-7-8 16,3-6 22-16,5-10-17 15,-1-3 29-15,-2-6-1 16,-3 6-6-16,-7 6 5 15,-5 6 2-15,-2 12-9 16,-2 8-18-16,0 12-11 16,4 10 38-16,2 10 0 15,5 0-10-15,4-5-59 16,7-9 6-16,1-8-2 16,4-14 8-16,-6-14 27 15,4-10 8-15,-2-11-2 0,-5-5 18 16,-7-6 6-16,1-2 9 15,-9-4 46-15,-3-2 1 16,-7-8-19-16,-6-5-22 16,-7-1 12-16,-7 2-6 15,-4 8 2-15,6 16 23 16,6 14 4-16,10 14-13 16,3 10 7-16,5 4-44 15,5 8-35-15,1 14 18 16,4 18 17-16,8 14 1 15,6 10 5-15,6 0-5 0,4 0 6 16,-2-5-6-16,3-1 1 16,-3-6-2-16,-11-4-68 15,-5-4-233-15,-19 20-420 16</inkml:trace>
  <inkml:trace contextRef="#ctx0" brushRef="#br0" timeOffset="55010.28">22016 4123 1094 0,'2'-2'1421'15,"3"-6"-1253"-15,6-3-132 0,12 0 27 0,1-2-17 0,5-1-29 0,4 0-17 0,-2 1-110 0,6-4-400 0,38-29-977 0</inkml:trace>
  <inkml:trace contextRef="#ctx0" brushRef="#br0" timeOffset="55265.43">22357 3748 1239 0,'0'0'1018'0,"4"5"-931"16,2 9-42-16,6 8 68 15,11 11 29-15,-1 5-44 16,6 4 13-16,2 0-38 16,-1 2-23-1,0-4-28-15,0-4-13 0,-9-1-9 16,-3-6-58-16,-5-2-88 15,-5-3-103-15,-14 24-274 16</inkml:trace>
  <inkml:trace contextRef="#ctx0" brushRef="#br0" timeOffset="56478.84">22683 4074 1914 0,'2'0'227'16,"4"3"-145"-16,3-3 47 15,1 1 15-15,2-2-24 16,7-2 9-16,0-3-22 15,6-3-47-15,4-9-18 16,6-5-23-16,-1-3-8 0,-3 0-11 16,-6 0-11-16,-7 6-40 15,-10 2 3-15,-5 6 21 16,-8 4-3-16,1 0-24 16,-8 4 6-16,-3 2 29 15,-5 6 2-15,-2 12 16 16,-3 12-8-16,3 12 9 15,7 6-6-15,5 2 5 16,10-2-5-16,14-5 5 16,8-5 0-16,14-9 0 15,2-8 1-15,4-13 6 16,3-12 1-16,-1-10-1 16,3-8-5-16,-5-6-1 15,-4-5-6-15,-9-2 4 16,-9-6 1-16,-7 1 1 0,-11-2 1 15,-15-2 0-15,-7 8-1 16,-9 4 0-16,0 10-2 16,-2 11-7-16,0 12-1 15,2 2-7-15,9 8-47 16,6 5-70-16,14 4-46 16,12 8 45-16,7 2 18 15,13 0 42-15,6-2 42 16,2-2 23-16,-2-4 9 15,-7-4 1-15,-9-6 26 16,-3-6 71-16,-11-2 1 16,-1-6 10-16,-1-4-20 0,-4-8-28 15,3-6-19-15,-2-2 11 16,-6-6-19-16,1-2 5 16,-3-8-10-16,3 0-14 15,2 4-14-15,4 5-8 16,1 12-4-16,2 6-1 15,2 12-14-15,-1 2-12 16,3 8 27-16,3 4 1 16,0 8 6-16,1 0 4 15,-4 1-2-15,3-5 3 16,-8-3 28-16,1-6-2 0,-5 0 13 16,0-8 3-1,-2 0 6-15,0-2 13 0,0-2 23 16,0-4 15-16,2-8-63 15,3-8-28-15,0-5-3 16,4-3-5-16,-1 6-12 16,1 0-9-16,-2 8-10 15,0 12 4-15,3 6-17 16,4 6 16-16,4 10 5 16,6 1 14-16,-3 5 8 15,2-3 0-15,-6-5 0 16,-1-5 1-16,-8-5 0 15,-3-3 1-15,-1-5 15 16,4-3 16-16,9-10-13 16,-4-9-8-16,0-4-11 0,-6-6 9 15,-9 0-8-15,-7-4-1 16,-3 2 6-16,-1 6-5 16,-1 6 1-16,10 10-2 15,2 10 0-15,4 4-20 16,2 10-19-16,13 8 15 15,5 8 23-15,9 8 1 16,9 4 0-16,0-6 6 16,1-4-5-16,-8-4 28 15,-13-4 1-15,-9-5-15 16,-11 2-15-16,-18 3-26 16,-22 11-100-16,-30 3-243 15,-177 42-343-15</inkml:trace>
  <inkml:trace contextRef="#ctx0" brushRef="#br0" timeOffset="57628.57">20644 3493 1771 0,'2'-2'282'0,"5"-2"-218"0,6-4-35 0,1-6-4 0,-1 2-17 0,-4 0 5 0,-2 3-11 0,-7 8 3 16,0 1-5-16,-5 4-8 15,-9 6 8-15,-5 6 0 16,-10 10 6-16,-12 8 15 16,1 4 8-16,5 2 20 15,8-4-14-15,7-2-4 16,11-5-2-16,5-6-18 16,8-2-11-16,9-6 0 15,14-1 1-15,14-10-1 16,14-9-71-16,21-12-157 15,133-65-577-15</inkml:trace>
  <inkml:trace contextRef="#ctx0" brushRef="#br0" timeOffset="58210.31">20998 3392 1885 0,'-13'11'271'0,"1"3"-185"15,-12 16-22-15,0 10 2 16,3 8-24-16,6 0-18 16,10-2-3-16,12-8-21 15,9-10-1-15,6-11 1 0,5-5 3 16,-2-12 8 0,4-7 10-16,2-8-15 0,-6-7 1 15,0-9 1 1,-8-7 8-16,-9 0 2 0,-4-2 21 15,-8 8 11-15,-2 4 5 16,-1 14-7-16,0 8-13 16,5 2-35-16,-1 8-3 15,6 2-39-15,0 4 18 16,5 8-14-16,5 2-22 16,6-6 23-16,2-2 26 15,6-8-4-15,4-10-3 16,-4-8-18-16,4-6-25 15,-4-8 40-15,-9-4 21 16,-7-6 6-16,-2-1 18 0,-9-2 16 16,-11-5 2-16,-5-1 11 15,-8-5-8-15,-5 2-17 16,0 2 32-16,0 8-12 16,7 7 8-16,3 14 13 15,11 5 4-15,3 10 1 16,5 4-58-16,3 5-16 15,3 18-34-15,8 17 32 16,5 16 2-16,12 10-6 16,6 2 5-16,3-5 1 15,-5-8-12-15,1-6-53 16,-5-8-95-16,-8-12-119 16,-19-1-299-16</inkml:trace>
  <inkml:trace contextRef="#ctx0" brushRef="#br0" timeOffset="58394.64">21154 3148 1762 0,'14'-10'583'0,"-1"2"-506"16,18-12-2-16,4 2 16 0,6 0-56 0,-1 1-35 0,2 2-98 0,1-2-364 15,50-23-1340-15</inkml:trace>
  <inkml:trace contextRef="#ctx0" brushRef="#br0" timeOffset="58710.9">21798 3128 1811 0,'4'0'317'0,"-1"-2"-229"16,6-2 38-16,-3-6 11 15,3 2-50-15,-3-4-30 16,-1 2-6-16,0-4-20 0,-5 6-8 16,-7 2 20-1,-4 6-10-15,-7 3-33 0,-6 12-5 16,-9 9-1-16,1 12 6 15,1 6-8-15,6 2 1 16,12-10-14-16,8-8 0 16,10-6-38-16,6-5-11 15,16-14 25-15,11-10 18 16,12-8-141-16,18-15-158 16,94-66-437-16</inkml:trace>
  <inkml:trace contextRef="#ctx0" brushRef="#br0" timeOffset="59760.51">22078 2925 1706 0,'-10'14'207'0,"3"0"-151"16,-9 10-56-16,10-3-11 15,8-3-8-15,2-2-2 16,8-6 19-16,-1-2 2 15,-1-4 0-15,4-4 56 16,1-2-11-16,2-8-11 16,3 0-16-16,2-6-18 15,-2 2 6-15,-3-3-6 16,-5 6 8-16,-1 8 10 16,-3 6-17-16,6 15 30 15,8 11 10-15,6 26-23 0,9 13-6 16,1 14-11-1,2 11 1-15,-3-1 4 16,-5-12 61-16,-12-14-23 0,-14-20 7 16,-6-18 16-16,-10-10 2 15,-6-12-3-15,-11-10-4 16,-4-12 31-16,-3-16-14 16,1-14 2-16,4-14 3 15,7-8-37-15,8-12-26 16,6-3-16-16,6-3-5 15,8 6 0-15,10 1-18 16,8 17-18-16,1 12 7 16,-5 12 19-16,-7 16-1 15,-3 12 4-15,-8 6-1 0,-2 4-1 16,-2 2-3 0,2 8-15-16,2 12 17 0,2 10 9 15,5 6 0 1,1 3-8-16,9-11-3 0,1-4-10 15,2-8-4-15,-2-6 16 16,3-6 8-16,-6-10 2 16,-1-4 10-16,3-8 7 15,-5-8 4-15,-5-2 10 16,0-5 23-16,-16-2-3 16,-4-3-9-16,-11 1-22 15,-7 3 16-15,-5 8-19 16,1 10-17-16,2 4-18 0,0 8-22 15,6 4-22-15,12-2-26 16,7 0-52 0,8-2-77-16,8-4 40 0,13-8 115 15,8 0 58-15,9-8 4 16,4 2 13-16,-1 1 29 16,-3 8 48-16,-5 3-10 15,-6 14-25-15,3 6-13 16,-8 6-12-16,3 8 21 15,-4 0-1-15,-6-2-23 16,-7-2-11-16,-6-8-2 16,-4-4-4-16,0-6-1 15,-2-4 24-15,-4-4 27 0,-2-6-24 16,-5-10-9 0,-1-8-27-16,3-6-16 0,7-8-16 15,8-4-8-15,5 1-5 16,11 1-9-16,3 6 34 15,3 12 1-15,-6 6 13 16,-2 8 6-16,-5 10-13 16,-2 4 4-16,5 8 9 15,2 8 10-15,2 6 23 16,4 9-11-16,-1 0 4 16,-3-2-11-16,-5-4 4 15,1-4-13-15,-5-5-6 16,-4-10-11-16,-3-2-106 15,-4-2-184-15,-15-44-275 0</inkml:trace>
  <inkml:trace contextRef="#ctx0" brushRef="#br0" timeOffset="59944.82">22799 2226 2415 0,'-2'0'307'0,"2"0"-169"0,0 2-42 0,0-2-70 0,4 3-26 0,5 5-20 0,9 5 7 0,3 6-155 0,11 8-113 0,1 5-97 0,45 52-192 0</inkml:trace>
  <inkml:trace contextRef="#ctx0" brushRef="#br0" timeOffset="60178.34">23184 2464 1729 0,'2'-6'306'0,"2"-2"-99"16,6-2 7-16,-4-6-64 16,-1 0-30-16,-1 0-28 15,-4 0-37-15,-4 6 1 16,-1 6-11-16,-10 4-19 16,1 12-26-16,-4 6-9 15,1 8-3-15,7 2-33 16,15-4-61-16,15-4-1 15,13-8 59-15,14-8 29 0,11-9 1 16,1-10 1-16,-9-3-2 16,-7 0-115-1,-16-26-221-15</inkml:trace>
  <inkml:trace contextRef="#ctx0" brushRef="#br0" timeOffset="61344.97">19142 2791 1477 0,'0'0'451'0,"2"0"-392"15,-2-2 26-15,3 0 50 0,1-2-46 0,3-2 2 0,2-4-8 0,6-4-16 0,-3 0-22 0,-4-2-12 16,1 4-12-16,-7 4 5 16,0 2-5-16,-4 2 34 15,-6-2-11-15,-3 6-22 16,-12 6-21-16,-8 8 1 16,-14 14 8-16,-6 16 1 15,0 14 5-15,9 6-10 16,15 5 0-16,9-3-4 15,20-10-1-15,10-10-1 16,11-10 7-16,16-14-7 16,7-12 0-16,8-12-5 0,6-16-44 15,-4-10-110-15,-3-10-80 16,-6-8-50-16,-9-3 26 16,-11-2-204-16,-1-86-526 15</inkml:trace>
  <inkml:trace contextRef="#ctx0" brushRef="#br0" timeOffset="61561.74">19331 2326 1549 0,'3'-6'228'0,"-1"2"-87"16,0-6-12-16,0 10-15 16,1 4-38-16,8 10-52 15,0 16 176-15,9 16-43 16,7 14-37-16,4 4-36 15,3-4-31-15,1-5-25 0,5-7-17 16,-5-2-11-16,-2-10-59 16,-10-8-134-16,-7-6-259 15,-1-12-349-15</inkml:trace>
  <inkml:trace contextRef="#ctx0" brushRef="#br0" timeOffset="62509.84">19820 2544 2007 0,'0'0'275'15,"0"0"-223"-15,2 7 29 16,0-6-12-16,0 3-31 0,2-1 7 15,-2-3-3-15,0 0-11 16,4 0-19-16,-2 0-10 16,3 0 17-16,3 4-13 15,4 7 5-15,2 6-2 16,8 6 7-16,3 8-10 16,0-3-5-16,4-2-1 15,0-6 5-15,-4-10-5 16,-1-6-6-16,3-6 5 0,-2-10-22 15,2-8 11 1,-2-8-43-16,-7-6 14 0,-5 0 11 16,-3-5 25-1,-10 3 4-15,-11-2 1 0,-11 6-2 16,-2 4-11-16,-9 8 13 16,1 12 0-16,8 8 1 15,5 10-1-15,5 4-14 16,10 4 13-16,6 4-25 15,8 2-28-15,7-4-3 16,8-2 5-16,4-5 20 16,3-3 11-16,2-9 20 15,-5-5-4-15,3-6 4 0,-1-2 1 16,-4-6-9 0,-4-2-20-16,-6 0 22 0,-5-2-3 15,-5 2 10-15,-7 2 6 16,-2 2-5-16,-2 2 55 15,-3 6-11-15,3 4-27 16,0 2 9-16,4 0-27 16,-2 2 0-16,9 2-23 15,6 4 12-15,7 6 11 16,14 2 1-16,3 6 0 16,3 4 13-16,-3-2 2 15,-3-2 44-15,-9-1 23 16,-7-8-34-16,-11-3-1 0,-7 0-16 15,-4-2-13 1,-7-2-13-16,-2 0 26 0,-9 2-5 16,-5-10-11-1,-4-3-16-15,0-14-34 0,8-7-61 16,0-6-70-16,15-14-9 16,8-8 29-16,18-2 85 15,4 0 48-15,5 15 12 16,-9 11 36-16,-9 17 108 15,-9 4 78-15,-4 9-6 16,-2 2-69-16,2 2-57 16,2 0-54-16,0 8-36 15,2 12 0-15,4 9 20 16,4 5-19-16,7 1 7 0,8-4-7 16,2-1-1-1,4-10-55-15,-2-8-116 16,-4-2-210-16,10-34-423 15</inkml:trace>
  <inkml:trace contextRef="#ctx0" brushRef="#br0" timeOffset="62675.75">20748 2176 2081 0,'7'-5'330'0,"3"-3"-263"0,11-2-16 0,6-4-51 0,4-2-31 0,5-2-194 0,49-28-446 0</inkml:trace>
  <inkml:trace contextRef="#ctx0" brushRef="#br0" timeOffset="63311.21">21062 2270 1708 0,'12'-10'222'15,"1"2"-143"-15,10-10 68 16,1-4-88-16,-6-2-1 0,0-1-2 16,-9 6-26-1,-3-2 6-15,-6 5-2 0,-4 8 46 16,-7 4-58-16,-5 8-22 15,-4 8-7-15,-4 10-52 16,1 8 7-16,1 6-13 16,11-4 7-16,6-3 19 15,8-3-33-15,7-10 21 16,4-6 28-16,4-8 23 16,0-4 45-16,-1-10 33 15,1-2 12-15,3-8-1 16,-4-7-25-16,3-3-22 15,5 0-18-15,-1-6-9 16,-4 0-15-16,7 2-12 0,-2 4 0 16,-6 10-9-1,-3 8-18-15,-7 10-21 0,-5 8-9 16,4 0 32-16,-4 6 26 16,0-4 10-16,1 0 1 15,-5-4 0-15,0-2 1 16,0 0 23-16,-3-2 24 15,3 2 23-15,-2-4-2 16,-2-2-39-16,0-4-25 16,2 0-5-16,-4 0-7 15,6 2 6-15,6 2-7 16,-2 0 1-16,7 6-2 16,9 0 7-16,11 8-2 15,9 8 2-15,6 4 4 16,13 4 10-16,-4 4 52 0,-5-2-28 15,-17-2-10 1,-20-1 5-16,-20 2 13 0,-22 5-37 16,-22 6-7-16,-20 3-177 15,-16-3-148-15,-140 32-267 16</inkml:trace>
  <inkml:trace contextRef="#ctx0" brushRef="#br0" timeOffset="63644.11">19753 3503 891 0,'8'-10'1218'0,"9"-2"-1082"0,18-14-58 0,16-10 39 0,15-9-39 0,15-6-34 0,10-3-29 0,5-3-15 0,-5 13-95 0,-12 6-193 0,-8 12-580 0</inkml:trace>
  <inkml:trace contextRef="#ctx0" brushRef="#br0" timeOffset="63828.64">19797 3625 2431 0,'2'0'288'0,"-2"-2"-216"16,14-8-24-16,3-4-27 16,18-12-20-16,20-14-1 15,9-2-54-15,8-2-261 16,76-61-461-16</inkml:trace>
  <inkml:trace contextRef="#ctx0" brushRef="#br0" timeOffset="66294.1">9628 9960 1563 0,'0'0'270'0,"0"0"-221"0,0 0-8 0,0 0 38 0,0 0 13 0,0-2 26 0,2 0-13 0,-2 0 3 0,0-6-15 0,-4-4-6 16,0-10-45-16,-3-7 9 15,-7-8-24-15,4-8-13 16,-4-11-1-16,-6-18 3 16,0-20-16-16,-16-93-9 15,12-55 8-15,35 3-5 16,2 105 6-16,0 4 2 0,-11 77 10 15,-2 11 0 1,-2 4 15-16,0-28 24 0,-2 20-8 16,0 16-7-1,-1 10-19-15,5 8-5 0,0 3-12 16,2 5-12-16,1 3 6 16,-3 1-9-16,0 0 14 15,0 0-13-15,0 0 7 16,0 0 6-16,0 1-6 15,0-1-47-15,0 3-92 16,4 7-113-16,-2 3-74 16,-4 28-1253-16</inkml:trace>
  <inkml:trace contextRef="#ctx0" brushRef="#br0" timeOffset="67627.31">9475 7443 1746 0,'0'-2'227'0,"0"4"-167"0,0-4 58 0,2 2 25 0,0 2-76 0,4 0-46 0,6 6 29 16,-1 0-17-16,7-2-17 0,-5 4 5 16,0-2-3-1,5 2 9-15,0 6 3 16,6 6 5-16,1 9-19 0,2 7 1 16,-3 4-10-16,-1-2 2 15,-12-4-9 1,-3-10 0-16,0-8 0 0,-12-8-1 15,0-4-8-15,-9-4 9 16,-5-6 5-16,-13-4-5 16,-7-12-13-16,-1-6-5 15,-4-12 12-15,-1-10-11 16,-3-11-1-16,0-9-10 16,0-6 10-16,9-4 4 0,13-2 14 15,19 8 9 1,15 10-9-16,13 5-17 0,5 13 17 15,6 14 9-15,3 12-9 16,0 16 1-16,2 22 16 16,0 10-1-16,-7 12 13 15,-4 7 13-15,-14 1 15 16,-6 0-3-16,-14-2-2 16,-6-2-17-16,-6-2-2 15,-5 0-33-15,-5-4-56 16,3-5-181-16,-1-10-225 15,-14-21-438-15</inkml:trace>
  <inkml:trace contextRef="#ctx0" brushRef="#br0" timeOffset="67963.73">9771 7293 2081 0,'11'0'229'0,"3"0"-175"0,14 0 23 0,13 0 64 0,3 0-72 0,1 4-36 0,-7 4-23 0,-11 4-10 0,-8-2 0 15,-13 4 18-15,-8 4-6 0,-13 0 24 0,-7 6-36 16,-12-2 0-16,-10-6-15 15,-1-10-3-15,-3-10-33 16,7-16-15-16,5-12 22 16,17-16-4-16,11-6-40 15,25-8 5-15,18 1-94 16,19 6-48-16,10 6 6 16,107-33-362-16</inkml:trace>
  <inkml:trace contextRef="#ctx0" brushRef="#br0" timeOffset="68810.53">10277 6990 1479 0,'2'-8'462'0,"2"-4"-398"15,10-10 70-15,-1-6 26 0,7-6-86 16,0-6-44 0,-2-3 22-16,0 10-20 15,-9 2-10-15,-7 9 8 0,-6 7 3 16,-8 6 50-16,-5 11-50 15,-8 10-33-15,-6 16 1 16,-3 12-1-16,8 10 2 16,3 3-2-16,14 1-14 15,9-12 13-15,11-4-35 16,10-14 12-16,3-8-11 16,12-12 1-16,1-10-1 15,9-16-7-15,0-10-28 16,-1-8-26-16,-7-6 10 0,-5-4 13 15,-6-3 53-15,-5 2 19 16,-9-3 1-16,-6-1 13 16,-3 5 1-16,-8 8-7 15,-5 12 26-15,0 12 36 16,-4 14-13-16,-7 8-37 16,-2 10-7-16,-3 14-10 15,2 10-1-15,4 8-1 16,9 5 0-16,8-8-4 15,10-5-16-15,5-10 8 16,7-14 6-16,1-3 6 16,2-11 13-16,0-15-11 15,-2-4 19-15,-5-8 7 0,0-6 16 16,-7-7 41 0,-5-5-14-16,-4-1-22 0,-6-4 11 15,-10-2-42-15,-4 0 6 16,-9-5-22-16,-2 2 7 15,-5 4-9-15,-2 7 1 16,5 14 30-16,6 10 29 16,14 12-16-16,4 6-25 15,9 12-19-15,9 20-19 16,6 18 17-16,14 14 1 16,14 5-8-16,7-6 8 15,11-4 1-15,1-7-1 16,0-14-11-16,-4-12-6 0,-10-14 18 15,-11-14 11 1,-5-14 4-16,-12-10 1 16,2-14 14-16,-6-6 14 0,-8-4-5 15,-6-5-8-15,-6 6-16 16,-7 4-4-16,0 9-4 16,2 14-7-16,0 12-1 15,9 8-11-15,7 10-18 16,6 8-12-16,7 8 33 15,9 4-30-15,4 0-37 16,3-2-13-16,-7-8-59 16,2-7-86-16,-4-8-27 15,-4-25-319-15</inkml:trace>
  <inkml:trace contextRef="#ctx0" brushRef="#br0" timeOffset="68996.56">10812 6052 2483 0,'0'0'267'0,"0"2"-213"0,1-2 2 0,7 0-56 0,9 0-24 0,8 0-125 0,10 0-140 15,1-4-55-15,48-18-443 16</inkml:trace>
  <inkml:trace contextRef="#ctx0" brushRef="#br0" timeOffset="69531.48">11126 5953 1902 0,'-10'17'281'16,"2"2"-181"-16,-7 20 62 15,1 1-75-15,14-2-49 16,6-4-38-16,15-4-11 15,3-12 11 1,7-6 8-16,5-10 8 0,-1-10-5 16,-1-10 1-16,-5-6-3 15,0-8 15-15,-7-6 16 16,-11-2 28 0,-9 0 22-16,-8-7-41 15,-10-9-35-15,-6 0 8 0,-7-6-1 0,-4 6-15 16,-6 4 8-16,8 6-7 15,0 10 5-15,7 9 11 16,12 11 7-16,6 6-20 16,6 13-10-16,4 10-42 15,10 19 26-15,9 17 15 16,6 15 1-16,10 0-1 16,6-6 1-16,2-8 0 15,3-10-1-15,-2-12-8 16,-6-8 2-16,-5-13-2 15,-8-12 8-15,-8-9 2 0,-1-12 12 16,-7-8-13-16,-2-6 6 16,-4-4 2-16,-2 6-2 15,-5 4-5 1,0 14 0-16,0 9-1 16,0 11 0-16,8 4-35 0,8 7 5 15,10 5 29-15,9 2 1 16,2 2-38-16,3-6-131 15,0-6-11-15,-2-8-125 16,33-36-55-16</inkml:trace>
  <inkml:trace contextRef="#ctx0" brushRef="#br0" timeOffset="69684.48">11276 5536 2014 0,'17'-12'249'0,"3"-4"-187"0,20-10 14 0,14-6-47 0,6 4-29 0,9 2-164 0,62-24-212 0</inkml:trace>
  <inkml:trace contextRef="#ctx0" brushRef="#br0" timeOffset="69860.11">11578 5530 2336 0,'0'0'239'0,"0"0"-176"0,2 0 48 16,5 0-111-16,6 0-78 15,7-2-239-15,47-32-439 16</inkml:trace>
  <inkml:trace contextRef="#ctx0" brushRef="#br0" timeOffset="70414.92">12155 5510 2189 0,'-4'8'239'15,"-3"2"-158"-15,0 4 108 0,4-2-83 16,1-4-73-16,2-4-33 16,2-2 1-16,3-4 11 15,-2-4-3-15,6-4 9 16,-1-12 23-16,6-4-25 16,1-8 0-16,1 4-16 15,-1 6-1-15,4 4 0 16,0 8 1-16,8 4-10 15,2 6-10-15,6 4 13 0,1 8-43 16,0-4-1 0,-4 0-24-16,-3-2 5 15,-4-6 20-15,-4-4 13 16,-5-10 22-16,-10-2 15 0,-8-6 13 16,-12-3 4-16,-13 4 19 15,-8 6 7-15,-7 2 29 16,2 5-33-16,9-3-7 15,11 8-14-15,11 1-18 16,9 1-15-16,11 3-15 16,13 3 27-16,10 1 3 15,14 3 6-15,4 5-6 16,2 2 0-16,-9 11 12 16,-3 0-6-16,-11 10 3 15,-16-1 45-15,-15 10 13 0,-13 4-22 16,-20 4-4-16,-15 5-41 15,-10-3-15-15,-8-6-104 16,-1-2-116-16,0-6-229 16,-100 24-590-16</inkml:trace>
  <inkml:trace contextRef="#ctx0" brushRef="#br0" timeOffset="70610.78">11901 6302 2263 0,'11'-8'348'0,"5"-6"-269"0,17-14 55 0,11-12 10 0,8-4-89 16,15-14-37-16,4 0-18 0,-2-1-54 16,-8 11-146-16,-24 14-321 15,-51 34-381-15</inkml:trace>
  <inkml:trace contextRef="#ctx0" brushRef="#br0" timeOffset="70748.52">11710 6663 2263 0,'4'0'334'0,"0"0"-233"16,16-4 83-16,16-10-28 16,17-18-52-16,17-14-46 0,3-12-58 15,8-10-10 1,-4-3-313-16,77-117-767 15</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3:23:21.872"/>
    </inkml:context>
    <inkml:brush xml:id="br0">
      <inkml:brushProperty name="width" value="0.05292" units="cm"/>
      <inkml:brushProperty name="height" value="0.05292" units="cm"/>
      <inkml:brushProperty name="color" value="#FF0000"/>
    </inkml:brush>
  </inkml:definitions>
  <inkml:trace contextRef="#ctx0" brushRef="#br0">1262 2496 1941 0,'0'0'312'16,"0"0"-237"-16,0 0-14 0,0 0 28 0,0 0-26 0,0 0-8 0,0 5-7 0,0-5-9 15,0 0-12-15,0 1-9 16,0-7-1-16,0 6-7 16,0 16-2-16,3 0 17 15,-6 8-1-15,0 8-10 16,-3 8-1-16,-3 9-7 15,-3 3 11-15,2 0-16 16,1-2-1-16,-2 0 0 16,10-6-1-16,1 1-4 0,10-5 5 15,3-7 6 1,12-6-5-16,10-5-1 0,9-8 1 16,12-6 10-16,11-8-11 15,3-6-78-15,1-8-134 16,-3-2-121-16,-7-4-173 15,48-45-782-15</inkml:trace>
  <inkml:trace contextRef="#ctx0" brushRef="#br0" timeOffset="901.19">1919 2859 1501 0,'0'-2'270'0,"0"-2"-174"16,3 0-42-16,-3-2 30 15,0 2 29-15,0 2 17 16,0 0-35-16,0 2-4 16,0-4-7-16,-3 4-22 15,3 0-14-15,0-2-23 16,-2 0-11-16,-1-2-7 15,1-2-1-15,-2 0-5 16,-3-2 3-16,3 2-2 0,0 2 1 16,-3 0-3-16,2 2-15 15,-4 4 4-15,-8 4-4 16,-8 6 15-16,-8 16 0 16,-6 4-8-16,4 10 7 15,8 2-9-15,10-5 9 16,12-3-16-16,12-8-17 15,6-4-2-15,5-8 19 16,2-8 17-16,6-8 8 16,1-6-2-16,0-6-5 15,2-6 0-15,-4-6 14 16,-8-3 2-16,-1 2 1 16,-5 0 6-16,-7 6 6 15,-4 10-6-15,-2 5-24 16,-2 8-21-16,-3 13-5 0,1 8 19 15,1 11-92-15,8 7-42 16,12-1 6-16,5-10 27 16,7-8 60-16,2-10 31 15,0-12-10 1,-2-12 21-16,-6-8 6 0,2-6 48 16,-5-10 26-16,2 0-7 15,-2-6-7-15,-5-3-3 16,-1 2-25-16,-8-8-4 15,-4-5 19-15,-4-4-28 16,-8-6 1-16,3-2-2 16,3 5-17-16,1 13 20 15,5 14-3-15,0 16 1 16,3 12-19-16,-3 10-7 16,2 14-77-16,-2 20 84 0,0 18 0 15,2 13 22-15,2 1-22 16,5-2 0-16,7-2-1 15,1-2-8-15,6-4 8 16,-1-7 1-16,0-13-1 16,-6-16-5-16,2-12 6 15,-7-4 12-15,-2-8 3 16,2-6 13-16,0-2 52 0,-2-8-40 16,-7-2 10-1,-6-8-5-15,-9-6-18 0,-3 0-21 16,-4 4-6-16,-9 3-11 15,-4 11-25-15,-3 9-69 16,0 6-81-16,5 5-143 16,-11 13-609-16</inkml:trace>
  <inkml:trace contextRef="#ctx0" brushRef="#br0" timeOffset="1880.01">2579 3007 1725 0,'8'7'209'0,"0"-1"-155"0,7 4 6 0,5-2 63 0,2-2-12 0,2-6-23 0,1-5 10 0,2-2-19 0,0-8-8 0,-6 0-44 0,0-2-11 0,-9-1-2 16,-8 7 1-1,-4-4 1-15,-8 5-7 16,0-2-3-16,-7 6-6 0,-6 5-22 16,-8 6 20-16,-6 13-5 15,-5 14-7-15,-1 11-4 16,13 4-40-16,10 6-29 16,16-5-23-16,10-4-14 15,15-6 25-15,6-12 69 16,4-14 20-16,5-8 10 15,4-12 26-15,1-12-17 16,-1-6 9-16,-3-8 51 16,-2-6 18-16,-9-6-24 15,-3-2 9-15,-3-6-26 16,-9-8-26-16,-5-1-8 16,-8-11-12-16,-4 2-9 15,-2-2-6-15,4 0 15 0,2 7 0 16,4 7 0-16,4 12 0 15,0 14 6-15,-1 18-6 16,-1 14-2-16,4 16 2 16,-4 24 30-16,7 22 9 15,-1 20-24-15,-1 9-9 16,0 1-6-16,7-4-1 16,-3-8 1-16,3-6 2 15,1-14-2-15,-4-15-2 16,1-15-5-16,-5-16 5 0,-1-8 2 15,4-6 9 1,-3-6 26-16,3-8 44 16,3-8-41-16,-5-6 10 0,1-13-15 15,-2-5-15-15,0-8-6 16,-4-6-12-16,-1 2-7 16,-1-4-1-16,-1 6 8 15,-2 9 0-15,-2 16 16 16,-4 8 5-16,2 11-12 15,0 10-9-15,2 4-12 16,-3 8-28-16,1 12 16 16,-2 23 24-16,2 15-1 15,6 14 1-15,5 4 0 0,5-4 0 16,3-6 0 0,1-8 0-16,-1-9-1 15,4-11 0-15,1-12-18 0,-4-12 19 16,6-6 0-16,-1-8-11 15,4-8-197-15,60-46-435 16</inkml:trace>
  <inkml:trace contextRef="#ctx0" brushRef="#br0" timeOffset="2637.77">3671 3007 1895 0,'8'0'351'0,"3"-1"-232"16,7-2 67-16,9-4-26 0,-5-4-89 0,5-3-34 0,-5 0 1 0,-1-4 4 0,-13 0-6 0,-5 6 16 0,-8 1-11 15,-9 0-41-15,-7 9-11 16,-13 6-13-16,-4 12-30 16,-11 9-55-16,9 8-34 15,14 2-2-15,10 1-16 16,22-4 40-16,12-8 62 16,11-2 43-16,9-8 16 15,5-8 11-15,1-4 30 0,2-4-16 16,2-6 41-16,-3-2-4 15,1-4-38-15,-4-6-11 16,-1-4 5-16,-8-2-6 16,-11-6-12-16,-4 4-14 15,-10-1-2-15,-8 4 1 16,-4 8 7-16,-2 7 7 16,-10 10-36-1,-4 6 29-15,-7 8 8 16,0 7-15-16,3 5 9 0,1 3 0 15,12 2-39-15,5 1 3 0,8-6 3 16,7-8 21-16,5-2 18 16,-1-10 15-16,3-6 64 15,3-6 25-15,6-10-32 16,2-8-15-16,2-8-9 16,-2-6-20-16,-1-4 11 15,-6-5 33-15,-6-3 5 16,-10-8-17-16,-14 0-44 15,-7-8-1 1,-3-2 6-16,-2 10 2 16,6 8-1-16,1 11 1 15,5 17 2-15,6 12 2 0,2 6-27 16,4 16-48-16,0 14 26 16,4 20 20-16,11 22-7 15,3 9 9-15,8 1 0 0,9 0 0 16,0-12-1-16,-5-2-13 15,1-11-137-15,-6-13-217 16,33-6-188-16</inkml:trace>
  <inkml:trace contextRef="#ctx0" brushRef="#br0" timeOffset="4537.14">5178 2771 1435 0,'-3'-2'472'0,"0"0"-400"0,-8-2 14 0,2-2 79 0,-5 4-54 0,-5 2-17 0,-1 8-1 0,-5 2-21 16,-2 8-24-16,0 8-12 16,6 4-7-16,-4 4 5 15,10-8-26-15,5-2-7 16,8-10 10-16,2-3-1 16,7-8-2-16,-3-3-8 15,3-2 0-15,4-6 33 16,10-3 39-16,-2-10-28 15,6-7-22-15,-3-4-2 0,0-8-7 16,-4-2 8 0,-2-2-12-16,1-5-3 15,-3-1-6-15,1-4 0 16,-6 6-36-16,1 6 18 0,-4 10 18 16,-4 14-3-16,-2 6 3 15,-2 10-1-15,0 4-49 16,-2 12-19-16,1 14 51 15,3 18 8-15,3 14-35 16,10 5 6-16,13 1 13 16,10-2-26-16,3-6-61 15,5-4 17-15,-5-14 26 16,-1-8 16-16,-5-18 54 16,1-10 3-16,-5-8 55 15,-4-7-5-15,1-10 2 0,-1-2 25 16,-8-6-28-16,-5-3-19 15,-5 2-6-15,-10 0-27 16,-7 4-1-16,-4 6-5 16,-7 6-11-16,2 14-10 15,-6 12 12-15,0 8 9 16,1 8-4-16,4 4-19 16,6 2-22-16,10-4-4 15,6-5-5-15,6-6 30 16,3-9 7-16,-1-3 23 15,4-6 27-15,6-2 92 16,0-8-62-16,3-5-15 16,-4-2 0-16,1-2 0 15,-7-2-21-15,-3 6-11 16,-4 2 1-16,-6 6-11 16,0 4-36-16,-4 4-30 15,4 2 10-15,0 2 14 0,7 6 27 16,4-2-10-16,0 0-20 15,4-4 33-15,6-6 6 16,-1-6 6-16,8-8 11 16,-1-4 10-16,0-6 30 15,0-6 21-15,-7-2-2 16,0-6-8-16,-7-2 10 16,-6 1 1-16,-9-1-4 15,-3-2-13-15,-3 4-22 16,-2 0 10-16,4 8-19 0,-1 4 7 15,5 10-16 1,0 8-2-16,2 2-14 0,0 10-42 16,2 6-31-1,0 14 47-15,7 16 25 0,2 8 0 16,0 2 0-16,2 3 0 16,3-3-14-16,-5-2-14 15,1-6 5-15,1-10 6 16,-2-8 17-16,0-12-12 15,0-10 13-15,7-6 9 16,0-10 13-16,4-8-2 16,-4 0 1-16,-2-4 0 15,-8 2-8-15,-8 4 2 16,-2 8-6-16,-4 0-9 16,-3 8-27-16,-2 8-12 0,2 6 20 15,-2 12 5-15,-3 4 13 16,7 6-21-16,7-2-40 15,7-4-11-15,5-8 10 16,-4-4 37-16,3-8 10 16,1-4 16-16,3-6 28 15,-1-4-10-15,3-6 9 16,4-6-9-16,-6 0 3 16,1-2-1-16,-6 2-13 15,-5 0-6-15,-2 6-1 16,-3 4-33-16,0 8-18 15,-3 4-60-15,3 8-21 16,0 8 68-16,3 6-20 16,3 2-105-16,1 0-72 15,15 20-324-15</inkml:trace>
  <inkml:trace contextRef="#ctx0" brushRef="#br0" timeOffset="4711.28">5936 2548 2205 0,'16'-10'331'0,"6"4"-250"0,21-6 18 0,10 0-42 0,5 5-46 0,4-4-11 0,-2 1-156 0,94-28-338 0</inkml:trace>
  <inkml:trace contextRef="#ctx0" brushRef="#br0" timeOffset="6590.29">1213 3966 1533 0,'0'-2'310'0,"0"0"-188"0,0 0-7 0,0 0 53 0,0 2-27 0,0-2-33 0,-2 2 11 0,2 2-16 0,0-2-29 0,-2 2-34 0,-1 10-25 0,-4 20 17 16,1 16 43-1,-1 14-39-15,3 9-21 16,15-1-15-16,5-8 0 16,5-8-6-16,6-12 0 15,7-14 0-15,-3-8 6 16,2-11 0-16,0-9 0 0,4-11-27 16,-2-9-10-16,-1-6 16 15,-10-6 4-15,0-4 11 16,-10-2 5-16,-3-2-5 15,-9-4-15-15,-4 0-32 16,-7-3-14-16,1 2 13 16,0 2 27-16,2 7 27 0,-1 6 1 15,5 8 19 1,0 6 8-16,2 10 16 0,-4 6-40 16,1 12 13-16,1 16 4 15,-1 18 30-15,3 12-29 16,12 5-21-16,3 1 13 15,8-2-4-15,6-8-9 16,2-10 0-16,-2-11-1 16,-5-10 0-16,-2-10 0 15,-4-8 1-15,-5-5 8 16,5-4 3-16,-5-6 0 16,6-4 1-16,-9-8-1 15,2-4-12-15,-3-8 0 16,2 0-45-16,3 2-1 15,-2 0-20-15,9 8-3 0,-1 10 31 16,2 6 25-16,0 10 4 16,3 10 8-16,-2 12 1 15,1 8 11 1,-4 8-10-16,0 0 6 16,-7-4-1-16,-2-6 3 0,-1-1-1 15,-6-16 5-15,-2-3-11 16,-2-6 5-16,2-4 5 15,0-1 24-15,0-10 11 16,5-4-26-16,3-8-21 16,5-11-1-16,5 2-17 15,5-2-33-15,2 4 3 16,1 4 9-16,-4 10 12 16,-3 10 14-16,-1 8 11 15,-5 8 2-15,3 6 8 0,5 4-2 16,-1 0-5-16,-2 2-1 15,-5-4 1-15,-1-6 0 16,-5 0-1-16,-5-6 0 16,2-2 1-16,0 0-1 15,0-2-13-15,5 2-8 16,-1-4-113-16,-2-6-62 16,3 0-22-16,7-4-109 15,29-28-369-15</inkml:trace>
  <inkml:trace contextRef="#ctx0" brushRef="#br0" timeOffset="7132.25">2676 3840 1862 0,'0'-4'451'0,"0"-2"-361"0,0 0 78 0,0 4 33 0,0 0-42 0,0 2-57 0,0 2-53 0,0 4-49 0,0 12 0 0,3 18 15 16,-2 14 26-16,5 12-17 15,-6 8-11-15,4-2-11 16,1 0-1-16,1-9 0 16,4-11 1-16,1-8-2 15,-1-14 0-15,-1-8 0 16,5-4 0-16,-1-6 3 15,5-5-2-15,5-3 12 0,0-7-5 16,4-4-8-16,-2-6-17 16,-3-3-38-1,-4-4-62-15,-4 2-30 0,-4 0 3 16,-3 2 6-16,2 4 15 16,-2 4 58-16,-1-2 10 15,3 6 20-15,-1 2 11 16,0-2-7-16,1 2-11 15,-3 0-54-15,2-4-167 16,9-16-797-16</inkml:trace>
  <inkml:trace contextRef="#ctx0" brushRef="#br0" timeOffset="8000.42">3262 4099 1003 0,'-2'-3'933'0,"2"3"-713"0,-4-5-110 0,2 5 49 0,-3 1-5 0,-8 3-68 0,-5 2-55 0,-11 5 2 0,-8 8 5 0,-2 8-26 0,3 5 7 0,7 0-19 16,12-2-8-16,11-4 7 16,8-4-17-1,6-2 6-15,7-6-1 0,8-8-13 16,6-8-38-16,7-6-4 15,3-6 8-15,-4-10 33 16,-2-2 24 0,-6-2 3-16,-12-2 0 0,-6 8 2 15,-2 6 7-15,-12 4-9 16,1 8-2-16,-1 2-19 16,1 8-22-16,-3 8 42 15,3 8-9-15,2 4 1 0,11-2-38 16,4-2-22-16,9-6 30 15,1-6 30-15,4-6 9 16,2-8 6-16,-6-8 0 16,6-4 7-16,-2-8 7 15,-6-6 29-15,-6 0 14 16,-4-1 2-16,-6-6-11 16,-5 1-9-16,-5-9-14 15,1-1 8-15,-6-4-7 16,8-4-31-16,0-3 5 15,6 7-7-15,6 9 1 16,-1 10-23-16,-3 12-1 16,-1 12-6-16,-1 11-27 0,-1 18-24 15,-2 14 14-15,2 17 67 16,-3 9 1-16,9 2 11 16,0 2-12-1,9-2-27-15,5-3 14 0,2-2-16 16,2-10-11-16,-7-11 20 15,0-14 13-15,-4-8-2 16,-1-12 9-16,-1-8 52 16,-1-10 22-16,1 0 23 15,-6-8-10-15,-8-4-3 16,-8 0-40-16,-8-4-11 16,-6 2-33-16,-5 2-3 15,-4 4 2-15,0 8-23 16,-2 1-81-16,1 9-91 15,-6 7-164-15</inkml:trace>
  <inkml:trace contextRef="#ctx0" brushRef="#br0" timeOffset="9511.49">3927 4106 1596 0,'11'-1'579'0,"0"-4"-496"0,11 1-16 0,5-4 94 0,0-2-68 0,-5-2-38 0,-3 1-8 0,-4-6 7 0,-7 5-21 0,-8-2-2 15,-2 6 20-15,-7 0-43 16,-5 2-8-16,-5 6-15 16,-10 4 6-16,-7 14 9 15,-2 12-9-15,2 10 0 16,13 6-8-16,13 5-2 16,16-5-13-16,11-4 1 15,5-8 4-15,6-10 15 16,1-8 12-16,2-10 10 0,4-12 11 15,0-10 3-15,1-8-3 16,-5-6 8-16,2-6-2 16,-2-4 4-16,3-6-1 15,-7-1 6-15,-3 0-12 16,-6-4-10-16,-7-3-4 16,-4 0-10-16,-5-2 8 15,-4-4-2-15,-3 5 7 16,3 7 7-16,0 10-10 15,-3 14 1-15,3 14-11 16,0 8-32-16,-1 18-53 16,1 16 57-16,0 19 28 15,4 17 9-15,5 6 0 16,7 0-8-16,3-4-1 16,3-3 0-16,-1-13 1 15,2-8-1-15,-1-14-35 16,-1-12-2-16,-2-10 36 0,-1-10 1 15,1-10 0-15,-1-6 4 16,2-11 10-16,-2-2-1 16,-5-6-7-1,-5-3-5-15,-1-4-1 0,-5 0-7 16,0-6-31-16,0-4 7 16,0 4-7-16,2 7 25 15,1 9 1-15,1 14 0 16,-2 13-20-16,-2 10-61 15,-2 13-70-15,-2 14 107 0,1 9 51 16,1 5 5-16,7 2 6 16,3-6-5-16,6-6 10 15,1-6-11-15,10-6-2 16,-3-7 2-16,7-9 15 16,0-7 3-16,2-5 15 15,3-8 21-15,-5-2-4 16,6-4-14-16,-6-4 0 15,-7 2-9-15,-10 0-8 16,-8 8 7-16,-8 0-26 16,-6 10-14-16,-7 6 7 15,-8 12-7-15,1 6 14 16,-3 8 0-16,12 4-14 16,7-2-19-16,18-6-46 15,3-4 11-15,5-4 40 0,7-9 28 16,-4-5 7-16,10-6 8 15,4-4 7-15,0-4 7 16,5-4-10-16,0-4-5 16,-1-3-2-1,-10 6-12-15,1-2-8 0,-12-1-55 16,-4 4 4-16,-3-4-23 16,-5 2-31-16,-1 4-5 15,-1 0 61-15,-2 8 33 16,2 0 18-16,-2 4 6 15,-4 0 6-15,-2 0 29 0,0 2 4 16,-1-2-26-16,-1 2 20 16,-7 0 2-16,-3 4-13 15,-7 8-13-15,-4 8-8 16,6 6 0-16,3 7-1 16,7-3-8-1,11-2 8-15,8-4-9 0,10-6 0 16,4-8 9-16,7-12 15 15,2-8 24-15,1-6-1 16,3-11-10-16,6-7-16 16,-1-1-6-16,-7-10 6 15,-4 1 29-15,-14 0 43 16,-5-2 1-16,-6-4-10 16,-8-4-37-16,-4-2 1 15,-2 5-2-15,-5 11 20 16,3 8 0-16,5 16-4 0,3 4-43 15,0 14-10-15,-1 12-33 16,-2 18 24-16,3 14 8 16,6 13 1-1,7 3 1-15,2 0 0 0,4-4-1 16,24 48 5 0,-20-68-5-16,2-5-69 15,-5-16-11-15,3-10-5 16,4-7-85-16,4-10 1 15,2-10-58-15,0-4-58 16,0-7-57-16,35-45-137 0</inkml:trace>
  <inkml:trace contextRef="#ctx0" brushRef="#br0" timeOffset="10229.27">5747 3922 780 0,'0'-4'622'0,"-2"0"-366"0,-2-2-43 0,-4 4-22 0,-7 4-61 0,-8 6-61 0,-3 10-34 0,-3 8-16 0,5 2-17 0,8 2-2 16,11 0-2-16,5-4-4 16,9-8 6-16,5 0 0 15,8-5 89-15,-2-8-25 16,2-6 1-16,-2-9 7 16,5-5-3-16,-3-6-14 15,-1-8-4-15,-6-3-16 16,1 0 5-16,-5-8-13 0,-3 2-26 15,-4-4 0-15,0-4-1 16,-2-1-28-16,-4-3-19 16,-2 6 37-16,4 11 10 15,-1 8 0-15,-2 13-9 16,1 12-32-16,-2 16 1 16,-1 14 39-16,-1 15-7 15,-1 6-35-15,4 8 1 16,11-7 15-16,0 0-11 15,6-6 16-15,1-2 4 0,8-6 7 16,1-8-1 0,0-12-14-16,3-8 26 15,0-12 15-15,2-7 29 0,2-8-11 16,0-5 6-16,-6-4-5 16,-3 0-2-16,-6-4-20 15,-10 6-6-15,-6 4-6 16,-6 8-29-16,-5 8 14 15,-9 10-15-15,-1 12 18 16,-3 6 11-16,6 8-5 16,8 2 5-16,5-2-15 15,10-6 7-15,-1-6-3 16,7-8 12-16,-2-5 0 16,11-11 45-16,0-7 6 15,4-7-1-15,0-4-7 0,1-3-19 16,-9 0-1-1,-5 1 2-15,-2 4-13 0,-5 8-12 16,-3 2-9-16,-1 8-15 16,0 10-36-16,0 6 0 15,0 10 39-15,3 8 21 16,3 1-15-16,0-1-52 16,5-6-17-16,3-2-53 15,3-4-29-15,6-6-53 16,30-18-78-16</inkml:trace>
  <inkml:trace contextRef="#ctx0" brushRef="#br0" timeOffset="10414.75">5923 3788 1696 0,'29'-6'324'0,"2"2"-237"0,23-3-42 0,9 0-45 16,-6-8-69-16,83-39-554 0</inkml:trace>
  <inkml:trace contextRef="#ctx0" brushRef="#br0" timeOffset="11412.52">6624 2685 1918 0,'0'2'322'0,"-2"-2"-238"16,2 4 23-16,4-2 34 15,4 4-53-15,14 0 26 16,12 4-3-16,12-4-46 15,12-4 1-15,11-4-17 16,0-8-7-16,1 2-12 16,-8-4-15-1,-7-2-9-15,-10 0-6 0,-12 2-33 16,-10-2-55-16,-10 1-26 16,-5-2-11-16,-11-6-49 15,-9 2 24-15,-5 1 66 16,-14 1 29-16,-8 7 31 15,-3 5 24-15,0 5 0 0,6 5 42 16,14 1 16-16,13 1-20 16,13-2-17-16,8 4 51 15,13-1 51-15,12-1 0 16,14 1-11-16,10-4-37 16,-1-1-13-16,-3 0-2 15,-12 4 19-15,-13 5-14 16,-22-2-65-16,-8 1-10 15,-12 6 10-15,-17 9 20 16,-18 4-20-16,-16 6-144 16,-10 2-387-16,-75 10-780 15</inkml:trace>
  <inkml:trace contextRef="#ctx0" brushRef="#br0" timeOffset="14099">7991 2470 1781 0,'0'0'324'0,"0"0"-226"0,-2 2-20 0,2-2 16 0,-3 0-37 0,3 0-7 0,-2 0-16 0,2 4-7 0,-3-2-15 0,3 4-3 0,-2 6-7 16,-2 6 8-16,-1 5 8 15,-1 3-3-15,2-1-9 16,-3 0 0-16,2-3-5 16,3-2 0-16,0-6-1 15,2-4 5-15,0-4-5 16,0-4-1-16,0-2 1 15,0 0 6-15,2-5 4 16,0-4-8-16,3-9-2 0,2-10-2 16,-1-7 2-1,3-2 0-15,2-2 0 0,0 1-14 16,8 0-5-16,0 10-1 16,6 2 8-16,-3 8-1 15,5 10 13 1,-8 6-17-16,2 12 5 0,1 12-13 15,-4 12 11-15,-2 14 14 16,1 6-1-16,-7-2-7 16,-4-3 8-16,-2-7 2 15,-1-12-2-15,-1-8 0 16,0-12 6-16,-2-6-6 16,2 0 12-16,3-10 30 0,0-6-20 15,1-6-21-15,1-6-1 16,3-9 5-16,0 0-5 15,5-2 0-15,-4 1 0 16,5 4 0-16,2 6 0 16,-5 12-9-16,3 6-7 15,-3 12 16-15,5 8-6 16,2 10 6-16,0 11 0 16,3 2-1-16,-4 3 1 15,6 1-33-15,-3-5-215 16,45 18-235-16</inkml:trace>
  <inkml:trace contextRef="#ctx0" brushRef="#br0" timeOffset="14689.08">8806 2569 1706 0,'6'0'210'0,"4"0"-118"0,7-3 140 0,6 0-40 0,1-4-78 0,3-5-69 0,-2 0-18 0,-1-6-6 0,-6 0-4 0,-9 2-1 0,-7-2-7 15,-7 2 41-15,-3 6-31 16,-10 4-19-16,-2 2-16 15,-11 14 15-15,-2 8 0 16,-2 12 1-16,14 5-18 16,9 5-45-16,13 2 7 15,16-4 16-15,12-2 23 16,2-8 17-16,7-6 9 16,0-12 5-16,-5-2-2 15,0-12 3-15,0-4 12 16,-5-6 16-16,0-8 2 15,-7-6 15-15,-1-2-24 16,-7-6-7-16,-6-2-20 16,-3-6 1-16,-4-3-10 0,-2-5-6 15,2 0 6-15,-2-2 1 16,2 0 1-16,2 11 7 16,5 6-3-16,-4 12 4 15,-3 14 5-15,0 4-15 16,-3 15-72-16,-2 14 42 15,5 13 29-15,0 12 0 16,10 10-5-16,-2 1 5 16,5-4 0-16,3-2-11 15,-7 2-72-15,-5-5-123 16,-4-9-154-16,-17 29-707 16</inkml:trace>
  <inkml:trace contextRef="#ctx0" brushRef="#br0" timeOffset="14864.97">9196 2382 1531 0,'9'-10'739'0,"2"2"-640"0,13-6-32 0,1 6 28 0,4 0-71 0,2 2-24 0,5 2-101 0,7-2-131 16,1 4-225-16,45-4-1059 0</inkml:trace>
  <inkml:trace contextRef="#ctx0" brushRef="#br0" timeOffset="15150.98">9668 2406 705 0,'-15'14'1225'0,"-5"0"-1073"0,-14 12-23 15,3 4 73-15,4 0-79 16,14-2-66-16,4-3-36 15,11-7 26-15,10-4-19 16,0-6-28-16,7-8 6 16,10-7 87-16,4-7-36 15,0-4-21-15,-4-4 15 16,-6 0 0-16,-10 4-12 16,-7 10-13-16,-6 5-26 15,-4 4-27-15,2 5-6 0,0 6 7 16,6 10 17-16,4 5-39 15,5 0-84-15,2-6-61 16,5-6-148-16,47-16-193 16</inkml:trace>
  <inkml:trace contextRef="#ctx0" brushRef="#br0" timeOffset="16114.24">10225 2402 1391 0,'-9'6'646'0,"1"2"-565"16,-13 6 11-16,1 0 67 15,1 2-65-15,2-6-53 16,9 0-25-16,6-6-7 15,2-2-8-15,4-2-1 16,0-2 19-16,3-2-4 16,5-6 92-16,4-2-56 15,3-8-41-15,4-6-10 16,-10 0-25-16,-3-2 8 16,-2-2-23-16,-6 0-10 15,-4 2 50-15,0 2 9 16,-6 6 2-16,4 8-1 15,0 6 4-15,4 6-14 0,-5 3-31 16,1 12-7-16,0 13 26 16,-6 14 12-16,10 8 0 15,7 0-1-15,6 0-4 16,6 0 5-16,4-2 6 16,2-3-6-16,4-8-13 15,2-10 1-15,3-11 5 16,-1-10-20-16,8-6 0 15,-1-12 15-15,-3-3 11 16,-6-3 1-16,-6-4 0 16,-14-2 12-16,-9 1-12 15,-6-2-14-15,-5 3-26 16,-11 4-10-16,0 10-62 16,-7 10 28-16,-4 12 25 15,6 8-2-15,1 5-19 0,11 3-29 16,3 2-35-16,10-4-17 15,8-2 55-15,2-12 106 16,7-2 7-16,2-10 164 16,4-4-4-16,1-9-62 15,-4 2 18-15,4-9 4 16,-5-2-19-16,-4-1-48 16,-4 3-34-16,-8 3-26 15,-3 0-32-15,-5 5-44 16,2 6 2-16,1 3 14 15,4 2-61-15,6 2 17 0,2 2 46 16,11-1 20-16,-1-2 38 16,4-2 15-1,-4-3 27-15,5-5 20 0,-6-5 35 16,6-5-8-16,2-2-10 16,-4-6-22-16,-1-4-16 15,-9 0 31-15,-4 0-27 16,-7-4 12-16,-6 0 36 15,-5 2-35-15,-2-3 10 16,-5 6-5-16,5 7 15 16,2 5-17-16,6 9-19 15,1 8-42-15,0 8-34 0,0 13-5 16,0 12 30 0,-2 8 9-16,8 7 0 0,4-4-1 15,4 0-28-15,1-4-104 16,1-4-161-16,1 28-284 15</inkml:trace>
  <inkml:trace contextRef="#ctx0" brushRef="#br0" timeOffset="16277.5">10798 2418 1886 0,'11'-6'332'0,"1"0"-247"0,11-8 41 0,8 0-63 0,8 4-63 0,5 0-52 0,6-4-142 0,-4 4-142 0,41-8-299 0</inkml:trace>
  <inkml:trace contextRef="#ctx0" brushRef="#br0" timeOffset="16518.05">11037 2436 1486 0,'-14'14'229'0,"3"2"-139"0,-12 12-30 15,13 2-16-15,5-10-23 16,12 2 52-16,4-4 31 16,11-3 64-16,3-9-21 0,4-2 25 15,4-8-40 1,3-5-46-16,-3-5-4 0,0-4 5 16,-1 5-9-1,-10-1-27-15,-5 7-22 0,-3 3-10 16,-3 6-19-16,3 7-26 15,-3 5-14-15,7 1 13 16,8 1-95-16,88-2-459 16</inkml:trace>
  <inkml:trace contextRef="#ctx0" brushRef="#br0" timeOffset="27167.39">11656 2835 1113 0,'0'0'292'0,"0"0"-146"0,0 0 52 0,-2 0-57 0,2 0-33 0,0 0-20 0,0 2 44 0,0-2-10 0,-2 0-26 0,2 0-5 0,0 0-16 0,-3 2-15 0,3-2-10 15,0 2-4-15,3-4-23 16,1 4-14 0,5 2-8-16,13 2 11 0,9 8-11 15,20 2 0-15,9-2-1 16,12 7 7-1,10 1-7-15,5 2-1 0,4-1 1 16,1 4 1-16,-7-1 0 16,-5-2 0-16,-9-2 0 15,-8 0 0-15,-3-2-1 0,-2-2 1 16,-10-4 1 0,-3-2-1-16,-13-4 6 0,-11-4-6 15,-5-2 12-15,-12 0 9 16,-4-2 11-16,0 0-1 15,-2 0-11-15,0 0-6 16,0 0-8-16,0 0-7 16,-2 0-27-16,1 0-9 15,-4-8-31-15,-4-2-83 16,-2-10 72-16,-5-4 7 16,3-2-28-16,-3-4 23 15,7 1 19 1,-1 6 56-16,3 5 1 0,7 4 31 0,0 4 1 15,0 6 41 1,2 1 1-16,0 2-11 0,0 1-8 16,4 0-31-16,-2 0-24 15,9 0 1-15,5 5 1 16,7 5 8-16,1 3 1 16,5 9-1-16,-3 4 14 15,-3 10 2-15,0 0 16 16,-8 4-12-16,-7-2-2 15,-6 0-8-15,-6 1-2 16,-13-2-17-16,-12 2-1 16,-9-6-151-16,-3 0-316 15,-42-13-925-15</inkml:trace>
  <inkml:trace contextRef="#ctx0" brushRef="#br0" timeOffset="28969.66">13697 2970 1850 0,'-3'1'204'0,"3"-1"-152"0,-2 3 47 0,-4 7 12 0,2 8-24 0,-8 10-22 0,5 16-1 0,3 6-23 16,4 4-11-16,6 0-18 0,11-10-7 0,0-4-5 0,7-7-2 0,3-8 2 0,7-7 8 16,1-10 10-16,1-8 0 15,-3-9 0-15,0-13-18 16,4-6 7-16,-4-8 14 16,-4 1 3-16,-7-3 23 15,-4 2-8-15,-9-4-17 16,-5-2-5-16,-4 4-4 15,-2 1 16-15,0 8-8 16,-3 8-8-16,3 9-1 16,0 5 15-16,2 4-27 15,-2 6-12-15,2-2-28 0,0 5 2 16,0 9 4-16,4 13 34 16,-2 14 0-16,7 6 6 15,5-2-6-15,7-2 0 16,4-6-6-16,2-7 6 15,-2-9-18-15,-3-11-3 16,0-3 21-16,-2-8 10 16,3-5-1-16,-2-4 2 15,2-5-4-15,-3-4-7 16,-2-2 0-16,-5-2-1 16,-4 0-7-16,-2 4-5 15,-3 6-2-15,-1 2 0 16,1 6-5-16,1 6-10 15,1 4-6-15,3 12-22 0,3 6 32 16,3 8 16-16,-4-1 10 16,0-4 2-16,-4 0-1 15,1-9 1-15,-2-7-1 16,-4-4 5 0,2-6 3-16,-2-2-3 0,0-6 24 15,9-4 45-15,5-11-51 16,0-6-24-16,10-7-26 15,-3 1-40-15,-1 0 14 16,1 6 25-16,-4 6 0 16,-3 12 6-16,-5 10-17 0,2 10-25 15,-1 8 30 1,-1 8 18-16,-2-2 14 0,6 2-5 16,-6-6 5-16,-3-3 0 15,2-12 0-15,-4-1 0 16,1-6 1-16,3 0 57 15,1-6 33-15,5-6-57 16,3-6-6-16,-1-2-15 16,-1 0-11-16,1 2 7 15,-5 0-2-15,-1 6-6 16,-6 8-5-16,-2 6 5 16,5 8-35-16,1 10 35 15,6 10 11-15,3 6-10 16,6-2 5-16,4-2-6 15,0-6 0-15,4-6 0 0,-4-10 6 16,-4-8-4-16,0-5 11 16,-5-8-12-16,5-6-1 15,-6-6 2-15,6-1-1 16,-8-4-1-16,-4 2 1 16,-4 0 0-16,-5 0 7 15,-4 0-8-15,-5 2-3 16,0 2 1-16,1 8 2 15,3 9-12-15,1 3 11 16,2 8 0-16,2 7-42 16,1 10 43-16,6 10 2 15,2 7-1-15,4-4 7 16,1 2-8-16,-1-10 0 16,3-2 0-16,-9-6-68 15,1-8-31-15,-6-4-134 0,-22-22-532 16</inkml:trace>
  <inkml:trace contextRef="#ctx0" brushRef="#br0" timeOffset="29178.85">14933 2795 2098 0,'0'2'368'0,"0"0"-304"0,2 4-10 0,0 4 17 0,6 2-43 0,-4 4-28 0,3 4-115 0,-3-6-245 0,14-8-512 0</inkml:trace>
  <inkml:trace contextRef="#ctx0" brushRef="#br0" timeOffset="30054.04">15288 3148 1365 0,'0'-2'366'0,"2"2"-269"0,-4-2 38 0,2-2 72 0,0 2-43 0,0 4-35 0,0-4-18 16,2 4-21-16,-2-2-38 15,0 4-52-15,6 4-1 16,3 4 1-16,7 10 9 16,7 2 7-16,3 4-15 0,-4-4 0 15,1-8 0-15,-6-2-1 16,-3-8 0-16,-3-4 0 16,-5-2 9-16,-1-2-9 15,2-5 6-15,-1-6 5 16,3-3-1-16,1-6-9 15,-2-2 5-15,1-4-5 16,-1 2 3-16,0-4-4 16,-2 4-30-16,-3 4-67 15,1 2-74-15,0 4-131 16,21-18-344-16</inkml:trace>
  <inkml:trace contextRef="#ctx0" brushRef="#br0" timeOffset="30813.19">16069 2959 1722 0,'-2'3'328'15,"0"-3"-269"-15,-2 1 103 16,-8 6 18-16,-5 8-98 15,-6 10-56-15,-8 9-2 16,2 6-2-16,2 0-5 16,6-4-12-16,7-2-5 0,7-8-1 15,7-8-1-15,2-6-16 16,5-6-3-16,2 0-48 16,0-10 0-16,7-4 48 15,6-10 12-15,2-6-3 16,1-4 11-16,-5 0-5 15,-4 2 6-15,-8 2 0 16,-1 8 1-16,-7 8 4 16,0 6-5-16,-7 6-78 15,3 6 13-15,-3 8 52 16,5 6 12-16,2 0-26 16,7-4-6-16,6-8 12 15,5-4 12-15,2-8-24 16,4-8 24-16,1-4 9 15,-3-8 15-15,-1-4 7 0,-6-2 22 16,-2 0 1-16,-1 2 30 16,-8 0-24-16,-4-1-14 15,0 6-23-15,-2 2-4 16,-5 12-10-16,5 5-15 16,2 5-82-16,7 16 41 15,3 8 53-15,9 14-3 16,7 3 0-16,8 0-21 15,3-4 12-15,-1-8-25 16,-1-8 40-16,-3-10 7 0,-3-10 29 16,-9-6 42-1,-1-4-4-15,-5-6 13 16,-3-6-2-16,-1-4 5 16,-2-2-4-16,-3 0-16 0,-3 4-13 15,0-2-28 1,-2 6-19-16,2 6-10 0,-2 4-9 15,2 8-44-15,1 6-52 16,4 6 39-16,4 6 59 16,4 2 7-16,-3-2-14 15,1-2-68-15,3-8-55 16,-6-2-71-16,30-24-89 16</inkml:trace>
  <inkml:trace contextRef="#ctx0" brushRef="#br0" timeOffset="30976.86">16510 2867 2214 0,'0'0'268'0,"0"0"-230"0,0 0 118 0,2 0-66 0,2 2-90 0,4 4-35 0,9 4-91 0,73 17-355 0</inkml:trace>
  <inkml:trace contextRef="#ctx0" brushRef="#br0" timeOffset="31534.97">16983 2981 1965 0,'-4'4'188'0,"-3"-1"-137"16,-4 7 69-16,-4 4-24 15,-6 6-44-15,-1 2-22 16,-2 6-10-16,4 2-9 16,3 2-11-16,9-6-8 15,8-4-2-15,6-8-4 16,6-2-5-16,1-8-14 15,1-4 33-15,3-6 1 16,4-8 11-16,-2-2-3 0,-1 0 18 16,-3-4 9-16,1-4-10 15,-5 2-8-15,-4-4 9 16,0 0-27-16,-3 2 0 16,1-8-12-16,-3 2-48 15,2-5 11-15,1-1-10 16,-2 4 43-16,1 4 5 15,0 6 2-15,-1 2 9 16,-3 6 0-16,-3 8 34 16,1 4 8-16,0 2-14 15,-1 2-23-15,2 0-5 16,-2 4-20-16,-4 10 20 16,3 8 7-16,-5 6-1 15,5 6 0-15,1 0 2 0,6-2 5 16,1 1-1-16,7-2-12 15,-2-2 1-15,2 1-1 16,0 2-6-16,1-4-57 16,-3-4-173-16,-1 14-221 15</inkml:trace>
  <inkml:trace contextRef="#ctx0" brushRef="#br0" timeOffset="31714.31">16936 2966 2054 0,'5'-7'240'0,"0"4"-162"16,3-9 105-16,7-1-90 0,10-1-81 0,8 2-12 0,10-4-207 0,66-32-432 0</inkml:trace>
  <inkml:trace contextRef="#ctx0" brushRef="#br0" timeOffset="32034.12">17306 3092 2030 0,'10'4'204'0,"-4"-2"-57"0,5 2 15 15,3-2-50-15,3-2-47 16,-1-6-37-16,5-4-11 16,0-2-17-16,-8-2-53 15,-3 6 15-15,-13 4 2 16,-8-2-27-16,-2 6 57 16,-4 6-7-16,-4 6-10 15,3 10 14-15,3 4-9 16,9 8 11-16,14-4 1 15,7-2-24-15,10 0 29 16,6-6 0-16,6-8-45 0,3-7-103 16,5-11-17-16,82-45-303 15</inkml:trace>
  <inkml:trace contextRef="#ctx0" brushRef="#br0" timeOffset="34128.96">13886 4050 1542 0,'0'5'586'0,"2"4"-547"0,0 9-15 0,6 9 92 0,-2 1-1 0,1 3-43 0,1 0-28 0,4-5-10 0,-6-6-19 0,1-8-9 0,-3-2-5 15,0-10 22-15,-1-2 8 16,2-8 13-16,-1-6 5 15,7-8-37-15,0-9-12 16,5 1 0-16,2-1-1 16,2-2 0-16,2 5-14 15,1 4-6-15,0 8 3 16,0 12-8-16,2 12 13 16,-3 12 13-16,7 11 3 0,-3 7-3 15,-3 5 0-15,-1 4 25 16,-7-7-25-16,-5-8 1 15,-4-10-1-15,-3-10 1 16,-3-6 5-16,0-2 8 16,0-4 8-16,-3 0 5 15,3-8-21-15,0-6-6 0,0-10-22 16,3-4 8 0,3-8-19-16,8 2 0 15,1-3 3-15,5 7-27 16,0 6 36-16,2 8 5 15,-3 12 15-15,-1 8 1 0,-3 10 1 16,-2 11 17 0,7 4-2-16,-1 8-8 0,2-6-8 15,-3 2 8-15,5-8-8 16,-6-5-7-16,6-7 5 16,-6-7-16-16,6-10 18 15,1-4 42-15,3-7-19 16,0-4-11-16,-2-1-3 15,-4-3 0-15,-7-1 13 16,-5 2-8-16,-3-2-7 16,-6 2-7-16,-2 6-24 0,-2 10-3 15,0 4 3 1,-3 6-17-16,2 8 10 16,0 10 31-16,1 8-2 0,2 6-13 15,8-3-21-15,8-5-7 16,8-6-13-16,0-7 31 15,8-6 24-15,-10-7 1 16,1-4 25-16,0-6 4 16,-1-5 8-16,-1 0-5 15,-2-6 8-15,-6 2 37 16,-4 1-28-16,-3-5-29 16,-4 5-13-16,0 2-7 15,-2 8-1-15,0 4-23 16,-4 6-54-16,6 8 26 0,0 8 32 15,3 7 20-15,6 4-16 16,4-3-32-16,6-3 0 16,0-5 22-16,4-12 20 15,-3-6 0-15,3-4 6 16,-4-7 6-16,4-4 15 16,-3-6 12-16,2-1 11 15,-6 0-1-15,-1-2 28 16,-6 0-4-16,-4-2-37 15,-5-4-7-15,-3 0-12 16,-2-6-11-16,1-2-25 16,0-2 17-16,-1-7 7 15,5 1 1-15,0 2 0 0,0 8 3 16,-4 12-1 0,2 10-2-16,-3 10 0 0,1 8-17 15,1 16-22-15,1 10 39 16,2 11-1-16,0 7 3 15,7 2 11-15,6-2-12 16,5 2-1-16,0-4 0 16,4 0 0-16,-1-4-1 15,-2-8 0-15,-3-4-21 16,4-8 1-16,-4-5 1 0,1-11-2 16,3-4 2-1,-1-9 11-15,2-2 9 16,2-8 15-16,-1-5-1 15,-6-2-14-15,2-4-6 0,-8-4-14 16,0-6 10-16,-6-2-2 16,-2 0 12-16,1 0 8 15,-3 4 1-15,0 5 43 16,0 8-7-16,0 2-7 16,-3 10 1-16,3 3 16 15,-4 5-29-15,2 1-17 16,0 2 0-16,2 0-9 15,0 2-39-15,2 9-29 16,2 11 59-16,1 10 9 16,8 12 0-16,-2 4 10 15,7 0-10-15,2-2 0 0,2-4 12 16,2-7-6-16,-1-8-6 16,-1-7-1-16,-8-8 1 15,1-6 3-15,-6-6-1 16,0-3 2-16,2-8 16 15,2 0-8-15,1-10 7 16,-1 2 4-16,1-4-8 16,-7 3-14-16,-5 8 0 15,0 2-1-15,-4 8-13 16,-3 2-15-16,3 4-14 16,0 8-18-16,2 6 59 15,2 4 0-15,3 2-80 16,3-1-63-16,1-12-88 15,3-4-130-15,23-25-1220 0</inkml:trace>
  <inkml:trace contextRef="#ctx0" brushRef="#br0" timeOffset="34313.06">15635 3730 2047 0,'25'-3'267'0,"2"1"-198"0,23-3 42 0,10-3-45 0,1-2-66 0,1-1-112 0,81-37-476 16</inkml:trace>
  <inkml:trace contextRef="#ctx0" brushRef="#br0" timeOffset="34503.37">15965 3760 2039 0,'0'0'294'0,"-2"0"-237"15,2 4 19-15,0-4-76 16,2 0-9-16,0-4-369 15</inkml:trace>
  <inkml:trace contextRef="#ctx0" brushRef="#br0" timeOffset="35002.49">15918 3972 1792 0,'2'10'211'0,"0"2"-146"0,8 14 71 15,1 6-1-15,-1 0-40 16,6 5-11-16,1-5-24 15,2-4-26-15,-3-4-22 16,-3-6 3-16,2-8-15 0,-3-8 23 16,-4-6 55-1,3-4 27-15,7-6-33 0,-1-4-23 16,0-5-1-16,-1 0-12 16,-5-5-21-16,2-1-15 15,-4-3 0-15,-2 0-60 16,-3-2-57-16,-2 4-69 15,-6 4-66-15,-9-12-324 16</inkml:trace>
  <inkml:trace contextRef="#ctx0" brushRef="#br0" timeOffset="35801.68">16568 3874 612 0,'0'0'1481'15,"0"0"-1309"-15,-2 0-106 16,0 0 132-16,0 0-49 16,0 2-91-16,-11 4-47 15,-3 8 13-15,-11 8-18 16,-7 8-6-16,5 4 0 15,4-4 0-15,13-4-11 16,8-8-5-16,1-6-19 16,8-3-5-16,-1-5 17 15,0-3-17-15,8-5-1 16,3-1 32-16,6-9 8 0,2-4 1 16,-2-3-1-16,-1 1-1 15,-9 2 2-15,-3 0 14 16,-2 8 4-16,-6 4 3 15,-2 4-21-15,-4 4-29 16,4 6-8-16,-2 4-25 16,0 8 61-16,1 6-38 15,6-2-61-15,7-3 32 16,9-12 10-16,3-3 38 16,2-6-17-16,-2-10 37 15,3-2 26-15,0-6-7 16,0-2 19-16,-8-4 58 15,-1 2-32-15,-8 0 46 0,-5 0-8 16,-6 6-29 0,-1 0-37-16,0 6-36 0,2 4-3 15,0 4-34-15,6 10-83 16,7 8 27-16,11 8 39 16,7 10-89-16,7-2 19 15,-1-2 23-15,1-6 59 16,-5-6 19-16,-6-5 23 15,-3-8 90-15,-11-2 39 16,0-7 6-16,-4-5-6 16,6 1-25-16,1-8-4 15,-1 0-40-15,5-4-22 0,-5-2-8 16,1 2-15 0,-3 2-8-16,-3 4-1 0,-3 6-6 15,-3 4-12-15,0 6-19 16,-1 10-34-16,10 6 17 15,4 2 36-15,1 6-70 16,1-6-35-16,4 1-108 16,-3-7-80-16,22-14-570 15</inkml:trace>
  <inkml:trace contextRef="#ctx0" brushRef="#br0" timeOffset="35946.15">16990 3721 2326 0,'0'0'300'0,"0"0"-266"0,0 0 40 0,0 0-55 0,6 3-19 0,6 3-150 0,65 16-303 0</inkml:trace>
  <inkml:trace contextRef="#ctx0" brushRef="#br0" timeOffset="36615.83">17526 3870 1246 0,'-8'4'814'0,"1"4"-754"0,-11 2-59 16,-4 10 35-16,-2 4-9 16,3 0-21-16,6 4 0 15,8-6-5-15,2-2-1 16,7-9-19-16,4-4-8 16,3-11 1-16,6-3 26 15,7-10 17-15,5-7-4 16,2-4 47-16,-2-2 3 15,-8 4 3-15,0 6-36 16,-11 4 3-16,-4 10-21 16,-4 6-12-16,-2 4-54 15,2 10-9-15,2 4 51 16,6 0-12-16,3 0-28 16,4-4 31-16,1-6 6 15,4-8-26-15,0-6 34 0,4-10 7 16,1-4 16-16,4-6 2 15,-9-2 51-15,-2 0 6 16,-7 2 24-16,-9 0 15 16,-4 2 3-16,-5-5-22 15,1 11 1-15,-1 3-14 16,-2 4-59-16,6 8-23 16,1 3-20-16,2 10-38 15,-2 9-5-15,2 13 10 16,4 8-248-16,2 5-153 15,7 45-461-15</inkml:trace>
  <inkml:trace contextRef="#ctx0" brushRef="#br0" timeOffset="36781.91">17742 3846 2046 0,'8'-6'502'15,"0"0"-501"-15,11-8 67 0,12 0-14 0,9 4-54 0,8 2-192 0,106-20-328 0</inkml:trace>
  <inkml:trace contextRef="#ctx0" brushRef="#br0" timeOffset="37045.93">18066 3978 1566 0,'4'2'209'0,"6"-2"-143"16,-1 0 112-16,6-2 26 15,7-6-100-15,1 0-71 16,-2-4-8-16,0 0 38 16,-6 4 24-16,-8 0 8 15,-5 6 23-15,-4 4-10 16,0-2-34-16,0 4-74 15,2 4-30-15,9 4 30 16,13 10 14-16,18 2-14 0,20 0-5 16,23-8-91-16,21-14-192 15,233-58-827-15</inkml:trace>
  <inkml:trace contextRef="#ctx0" brushRef="#br0" timeOffset="71046.92">6289 3144 1711 0,'0'0'299'16,"-3"0"-220"-16,3 0-23 0,0 0 131 0,-1 0-10 0,1 0-81 0,-4 0-31 15,4 2-1-15,4-2-13 16,-4 2-13-16,4 4-25 16,7 10-5-16,6 14 7 15,8 16 4-15,6 18-5 16,4 15-7-16,6 15-6 16,21 66 5-1,12 17 0-15,6 7-5 16,-11-65-1-16,4 5 0 0,8 4 0 15,4-15 0-15,-48-62 6 0,-1-2-4 16,-3 1 7-16,27 48 12 16,-6 0 7-16,-12-5-1 15,-4 5-1-15,-6-6-13 16,-5-6-2-16,-8-18-4 16,-1-17-6-16,-7-15 0 15,0-12 0-15,-1-4 0 16,0 0 1-16,-3 0 5 15,-2-4-5-15,2-2 4 16,-3-4-5-16,-2-2 5 16,0-2-5-16,0 0 7 0,0 0 5 15,-2-2 2 1,3 0-9-16,-3-2 2 0,0-2-7 16,2 2 5-1,-2-2-5-15,0 0 5 0,0 0-4 16,0 0-1-16,0 0 5 15,0 0-5-15,4 0-1 16,-4 0-8-16,0-2-109 16,-4 2-144-16,-3-4-287 15,-41-24-684-15</inkml:trace>
  <inkml:trace contextRef="#ctx0" brushRef="#br0" timeOffset="71464.75">7168 5510 1780 0,'0'0'328'0,"0"-2"-133"0,0 2 17 0,0-2 16 0,0 2-78 0,2 0-50 0,-2 0-32 0,3 0-43 0,-1 2-25 0,7 4-1 15,7 10 1-15,4 4 16 16,5 4-4-16,-2 2-10 16,6 1 5-16,0-5-6 15,-6-3-1-15,0-5 7 0,-4-3-6 16,-1-7 4 0,-5-4 1-16,3-4 14 0,5-8 16 15,-2-10 12 1,4-5 7-16,-1-5-28 0,-3-4-1 15,0 2-13-15,0-2-5 16,-3 4 2-16,2 6-8 16,-2 4-4-16,-6 6-1 15,0 8-4-15,-6 4-11 16,-2 2-57-16,-2 2-134 16,0 2-360-16,-6 18-302 15</inkml:trace>
  <inkml:trace contextRef="#ctx0" brushRef="#br0" timeOffset="73768.7">6663 6436 1571 0,'0'0'356'16,"0"0"-238"-16,0 0-73 0,2-1 50 0,5-2 1 0,1 3-15 0,10-5-44 0,-2 0-11 0,6 0-13 0,-1-3 10 0,0-2-2 0,-5 0 16 15,-3-2 2 1,1 3-19-16,-10 1-14 16,1 2-5-16,-7 2 10 0,-1 0-11 15,-11 4-15-15,-5 0 9 16,-16 4 5-16,-11 9 1 15,-6 2 0-15,0 10-1 16,3 4 1 0,13 2 0-16,9-1-9 0,14 2-3 15,11-4-15-15,13-2 19 16,9 0-26-16,9-2 16 16,3-2 18-16,3 0-7 15,-2 0 7-15,-4 0 11 16,-4 0-10-16,-10-1 36 0,-6 1-9 15,-9 2 22 1,-7-2 17-16,-10 2-14 0,-14 0 11 16,-10 2-26-1,-7-4-22-15,-6-4-4 0,0-2 12 16,6-8-16-16,6-6-1 16,5-2 7-16,11-6-5 15,6 0 9-15,6-6-18 16,8 2 0-16,4-2-53 15,-1-4-88-15,8-6-159 16,35-42-220-16</inkml:trace>
  <inkml:trace contextRef="#ctx0" brushRef="#br0" timeOffset="74280.42">6952 6771 1685 0,'0'0'573'0,"0"0"-498"0,2 0-41 0,1-1 32 0,1 1-22 0,8 0-16 0,5-3 2 0,5 1-15 0,5-3-7 0,-4-2 4 0,1-3-3 0,-8 1 3 0,-1-1 24 16,-3-3 4-16,-10 5-1 16,0 4-12-16,-4 0 14 15,-3 2-10-15,-2 0-2 16,-4 2-29-16,-2 0 0 15,-9 4 0-15,-7 6-1 16,-3 10-6-16,8 4-2 16,4 5 8-16,11 4-11 15,9-1 11-15,4-1 1 16,8 1 8-16,7-4-7 0,2-8 1 16,8-6 28-16,4-4-5 15,-2-6-2-15,7-8-11 16,0-8-6-16,-2 0-6 15,-3-4-27-15,-4-4-55 16,-6 2-140-16,-4 0-274 16,-1-36-771-16</inkml:trace>
  <inkml:trace contextRef="#ctx0" brushRef="#br0" timeOffset="75012.7">7621 6306 1356 0,'-4'-2'611'0,"4"-2"-494"0,-3 0 23 0,0 0 20 0,3 0-2 0,0 2-44 16,0-2-35-16,-3 4-13 15,3 0-12-15,0 0-21 16,0 4-33-16,-1 4-12 16,-3 18 6-16,-3 17 6 15,1 15 17-15,1 8-16 0,3-2 7 16,4-6 1 0,1-6-3-16,3-8-6 15,-2-10-1-15,-1-13 0 16,1-10 0-16,-4-4 1 15,2-7-9-15,-2 0-96 0,1 0-183 16,21-14-269-16</inkml:trace>
  <inkml:trace contextRef="#ctx0" brushRef="#br0" timeOffset="75701.03">8189 6250 1580 0,'0'-4'234'16,"0"0"-142"-16,-2-6 28 15,-1 4 61-15,1-2-59 16,-2-2-37-16,0 2 26 16,1 0-7-16,-6 0-10 15,4 0-13-15,1 4-30 16,0 2-16-16,0 2-20 16,-8 6-2-16,-10 12-13 15,-3 16-2-15,-4 16-5 16,0 14 7-16,13 8 1 15,10 3 0-15,6 3-1 0,4 4 1 16,4-4-1-16,0 6 0 16,3-1 0-16,1 1-1 15,-6-2 2-15,1-3-2 16,-1-7 7-16,-1-4-12 16,0-6 4-16,-1-12-28 15,7-8 14-15,-7-12-8 16,1-8-48-16,-5-12-62 15,-3-8-14-15,-7-2-8 16,-13-8-111-16,-4-7-59 0,-4-12 71 16,0-9 99-1,-2-12 156-15,1-4 32 16,5-4 2-16,4 4 113 0,5 8 20 16,7 7 29-16,1 11-28 15,8 4 18-15,4 7-46 16,2 4-23-16,10-3-3 15,7-2-54-15,14 4 24 16,9-4-38-16,10 4-14 16,6 0-10-16,-2 2-11 15,-5-2-6-15,3 0-5 16,-7-2-81-16,-4-2-207 16,56-46-541-16</inkml:trace>
  <inkml:trace contextRef="#ctx0" brushRef="#br0" timeOffset="77047.48">8828 6487 1549 0,'-4'-2'231'0,"0"2"-153"0,-8-4 37 0,-7 0 1 0,-2 6-1 0,-10 4-37 0,-7 14-22 0,-1 8-23 0,-4 12-9 0,5 2-6 16,11 0-17-16,9-4 5 0,18-6-6 15,9-7-9-15,16-7 9 16,8-10 0-16,5-12 25 16,8-14-11-16,2-9-5 15,-4-11-8-15,-3-6 0 16,-10-6 8-16,-10-6 0 15,-7 2 21-15,-12-8 20 16,-2-3-26-16,-6-7-5 16,-4 0-19-16,4 2 2 15,-1 3 13 1,3 9 4-16,2 11 5 0,0 8 32 16,4 11-10-16,0 10-10 15,0 8-16 1,-2 8-20-1,2 10-27-15,1 12-18 16,5 18 45-16,8 25 8 16,4 15-2-16,2 6 6 15,7-4-11-15,-2-1 0 16,0-10 1 0,4-4-3-16,0-9 1 15,3-12 0-15,-1-8 0 16,2-12 1-16,3-10 16 15,-1-8 2-15,-2-8-1 16,-2-6 9-16,-4-8-12 16,-7-8 0-16,-4-6-7 15,-5-10-1-15,-10-4-7 0,-10-2 0 16,-2-3 0-16,-9 5-4 16,-4 6 4-16,0 8-14 0,-5 8 5 15,4 6 0-15,2 10-3 0,7 4-9 0,8 6-39 16,3 4-12-16,8 8-19 0,5 6 40 15,11 8 6-15,8 7 21 16,6-1 16-16,3 4-4 16,1 0 12-16,-4-6 1 15,-6-4 0-15,-2 0-1 16,-10-8 0-16,2-6 0 16,-9-2 1-16,-3-6 6 15,2-4-7-15,2-2-9 16,-1 2 9-16,5-10 21 15,7-4 33-15,3-6-31 16,3-8-7-16,3-6-16 0,-2-4-7 16,-2-2-17-1,-4 3 24-15,-12 8 10 0,-6 9 11 16,-5 10 39-16,-3 3-21 16,1 6-39-16,-3 8-12 15,3 14 11-15,0 11 1 16,4 4 0-16,7 0 0 15,5-2 1-15,3-10-7 16,1-6-1-16,5-8-19 16,-4-4-62-16,4-10-101 15,28-38-380-15</inkml:trace>
  <inkml:trace contextRef="#ctx0" brushRef="#br0" timeOffset="77247.33">9892 6082 2175 0,'0'0'291'0,"2"0"-187"0,-2 0 70 0,0 0-87 0,2 0-87 0,0 4-53 0,7 2-295 0,9 4-651 0</inkml:trace>
  <inkml:trace contextRef="#ctx0" brushRef="#br0" timeOffset="77590.72">10105 6370 2271 0,'0'12'224'0,"3"-2"-188"16,-1 15-14-16,2 3 29 0,7 6-18 16,0-2-4-1,5 0-17-15,4-2 1 16,-5-10 5-16,4-4-16 15,-6-8 31-15,-5-2 37 0,2-8 19 16,1-4-11-16,-3-2 1 16,2-8-37-16,-2-6-30 15,1-8-12-15,3-4-13 16,-6-3-94-16,5 1-85 16,1 4-75-16,1 9-190 15,18-2-56-15</inkml:trace>
  <inkml:trace contextRef="#ctx0" brushRef="#br0" timeOffset="78135">10564 6396 1654 0,'-2'3'562'16,"2"-3"-465"-1,-3 0-10-15,1 1 53 0,2 9-86 16,-2 5-11-16,0 5-8 15,0 6-13-15,2-2-4 16,0-4-7-16,2-2-11 16,2-6 9-16,-2-2-9 15,3-4 1-15,-3-4 5 16,0-2 9-16,1-2 0 16,4 0 20-16,6-8-10 15,3-4-23-15,8-4-2 16,-2 2-38-16,0 0-46 0,-1 8 5 15,-4-1 25 1,-5 13 7-16,-1 7 40 0,-3 7-7 16,4 8 14-16,-5 2 0 15,-1 4 2-15,0-4-1 16,1 2 0-16,0-12 1 16,0-6-2-16,-5-8 26 15,0-4 55-15,0-4 10 16,5-8 14-16,5-4-70 15,5-8-20-15,1-10-15 16,1 0-16-16,4-4-46 16,-3 4 20-16,1 1 14 15,-4 14-26-15,1 5 33 0,-5 11-6 16,1 10 18 0,1 11-15-16,-2 6 7 0,-1 6 16 15,3 6-7-15,-1-2 2 16,3 0-40-16,2-6-16 15,-7-6-110-15,0-8 62 16,-12-16-504-16</inkml:trace>
  <inkml:trace contextRef="#ctx0" brushRef="#br0" timeOffset="78330.23">10727 6146 2084 0,'0'0'254'0,"2"0"-197"0,0 2 0 0,5 4-44 0,8 8-13 0,7 2-169 0,61 28-442 15</inkml:trace>
  <inkml:trace contextRef="#ctx0" brushRef="#br0" timeOffset="79047.07">11461 6327 1967 0,'-2'0'357'15,"2"0"-275"-15,-2 0-10 16,0 0 45-16,0 1-69 16,-5 1-24-16,3 4-6 15,0-1-7-15,-1-1-11 16,2-3 21-16,3-1 29 16,3 0 7-16,-3-1-32 15,3 1-5-15,-1-3 19 0,0 3-8 16,-2-1-5-1,2 1 4-15,-2-5 7 0,0-1-20 16,0 0-17 0,0 2 15-16,-2 2-15 0,0 2-2 15,-14 6-34-15,-10 15 15 16,-13 16 15-16,-5 16 5 16,3 13-59-16,10-2-62 15,18-2-67-15,9-10-37 16,12-10 32-16,8-14 47 15,10-13 11-15,9-19-19 16,-4-9 97-16,0-10 58 16,0-6 37-16,-9-3 53 15,0 0 8-15,-9 0 4 16,-3-4 1-16,-4 4-1 0,-3 4-31 16,-1 4-16-16,-2 10-26 15,0 10-8-15,-2 8-21 16,-9 18-12-16,-3 18 12 15,-3 20 12-15,-8 28-2 16,-8 97-10-16,23 105 294 16,41 48-70-16,-11-98-133 15,12-58-79-15,-16-59 5 16,-14-91-11-16,-4-16-5 16,0-10-1-16,-6 14 11 15,-9-26 41-15,-10-18-11 16,-8-22-19-16,-3-20 1 0,4-14-16 15,4-17-7 1,7-5-16-16,9 4-20 0,10 3-5 16,10 15-22-1,14 12-97-15,14 10-194 0,124-69-236 16</inkml:trace>
  <inkml:trace contextRef="#ctx0" brushRef="#br0" timeOffset="80402.82">12807 6254 1563 0,'-12'4'330'0,"-9"4"-239"0,-17 2-59 0,-7 8 40 0,-5 4-9 0,0 4-26 0,6 6-2 0,9 3-32 15,12-3 3-15,15-2-3 16,12-4-3-16,13-2-24 16,14-4-8-16,12-8 8 0,10-6-45 15,5-6-63-15,6-6-133 16,-5-6-35 0,-6-4 64-16,-1-6 236 0,-10-4 53 15,-9-4 172-15,-4 1-68 16,-6 2 2-16,-8 3-13 15,-8 3-28-15,-4 5-26 16,-6 8 13-16,-4 2-3 16,-6 4-51-16,-7 10-51 15,-7 8 0-15,-7 13-12 16,3 7 11-16,14 6-7 16,3 0 8-16,16 0-2 15,10-8 2-15,1-4-5 0,5-6 5 16,2-10 0-16,0-6 9 15,2-8 15-15,0-8-18 16,3-6 3-16,-3-6 11 16,-1-8-5-16,-8-4-2 15,-5-2 10-15,0-4-13 16,-6 4-1-16,-4 6-9 16,-6 11-1-16,4 9-17 15,-3 12-9-15,-3 9 15 16,-2 10 10-16,-1 8-41 15,7 3-37-15,6-4 8 16,8-4 15-16,9-6 17 16,2-10 16-16,1-4 23 0,-1-8 1 15,2-8 16-15,-3-8 23 16,-3 0 44 0,3-4-29-16,-7-4 19 15,1 1-41-15,1 2-4 0,-2 2-10 16,3 7-18-16,-1 7-6 15,3 9-3-15,-1 6-18 16,5 7 17-16,-3 10 10 16,6-1 15-16,-7 0 5 15,-3-4-19-15,-4-8 35 16,-4-4-10-16,-8-8 56 16,3 0 79-16,0-10 22 0,0-6-65 15,9-14-56 1,6-6-14-16,12-10-47 15,15-5-1-15,10-1-70 16,15-2-136-16,13 4-328 16,172-58-890-16</inkml:trace>
  <inkml:trace contextRef="#ctx0" brushRef="#br0" timeOffset="102664.47">6934 7878 1367 0,'-2'-1'189'0,"2"1"-132"0,0-3-15 0,0 1 10 0,2 2-47 0,1 0-5 0,-3 0-7 0,2 0 7 0,3 0 27 16,-1 0 21-16,0 5 37 16,1-5 1-16,1 5-25 15,1-2-19-15,0-2 12 16,6 3-25-16,-3 1 20 16,2-4 7-16,9 2 5 15,-4-3-34-15,6-4-4 0,-1-1-8 16,0 0-8-1,0-6-1-15,1 4-6 16,-7-6 1-16,-5 4 5 16,0-2-6-16,-11-3-6 15,-3 0-37-15,-7 4 13 0,-4 2 18 16,-8-2 11-16,-5 8-8 16,-9 2 9-16,-4 4 0 15,-4 10 9-15,-1 6 4 16,3 11 4-16,2 2-8 15,3 6 1-15,8 2-10 16,12-4 0-16,11-3-9 0,8-6 9 16,11-4-2-1,12-2-1-15,6-8 3 0,2-2 1 16,7-6 13-16,3-4-13 16,-1-6 20-16,1 0-13 15,-3 0 17-15,-3-4-16 16,-6 8-7-16,-6 4-2 15,-2 4-27-15,-10 8 16 16,-4 8 11-16,-2 8 0 16,-14 6 13-16,-7 5-11 15,-8 0 8-15,-14 2-9 16,-8-5 7-16,-3-4 4 16,-4-2 9-16,2-6 1 0,4-8-5 15,5-6-11-15,4-2 0 16,5-8-6-16,2-2 0 15,2-4 0-15,5-4-16 16,5-4-38-16,3 2-98 16,7 0-121-16,-4-22-618 15</inkml:trace>
  <inkml:trace contextRef="#ctx0" brushRef="#br0" timeOffset="103581.86">7518 8360 1445 0,'9'-9'300'15,"4"4"-178"-15,10-9-58 0,4-4 29 0,-6-3-3 0,4-1-9 0,-7 2-42 0,-3 0-1 0,-7 4 19 0,-8-2-18 0,-5 2-20 0,-4 4 16 0,-6 2-14 0,-6 6-20 0,-5 6 5 16,-8 6-5-16,-3 10 11 16,3 6-12-16,5 4-5 15,7 4 4-15,9-3 1 16,11-3-6-16,6-2 3 15,4-5-6-15,11-6-6 16,-4-1 15-16,5-4 1 16,1-5 13-16,0-3-13 15,-3-1 15-15,0-5-10 16,0 0-6-16,-3-4-6 0,-1 2 5 16,-3-2 2-16,1-3 11 15,-4 2-3-15,5-3-9 16,-3-2 0-16,0 2 6 15,1-4-6-15,10-5-1 16,-1 3-10-16,4-2 5 16,0 6 0-1,1 2 1-15,-2 8 4 16,-8 6 1-16,1 6 0 16,1 10-1-16,1 10 1 15,2 9-2-15,-2 5 2 0,0 0 0 0,-3-4 0 16,-6-8 6-1,-2-6 3-15,-2-8-8 0,-5-8 0 16,2-4 8-16,-2-8 60 16,2-8 22-16,0-9-65 15,7-6-22-15,1-7-4 16,-2-3 0-16,5-1-26 16,3 6-26-1,2 4-37-15,2 2 49 16,-4 12 31-16,-1 6 1 15,3 10 7-15,-7 10 1 16,2 6 0-16,5 6 1 16,-5 6 0-16,5 0 7 0,-5-4-7 0,-1-2-1 15,-3-8 0 1,1-2 0-16,-2-5-35 0,1-4-130 16,1-4-91-1,31-31-586-15</inkml:trace>
  <inkml:trace contextRef="#ctx0" brushRef="#br0" timeOffset="103930.58">8552 8033 1771 0,'-9'4'232'0,"-1"0"-160"0,-9 10-6 0,-3 0 17 0,-1 6-17 0,2 0-23 0,5 4-10 0,3-2-4 0,5 0-13 0,11 0-15 0,8 0 0 16,2 2 13-1,5-2-13-15,5 3 4 0,-2-3-5 16,2-7 0-16,-5 6 2 16,0-6-1-16,-9-4-1 15,-5-1 0-15,-4-4 3 16,-4 0 10-16,-8-3-5 15,-10 8-2-15,-9-3-5 16,-5-2 0-16,-4 0-1 16,1-6-12-16,3-2-34 15,0-2-95-15,12-4-143 0,8-36-764 16</inkml:trace>
  <inkml:trace contextRef="#ctx0" brushRef="#br0" timeOffset="104282.04">8909 8185 2107 0,'-12'0'271'0,"-1"6"-194"16,-11 2-35-16,-3 4 18 15,3 10-45-15,6 2-15 0,11-2-19 16,12 0 18-16,7-1 0 16,13-5-8-16,4-8 9 15,2-8-1-15,5-4 1 16,-1-9 21 0,-6-2-12-16,-4-3 43 0,-10-3 26 15,-3 2 2-15,-12-2-14 16,-10 3-38-16,-9 2-28 15,-12 2-15-15,-12 10-72 16,-8 6-126-16,2 8-111 16,-39 15-269-16</inkml:trace>
  <inkml:trace contextRef="#ctx0" brushRef="#br0" timeOffset="104580.62">9169 8097 2072 0,'2'0'282'15,"3"4"-216"-15,9 0 3 16,-1 6 64-16,7 4-41 16,-1 4-35-16,-3 0-33 15,-1 2-18-15,-7 0 1 16,-4-5-7-16,-2-6 0 15,1-3 6-15,-3-2 1 16,2-1 19-16,0-10 2 0,7-3 61 16,7-8-50-16,6-10-30 15,9-4-9-15,5-2-96 16,1 2-137-16,8 2-146 16,64-40-327-16</inkml:trace>
  <inkml:trace contextRef="#ctx0" brushRef="#br0" timeOffset="104854.22">9844 7925 1984 0,'-10'7'260'0,"-7"1"-187"16,-4 10-28-1,-4 7-13-15,9 0-31 16,10 2-1-16,10-1-19 0,9-4 19 15,12-2 16-15,9 0 13 16,12-2 8-16,-2 2 82 16,1 2-83-16,-11-2 16 15,-18-3-26-15,-7-6-5 16,-18 0 3-16,-9 3 24 16,-23 4-21-16,-22 1-27 15,-14 3-3-15,-6-5-135 16,2 1-230-1,-131 10-948-15</inkml:trace>
  <inkml:trace contextRef="#ctx0" brushRef="#br0" timeOffset="118633.22">13890 6497 1773 0,'0'0'225'0,"0"-2"-177"0,0 2 24 0,0 0 63 0,0 0-41 0,2 0-50 0,-2 0-2 16,2 2 16-16,6-2-20 15,3 0 25 1,13 0 52-16,5-4-14 0,13-2-41 15,14-9-24-15,7 2-17 16,12-10-5-16,12-3-13 16,7-6-1-16,4 3 0 15,-4-4-1-15,-10 3-8 16,-10-2 8-16,-18 8-7 16,-14 2 8-16,-17 8 0 15,-10 2 7-15,-11 8 3 16,-4 2 1-16,-2 2-11 15,-2-2 12-15,-3-2-11 16,1-2-1-16,-2 2-25 0,2 0-26 16,-5-2 3-1,-7-4-24-15,3 2-45 0,-4 0 21 16,-2-4 28-16,2 2 29 16,-3-2 38-16,5 6 1 15,1 0 8-15,9 2 22 16,3 0 39-16,6 2 40 15,0 2-41-15,5 0-38 16,7 2-20-16,3 6 23 16,10 0 20-16,8 6-25 15,-2 0-14-15,2 2 5 16,-4 0 5-16,-3-6 8 0,-12-2-25 16,-5 0-6-16,-7-4-1 15,-4 2-7-15,-8 8 7 16,-11 0 4-16,-13 10-4 15,-7 2-119-15,-5 0-197 16,-30 2-573-16</inkml:trace>
  <inkml:trace contextRef="#ctx0" brushRef="#br0" timeOffset="119602.01">15604 5823 1839 0,'9'-2'245'0,"7"0"-173"0,8 0 93 0,16-2 51 0,4-2-48 0,16 2-75 0,3-2-27 15,9-2-29-15,-1-2-37 16,-7 4 0-16,-10 2-171 16,-12 0-172-16,-15 4-221 15,-31 0-736-15</inkml:trace>
  <inkml:trace contextRef="#ctx0" brushRef="#br0" timeOffset="119784.26">15947 5829 1675 0,'0'0'591'0,"0"2"-513"16,2 2-55-16,2 6 116 15,8 12 65-15,1 8-64 0,3 8-73 16,1 4-34-16,-1-3-21 15,-3-1-12-15,4-6-12 16,-5 2-181-16,2-10-304 16,26-8-650-16</inkml:trace>
  <inkml:trace contextRef="#ctx0" brushRef="#br0" timeOffset="120684.43">16397 6016 2310 0,'0'0'256'0,"3"0"-208"16,-1-2 14-1,0 2 56-15,4 0-98 0,6 0-1 16,7 0 8-16,8 0-8 15,0-4-18-15,4-3-1 16,-2-3 13-16,-8 2-7 16,-8 2-6-16,-5 1 9 15,-10 2 6-15,-4-1-15 16,-5 0-1-16,-7 0-7 16,-13 8-17-16,-11 7 17 15,-6 8 3-15,9 8 4 0,9-4-16 16,22 0-27-1,12-1 2-15,15-2-9 0,15-6 15 16,15-6 3-16,7-8 12 16,7-6 6-16,-3-6-12 15,-9 0 26-15,-9-4 1 16,-13 2 0-16,-9 0 15 16,-8 1 21-16,-4 9-15 15,-6 0 6-15,-4 4-27 16,0 3-3-16,-2 2-15 15,-1 9 18-15,1 8 2 16,-1 3 6-16,-2 1-8 16,1-2 0-16,-1-8 0 15,-1-4 1-15,3-6-1 16,2-2 9-16,3-4 7 0,0-4 13 16,5-2-29-16,4-6 0 15,2-8-36-15,5-4 1 16,8-2-25-16,-4 5 33 15,1 3 24-15,-8 11 3 16,-9 3 0-16,-1 0 18 16,-3 8-18-16,-3-4-12 15,3 4-2-15,3-1 14 16,1 4 1-16,7-1 0 16,-2-2 17-16,7-4-17 0,3-6 11 15,2-1-6 1,-1-4 3-16,-5-4 0 0,-1-3 6 15,-1-2 14-15,-4 0-17 16,-2-2 16-16,-3-2-5 16,-4 0-11-16,0 0 19 15,-2 2 8-15,2 2-3 16,-2 4 0-16,2 6 12 16,-3 0-19-16,3 6-29 15,-1 4 0-15,1 0-18 16,0 6-28-16,-3 8 20 15,3 10 26-15,0 10 9 16,3 6-9-16,3 2 0 16,1-1 4-16,1-8-4 15,2 2-108-15,-4-5-135 16,-3 14-270-16</inkml:trace>
  <inkml:trace contextRef="#ctx0" brushRef="#br0" timeOffset="120831.85">17010 5941 1776 0,'27'-6'450'0,"0"0"-370"0,23-6 49 0,6 0 4 0,5 0-77 0,-6 2-56 0,-4 0-126 0,21-16-415 15</inkml:trace>
  <inkml:trace contextRef="#ctx0" brushRef="#br0" timeOffset="122049.15">13840 6613 1465 0,'-8'-2'375'0,"2"0"-263"0,-5-2-49 0,2 0 122 0,0 0-52 0,4 4-47 16,5-4-16-16,0 4 17 15,0 4-15-15,2-4 17 16,-2 0-14-16,0 0-26 15,0 0-14-15,7 6-14 16,3 8 15-16,5 14 33 16,14 11-32-16,14 6-16 15,9 4 12-15,15-3-7 16,5 0-16-16,5-2 0 0,4-8-9 16,0-2-1-16,-4-8 0 15,-1-6 0-15,-7-8 6 16,-9-2-6-16,-15-3-28 15,-16-4-22-15,-11-1-7 16,-12-2 15-16,-6 0 12 16,0 0 9-16,-2-2 14 15,-4-1 5-15,-4-6-4 16,-5-7-3-16,2-2 9 16,-5-4 0-16,5 0 0 0,1 0 1 15,3 4 0 1,-1 4 7-16,2 4-1 0,2 2 13 15,1 4-2-15,3 2 1 16,2 2 2-16,0 0-16 16,5 2-5-16,1 2-31 15,12 4 30-15,5 4 1 16,9 4 0-16,7-4 5 16,-4 0 1-16,-6-2 0 15,-6 2 3-15,-12-4 9 16,-7 0 24-16,-6 2-24 15,-5 2 0-15,-7 6 12 16,-7 3-15-16,-6 0-5 16,-6-1-10-16,-4-3-153 15,9 1-205-15,-10-7-493 16</inkml:trace>
  <inkml:trace contextRef="#ctx0" brushRef="#br0" timeOffset="122730.73">15419 6838 1830 0,'-2'-6'345'0,"0"3"-196"0,-3-1 28 0,1 3 31 0,4 1-100 0,0 8-82 0,0 14 5 0,4 16 32 0,-1 12 0 0,3 6-28 0,5 0-20 16,5-10-14-16,1-6 13 0,-1-8-14 15,-5-7-5-15,1-13 4 16,-6-4-9-16,-1-8 10 16,1-6 17-16,8-2 14 15,3-13-11-15,1-4-7 16,5-5-2-16,-8-9-2 16,3 1-9-16,-3-2-10 15,-1 4-71-15,-1 8-150 16,-1 12-279-16,16-2-272 15</inkml:trace>
  <inkml:trace contextRef="#ctx0" brushRef="#br0" timeOffset="122951.96">15911 6978 1767 0,'0'0'566'0,"0"4"-493"15,0 8 11-15,3 6 147 16,3 10-87-16,-4 6-58 16,6 2-61-16,-2 4-13 15,1-4-12-15,1-1-110 16,2-11-154-16,-6-11-249 16,-4-16-512-16</inkml:trace>
  <inkml:trace contextRef="#ctx0" brushRef="#br0" timeOffset="123147.6">16007 6803 1657 0,'0'-1'1035'15,"-2"1"-878"-15,0-2-104 16,-3 4 62-16,3-2-34 15,0 1-76-15,0 10-5 16,-4 3-65-16,0 8-399 16,-5 22-423-16</inkml:trace>
  <inkml:trace contextRef="#ctx0" brushRef="#br0" timeOffset="124227.48">16529 6984 2130 0,'-11'0'228'15,"-5"0"-219"-15,-11 0 42 16,-9 6 54-16,1 8-75 0,-3 8-30 15,7 6-6 1,8 4 6-16,10 4 0 16,13-5-11-16,9-3 3 0,12-9-13 15,7-8 14-15,8-11 7 16,0-8 12-16,3-13 4 16,-5-7-7-16,1-4 3 15,-4-8-11-15,-8-4 0 16,-3-4-1-16,-7-4 29 15,-4 0-19-15,-9 4-9 16,-2 7 32-16,-3 14 17 16,1 10 25-16,0 11-3 15,-1 8-44-15,-4 13-27 0,-8 10 5 16,-2 18-6 0,6 13 0-16,5 0-1 0,14 2 0 15,5-8-5-15,3-6-2 16,-1-8 8-16,5-9-1 15,-5-5 0 1,3-6 1-16,1-9 1 0,8-4 13 16,0-3-13-16,6-8 3 15,-2-2-4-15,-5-2-9 16,0-5-6-16,-7 3 14 16,-7 0-1-16,4 2-13 15,-5 1-15-15,0 1 12 16,-2-3 2-16,-1 5 16 15,-3-2 1-15,1 6 0 0,-4 0 31 16,0 3-4 0,-4 1-23-16,-4 3-5 15,-5 12-2-15,-9 7 2 16,2 3 0-16,6 5 0 0,12-3-21 16,9-4 20-1,11 0-11-15,7-5 12 0,1-10 2 16,6-4 8-16,1-8 1 15,0-6-4-15,-4-4 8 16,0-6-3-16,-5 0 0 16,-4-5 5-16,-1 0 2 15,-9-4-18-15,-3 5 0 16,-5 2 0-16,-2 8 1 16,-2 4 7-16,-5 2-9 15,1 4-5-15,-7-2 4 0,-1 10-16 16,-3 2 11-16,-8 6 1 15,5 4 5-15,-1 2 0 16,11 0-8-16,5-1 7 16,3 2 1-16,4-1-2 15,7-5-10-15,2-1 11 16,7-6 1-16,2-5 7 16,4-1 9-16,1-4-4 15,6-3-10-15,-2-7-1 16,-2-4 13-16,-2 1-4 15,-8-1 8-15,-3 2 6 16,-10 5 26-16,-6-2-23 16,-9 8-15-16,-7-2-12 15,-7 3-1-15,-4 6 1 16,-9 0 0-16,3 5 0 0,2-4 0 16,10 1-30-16,8 2-189 15,13-1-452 1</inkml:trace>
  <inkml:trace contextRef="#ctx0" brushRef="#br0" timeOffset="124867.05">17457 7315 2005 0,'-2'0'342'0,"0"0"-226"0,0 0-11 0,-2 2 22 0,-8 8-49 0,-1 8-6 0,-2 4-34 0,-6 4-23 16,8 2-8-16,2-4-7 15,-4-4-63-15,5-2-195 16,-23-16-691-16</inkml:trace>
  <inkml:trace contextRef="#ctx0" brushRef="#br0" timeOffset="125264.61">17841 6832 2058 0,'-2'8'304'0,"-1"4"-229"0,1 18 95 16,-3 10 22-16,3 12-72 16,2 2-48-16,5-2-27 15,2-8-27-15,-3-8-18 16,1-1-85-16,-7-9-269 15,-30-2-607-15</inkml:trace>
  <inkml:trace contextRef="#ctx0" brushRef="#br0" timeOffset="125464.17">17603 6868 2152 0,'2'0'344'16,"4"-3"-197"-16,3 3 66 16,9 3-30-16,15-1-89 15,13 4-49-15,6 6-24 16,8-6-21-16,-4-2-66 16,-2-2-288-16,64-20-586 15</inkml:trace>
  <inkml:trace contextRef="#ctx0" brushRef="#br0" timeOffset="127280.73">17785 7281 2312 0,'3'2'292'16,"-1"-2"-254"-16,0-2 44 15,4 2 97-15,6-6-83 16,5-2-48-16,6-4-32 16,4 2-15-16,4-4 5 15,-2 1-5-15,4-1-1 16,3 3 0-16,-3 0 2 16,-8 6-2-16,0 6-1 0,-8 3-6 15,-1 9-1-15,-1-1-1 16,-3 8 2-16,-4 2 5 15,-1 0 1-15,-3-2 0 16,-2-4 1-16,-2-6 7 16,1-4-6-16,-1-2 7 15,4-6 1-15,1 2 6 16,-1-4-2-16,9-10-13 16,8-4-46-16,1-13-38 15,9 2-113-15,-2-1-41 16,-4 2 10-16,1 3 81 0,-8 10 85 15,-7 6 55 1,-7 7-5-16,-4 9 12 16,-2 6 7-16,0 10 43 0,2 9-22 15,2 0-16-15,0-2-3 16,6 0-1-16,-4-10 4 16,2-4 37-16,-3-10 31 15,1-4 101-15,-2-4 19 16,6-2-76-16,0-6-76 15,7-6-48-15,6-2-9 16,1 0-142-16,2-5-17 16,-4 4-9-16,3-5 48 15,-4 4 24-15,0 3 16 16,-5 10 29-16,-2 3 5 16,1 8 25-16,1 3 4 15,1 8 25-15,10-1-58 16,0 4-7-16,4-4 20 0,2-6 46 15,2-6 15-15,-4-4 91 16,3-5 38-16,-6-4-15 16,-2-1-24-16,-1-5-33 15,-7 3 29-15,-1-1-17 16,-9 1-30-16,-8 2-39 16,-9-1-7-16,-5 8-8 15,-10 0-6-15,2 10 6 16,-3 0-1-16,4 8 0 15,6 0-9-15,7 4-28 0,8-2-38 16,4-1 19-16,6 0 6 16,3-3 45-16,6-1 4 15,1-6 2-15,7-4 3 16,0-4 12-16,-4-4-4 16,-5-1-5-1,-3 4 7-15,-8-1-10 0,-5-1-3 16,0 3-37-16,0 3-41 15,0-2-35-15,5 3 8 16,1-1-63-16,7-1 99 16,10-1 69-16,-1-1 1 15,5-4 37-15,-1 1 44 16,-3-6-8-16,1 1 1 0,-1-3-17 16,-4-2-2-1,0 1 2-15,-4-2-26 0,-8 6-19 16,-3-4 16-16,-1 4-13 15,-6 2 55-15,-1 2-11 16,-10 2-32-16,-3 6-13 16,-10 8-7-16,-2 2-1 15,0 8-1-15,4 4-6 16,10 2-6-16,8 0-3 16,9 3-6-16,10-4 1 15,7 0-9-15,4-5 23 16,6-4 11-16,2-2-2 15,-2 6 1-15,2 1 20 16,-4 14 12-16,-7 11 29 16,-2 12 16-16,-10 14 1 0,-5 7-26 15,-19 9-31-15,-8-6-31 16,-10-16-57-16,-12-14 57 16,-6-28 0-16,-6-20 2 15,5-17 16-15,8-18 1 16,12-17-7-16,23-10 24 15,24-4 18-15,24-3-46 16,22-1-8-16,11 2-30 16,12 0-21-16,4 8 25 15,-4 3 7-15,-8 12 19 16,-15 9 7-16,-16 6 22 16,-17 10-1-16,-17 5-4 0,-6 8 5 15,-17-2 1 1,-1 3-29-16,-10 2 0 0,-3 6 28 15,-4 5 8-15,5 2-1 16,10 6-22 0,11-4-14-16,12 7-6 15,7-2 6-15,12-1 0 0,11-5 10 16,6-6 11-16,5-2-7 16,0-10-8-16,1-2 0 15,4-6 1-15,-6 2-1 16,-5-5 3-1,-10 7-1-15,-10-4-2 0,-11 2-6 16,-7-2-4-16,-2 3 3 16,-2-2-13-16,-4 5-13 15,2 2 21-15,-2 0-14 0,1 2-20 16,1 1 1-16,2 0 4 16,0-3 7-16,0-4-11 15,0 0 4-15,-2-2 23 16,0 4 2-16,-2 2-2 15,-1 4-6-15,-6 2 12 16,2 4 5-16,-2 6 1 16,-1 6 1-16,10 4-1 15,6 2-21-15,10 0 15 16,4-1-9-16,4-3 6 16,-9-4 9-16,1-6 0 15,-10-5 15-15,-1 0 8 16,-6-3-7-16,-7 1 4 0,-9 3-4 15,-12-1-16-15,-13-2-213 16,-7-2-289-16,-76-24-529 16</inkml:trace>
  <inkml:trace contextRef="#ctx0" brushRef="#br0" timeOffset="132390.09">15682 6391 1529 0,'0'0'212'0,"0"0"-157"0,0 0 73 0,0 0 19 0,3 0-17 0,-3 0-44 0,2 1-31 0,-2-1 35 0,2 4-33 0,2 0 11 0,3 5-11 0,3-1-5 15,4 0-7-15,11 3 26 0,4 0-26 16,11-1-27 0,9-4-5-16,7-1-2 0,7-1-4 15,8 3 0-15,2-3-6 16,3 0 0-16,1 2 9 16,2-2-9-16,-4 0 0 15,0-2-1-15,4 0 2 16,4-2-2-16,1 0-5 15,-4-8 5-15,-8 0 7 16,-3-2-6-16,-2-6-2 0,1 3 2 16,-1 6 3-1,2 0-4-15,-1 2 1 0,-10-8 2 16,-6-2-1 0,0-2-1-16,2-5 0 0,-4 3 0 15,2-4 5-15,-6 3-6 16,1 0 0-16,-9 2 1 15,-2 2 1-15,-12 2-1 16,-3 2 0-16,-8-2 0 16,3 2 1-16,-5-4 5 15,-3-4-7-15,4-2 2 16,-3-2 5-16,1 0-6 16,0-5-1-16,-1 0-4 15,-1-10 4-15,-8 1 8 16,-8-8 5-16,-8-4-13 0,-13-4 0 15,-7-4-1-15,-12-3-5 16,-11 2-5-16,-7-6-28 16,-13 9-31-16,-16 0-64 15,-76-12 35-15,-59 15 29 16,-51 35 22-16,67 35 0 16,-17 27-9-16,-10 14-21 15,11 0-38-15,34 13-1 16,40 5 63-16,98-32 32 15,13 2-17-15,10 0-69 16,-25 42-74-16,26 107-425 16</inkml:trace>
  <inkml:trace contextRef="#ctx0" brushRef="#br0" timeOffset="135398.6">15602 7579 1475 0,'0'0'459'0,"0"0"-401"0,2 3-41 0,-2-3 67 0,4-3 99 0,-2 3-44 0,12 0-85 0,1-1-6 0,14-2 38 0,12-4-11 0,3 0-32 0,10-1-22 16,-1-2-21-16,5 2-27 15,-4 1-96-15,-5-1-175 16,38-6-68-16</inkml:trace>
  <inkml:trace contextRef="#ctx0" brushRef="#br0" timeOffset="135631.15">15622 7802 1783 0,'9'2'147'0,"-1"-2"-136"16,11 0-11-16,8 0 60 15,2 0-38-15,2 0-22 16,2 0-22-16,5 0-1 15,-3 0-160-15,48-12-751 16</inkml:trace>
  <inkml:trace contextRef="#ctx0" brushRef="#br0" timeOffset="136334.37">18086 8026 2429 0,'0'0'355'0,"3"0"-248"0,1 0-61 0,2 0 40 0,15 0 4 0,8 0-39 0,19-1-36 0,17-3-15 15,-2 2 0-15,6 2-77 16,-13 0-92-16,-16 0-166 16,-20 2-228-16,-63 12-493 15</inkml:trace>
  <inkml:trace contextRef="#ctx0" brushRef="#br0" timeOffset="136501.41">17933 8185 1566 0,'2'0'344'0,"2"2"-187"16,7 4 1-16,7-6-46 16,7 2-55-16,3-2-57 15,8-2-15-15,0-4-130 16,1 0-209-16,37-26-1269 0</inkml:trace>
  <inkml:trace contextRef="#ctx0" brushRef="#br0" timeOffset="138680.97">17788 5444 1402 0,'0'-2'222'0,"-3"2"-89"0,1-2-7 0,2 2-25 0,0 0-22 0,0-2 10 0,0 4 7 0,0-2 21 15,0 0-36-15,2 0-18 16,-2 0 7-16,3 0-5 16,5 0-7-16,13 0 14 15,14 0-1-15,17-2-23 16,14 0-18-16,12-2-12 16,7-6-8-16,6 0-9 15,-4-4 0-15,-4 2 5 16,-10-2-6-16,-17 2-20 15,-14 0-16-15,-15 2-29 16,-11 0-11-16,-8 0-22 16,-3-4-7-16,-5-1 24 15,-7-3 2-15,-3 0 10 16,-4-1 18-16,-7 2 28 0,6-1 7 16,-5 4 16-16,2 6 1 15,-4 2 8-15,4-2 8 16,3 6 20-16,1-2 11 15,9 2 8-15,5 0-5 16,2 2-11-16,5-2-13 16,11-2-10-16,5 0 1 15,8 0-5-15,4 8-13 16,-1 2 0-16,-5 4 8 16,-2 4 25-16,-11 4 18 0,-1 2-10 15,-9 4-1-15,-6-2-1 16,-6 5-25-16,-9-5 10 15,-4 0-9-15,-5-2-2 16,-5-4-11-16,-2-4-2 16,-5 0-96-16,1-4-108 15,6-4-159-15,-27-16-700 16</inkml:trace>
  <inkml:trace contextRef="#ctx0" brushRef="#br0" timeOffset="139214.97">19180 4812 1468 0,'2'-2'450'0,"-2"-2"-361"0,0 0 16 0,0 4 99 0,-2 0-20 0,0 0-49 0,-3 0-36 0,5 3-37 0,0 4-49 16,-6 12-11-16,-2 17 52 15,-2 11-15-15,-8 16-29 16,9-3-9-16,0 2 10 15,5-8-10-15,4-4 6 16,2-8-6-16,2-9-2 16,5-9 1-16,3-6-1 0,-1-9-7 15,1 4-16 1,9-7-48-16,6-6-57 0,8-4-84 16,3-11-66-16,5 0 3 15,55-46-249-15</inkml:trace>
  <inkml:trace contextRef="#ctx0" brushRef="#br0" timeOffset="139887.07">19566 5121 1218 0,'0'-4'464'16,"0"2"-313"-16,-2 2-19 16,2-2 47-16,-7 6-53 15,0 4-75-15,-8 6-15 0,-8 8 6 16,0 4 3-16,4 3-14 15,5-6-16-15,8-5-15 16,1-1 0-16,5-9 0 16,3-1 1-1,-1-4-1-15,2-3-6 0,5 0 5 16,5-3-11-16,-2-8 12 16,7-3-18-16,2-7-16 15,-2-1-8-15,-3 4-5 16,-8 8 11-16,-3 2 27 15,-3 7-3-15,-2 2-13 16,-2 12 7-16,-1-2 13 16,1 9 5-16,4 3 1 0,5-5 5 15,5-9-6 1,7-6 1-16,4-7 14 0,6-8-8 16,0-11 5-16,-2-4-6 15,-5-5 0-15,2-3 12 16,-2-1-9-16,-9 2-1 15,3-4 16-15,-11 4 12 16,-3 0 6-16,-6 4-29 16,-1 4 37-16,-4 4-4 15,4 4-19-15,1 5-12 16,2 9-10-16,0 3-5 16,2 5-19-16,-7 10-25 0,-1 12 44 15,-4 10 0 1,5 10 11-16,7 0-10 0,7-2-1 15,5-2 0-15,-2-4 0 16,1-8-1-16,3-4 6 16,-5-10-5-1,-1-8 1-15,4-1 0 0,3-7 23 16,1-8 10-16,-1-5-1 16,4-5 20-16,-9-1-22 15,-5-2-4-15,-5-3-27 16,-9 0-4-16,-5 2-43 15,-12 6-23-15,-7 4-73 16,-6 10-140-16,-45 16-242 16</inkml:trace>
  <inkml:trace contextRef="#ctx0" brushRef="#br0" timeOffset="141149.96">19982 5143 1748 0,'6'4'323'0,"4"-2"-224"0,3 2 54 0,5 0 57 0,-5-4-78 0,3-2-78 0,6-2-12 0,0-4 1 0,3-2-16 0,-10 2-10 15,-3 0 1-15,-8 2 12 16,-4 2 0-16,-4 0-5 15,-4 0-25-15,0 2-2 0,-3 2 1 16,-12 8-11 0,3 12-8-16,-4 6-11 15,10 2-41-15,8 2-15 0,8-4 27 16,9-5 12-16,7-3 24 16,5-10 24-16,6-8 3 15,2-8-2-15,0-13 14 16,2-3 10-16,-1-7 5 15,-3-6 20-15,-5 1-22 16,-2-6 11-16,-8 0-16 16,-1-2-5-16,-7 2-6 15,2 0-3-15,-6 3 10 16,-4 6 2-16,2 6-3 16,0 5 9-16,-2 8-8 0,2 10-19 15,-6 4-24-15,2 18-36 16,-5 14 48-16,-1 18 0 15,0 12-3-15,1 5-9 16,9-11 6-16,7-4 8 16,1-6-1-16,6-10-19 15,7-12 17-15,-4-12 13 16,5-10 4-16,1-6 20 16,1-14-7-16,0-4 4 15,1-8 16-15,-2-4-16 16,-3-8 8-16,0-4-8 15,-2-4-12-15,-5 4 1 0,-5 7-1 16,-3 16 24-16,-5 9-9 16,-2 10-24-16,2 0 0 15,-3 12-43 1,-3 14-4-16,-1 11 47 0,1 18-6 16,2 9-34-16,6-6 19 15,4-4 6-15,3-2-8 16,5-8 10-16,3-8 5 15,-1-7 8-15,-1-11 0 16,1-10 10-16,-3-7 34 16,3-2 5-16,2-12-19 15,-2-5-9-15,-1-3-10 16,-7-1 7-16,-4 5-18 16,-8 7 0-16,0 10-33 15,-7 4 4-15,-2 12 17 16,-3 2 11-16,3 8-29 0,4 5-15 15,12-5-15-15,6 0 27 16,3-7 16-16,7-4 16 16,0-4 2-16,4-4 19 15,1-6 13-15,5-2-3 16,0-1-6-16,-2-5-7 16,2 0-16-16,-5-1 5 15,-1-5-6 1,-3-1 0-16,-3-4-15 0,-7 4-3 15,-4 0 9-15,-6 6 8 0,-2 6-11 16,-4 4-22 0,-13 4 8-16,-3 6 16 15,-9 6 9-15,2 7 1 0,4-2-2 16,6-2-5-16,10-2-1 16,5-7-10-16,5 1-7 15,2-8 18-15,6-4 7 16,9-8 45-16,1 0 1 15,10-10-31-15,5-7-7 16,-1-4-8-16,-2-4 1 16,2-8 8-16,-4 0-7 15,-10 0 7-15,-4 0 24 0,-13 12-15 16,-4 10 49 0,-5 5-16-16,3 12-16 0,2 6-35 15,-2 17-24-15,-4 21 24 16,2 17 11-16,6 22-11 15,6 8 8-15,6-3-8 16,10-1-42-16,2-10-129 16,46 84-312-16</inkml:trace>
  <inkml:trace contextRef="#ctx0" brushRef="#br0" timeOffset="143915.12">20630 6639 1337 0,'0'-2'310'0,"2"0"-124"0,-2-4-63 0,3 2 48 0,-3 0 41 0,2 0-74 0,-2 4-48 0,0 0 0 16,3 0-20-16,-6 0-29 15,3 4-41-15,0 8 7 16,3 10 19-16,-3 18 14 15,-3 8-13-15,-2 9-10 16,1 3-5-16,-2-6-11 16,1-2 7-16,-1-6-7 15,3-8 1-15,1-11-1 0,2-5-1 16,0-8-1-16,5-3 1 16,1 0-1-16,3-1 1 15,5-5 2-15,10 2 10 16,7-4-3-16,12 0 0 15,8-6-9-15,6-3-54 16,-1 1-129-16,4-8-104 16,-8 1-65-16,52-26-362 15</inkml:trace>
  <inkml:trace contextRef="#ctx0" brushRef="#br0" timeOffset="144680.56">21295 6950 1792 0,'-5'-2'294'0,"3"-2"-179"0,-5 0 70 15,0 0-7-15,-4 4-115 16,-7 4-46-16,-7 14-1 16,-8 6 2-16,0 8 2 15,-1-2 5-15,11 0 2 16,5-5-16-16,5-10-11 15,9-1 0-15,2-6-4 16,4-4 2-16,2 1-13 16,4-5 6-16,9-5 0 15,2-3-4-15,5-4-8 16,-2-8-5-16,3 0-22 16,-7 0-10-16,-7 4-1 0,-7 6 31 15,-4 4-1-15,0 8-70 16,-4 4 30-16,-1 6 54 15,1 2 0-15,4 4-15 16,2-6 8-16,5 0 2 16,1-6 20-16,4-3 11 15,3-7 31-15,3-5 1 16,2-5 7-16,2-4 25 16,1-2 12-16,0-10-39 15,-6 0 3-15,1-4-2 0,-5-6-25 16,-1 0 12-16,1-2-12 15,-5-1-9-15,4 1-15 16,-3 4 12-16,1 6-10 16,-5 10 11-16,-5 8-5 15,0 6 17-15,0 6-22 16,0 4-3-16,-2-2-33 16,2 0 9-16,-3 8-37 15,3 10 42-15,-4 14 19 16,4 8 0-16,-2 8 1 15,2 5 7-15,2 1-8 16,2 0 1-16,-1-4-1 16,4-4 1-16,0-8-1 15,1-13-6-15,3-11 6 16,5-7 14-16,-1-5-2 0,6-7 13 16,-3-3 14-16,4-2 29 15,-4-5-26-15,-5-1-8 16,0 0-8-16,-10-4-13 15,-6 0-13-15,-10 2-4 16,-3 4-14-16,-13 4 9 16,-4 6 1-16,-5 8-11 15,0 4-98-15,4 4-170 16,-3 26-245-16</inkml:trace>
  <inkml:trace contextRef="#ctx0" brushRef="#br0" timeOffset="146047.13">21771 7036 800 0,'2'0'1346'0,"1"0"-1189"0,4 2-104 0,1-2 155 0,5 0-17 0,3-2-100 0,2 0-53 0,2-2-16 15,-2 0-4-15,-3-6-7 16,-3 2-4-16,-1-4-7 16,-5 2-7-16,-3-2-3 15,-3 4-16-15,-5 2 1 16,-3 2-2-16,-6 6 18 16,-10 8-5-16,-1 10 2 0,-4 10-12 15,9 4 5 1,13-2-37-16,12-3-2 15,13-3 29-15,6-5 10 0,5-6 19 16,4-9 1-16,3-6 17 16,0-9 8-16,-1-9-1 15,-1-1 5-15,-1-7-18 16,-4-3 5-16,-4-7-11 16,-3 0-5-16,-6-8 13 15,-7-4-13-15,0-4 13 16,-5-5 2-16,-4 3-5 15,-2 3 1-15,2 6 6 16,0 9 0-16,-2 4-6 0,4 10 0 16,-2 10-12-16,2 6 0 15,-2 2-6-15,2 16-33 16,-2 12 15-16,0 16 16 16,0 20 3-16,2 8 4 15,3 3 1-15,3-3-1 16,6-6 1-16,1-8 0 15,1-8 5-15,1-16-5 16,-2-8-1-16,-2-11 1 16,-2-4 1-16,4-5 16 15,-1-7 5-15,-1-3 11 16,6-9-3-16,-2-3-4 16,1-10-14-16,-3-2-6 15,-1-8 3-15,3-4-9 0,-5 2-6 16,-5 0-6-16,-3 6-2 15,-2 9 5-15,-6 12 3 16,-1 3-7-16,1 5-5 16,-1 5 10-16,-4 8-5 15,-6 15 1-15,1 9 0 16,1 12-21-16,9 6-18 16,10 2 1-16,7-2 26 15,10-8 0-15,2-6 9 16,4-6 15-16,2-9 8 15,-2-8-7-15,0-9 17 16,2-7-2-16,-4-3 31 0,-1-5-25 16,1-5 4-16,-7-4-16 15,-7-2 1-15,-3 2-11 16,-13 2-20-16,-4 4-11 16,-4 12-5-16,-5 4 4 15,-1 12 7-15,-1 8 2 16,5 4-19-16,4 2-13 15,9 2-4-15,9-6 1 16,4-2 16-16,11-7 1 16,3-3 8-16,4-6 33 15,5-7 2-15,-1-3 5 16,-1-6 2-16,2-3 2 16,0 1-5-16,-3-7-6 15,-4 2-23-15,-4-4-46 0,-8-3 2 16,-6 0-5-1,-6 6 27-15,-7 2 22 0,-6 10 23 16,-7 4 17-16,-3 4 16 16,-8 6-8-16,-1 10 8 15,0 2-7-15,-2 12 2 16,9-2 2-16,2 0-18 16,9-6-4-16,5-2-8 15,8-5 12-15,3-1 22 16,7-6 7-16,1-7-5 15,5-5 27-15,3-4 21 16,1-7-23-16,0-6-28 16,1-3 56-16,-7-4-25 15,-3-4-25-15,-3-8-7 16,-4-6 2-16,-5 0 5 0,-1-2-21 16,-2 4 15-16,0 9 6 15,0 13 2-15,0 12 14 16,2 8-55-16,-2 12-22 15,4 21 3-15,-2 20 19 16,8 24 0-16,-3 7-6 16,1-4-53-16,6-3-65 15,-1-11-179-15,1 58-287 16</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3:27:29.709"/>
    </inkml:context>
    <inkml:brush xml:id="br0">
      <inkml:brushProperty name="width" value="0.05292" units="cm"/>
      <inkml:brushProperty name="height" value="0.05292" units="cm"/>
      <inkml:brushProperty name="color" value="#FF0000"/>
    </inkml:brush>
  </inkml:definitions>
  <inkml:trace contextRef="#ctx0" brushRef="#br0">8376 8636 1108 0,'0'-1'109'0,"3"1"-80"0,-3-3 275 0,0 2-101 0,0 1-128 0,-3-3 12 0,3 1-21 0,-2 2 13 0,-1-2-23 0,-1 0-22 0,0 0-1 0,-1-1-1 16,1 3 22-16,4 0-9 15,0 0-12-15,0 0-8 16,0 0 11-16,0 0 8 15,0-3 1-15,0 3-8 16,0-1-4-16,0 1 3 16,2-3-24-16,-2 3-7 15,2 0-5-15,1 4-6 16,1 6 6-16,2 1 13 16,6 0-13-16,-3-4 1 15,2-3-1-15,0-3 16 0,7-1 16 16,0-1 7-16,6-2-9 15,0-1-6-15,5 0-9 16,0 3-9-16,0-4-5 16,3 1 7-16,-3-1-8 15,-3-2 1-15,6-4 0 16,-1 0 10-16,4-3-11 16,1 0 0-16,1-2 8 15,11 0-7-15,-1 2 0 16,-1-2-1-16,2 2-6 15,-7 0 6-15,-1 2-2 16,-4 2 2-16,-9-2 1 16,2 4-1-16,-5 2 0 15,-3-4 0-15,-4 2 0 0,3 2 1 16,-4-5 1-16,0 4-1 16,-3-1-1-16,-4-2 1 15,2-1-1 1,2 0 12-16,-1-3-6 0,1-2-5 15,5-2 5-15,-3-5 3 16,3 5-8-16,-2-2 0 16,-3 0 5-16,-6 2-5 15,1-2 12-15,-5-2-5 16,-1-4 5-16,1-2 4 16,-1-2 2-16,-2 2-8 0,0 0-10 15,2-2 0-15,-4 3 6 16,0 4 4-16,-6-1-2 15,-5-1 4-15,3-1-1 16,-7-4-4-16,-1 2-2 16,3 0 1-16,-5 2-5 15,3 4-1-15,-8 2 11 16,2 2-11-16,-6-2 0 16,-2 0 1-16,4 2-1 15,-4 2 14-15,2-2-6 16,3 2-8-16,-5 1 5 15,2 4-5-15,-2 0-1 16,-6 1-5-16,-3 6-1 0,-6 3 5 16,-3 1 1-16,-7 4 0 15,-1 4 4-15,-3-1-4 16,2 4-5-16,-3 0 5 16,-1 3 0-16,6 7 5 15,0-2 2-15,2 6-13 16,6 1 6-16,5 2 0 15,3 6 10-15,7 0-10 16,6 8 0-16,0 6-11 16,9 3 11-16,5 0 0 15,9 2-1-15,6-9-1 16,9 2-7-16,-2 0 9 0,6 4 1 16,4 2-1-16,-2-4-7 15,5 2 7-15,1-3 0 16,4-5 6-16,4 0-6 15,4-2 0-15,7-4 0 16,4 0 0-16,4-4 0 16,2-4-2-16,4-6 1 15,2-5 0-15,6-12-11 16,3-5 4-16,0-12-52 16,3-8-102-16,0-7-196 15,95-62-281-15</inkml:trace>
  <inkml:trace contextRef="#ctx0" brushRef="#br0" timeOffset="1965.34">16310 8253 1928 0,'0'3'233'0,"0"-3"-176"16,0 0-45-16,0 0 21 0,0 0 15 0,0 0-14 0,0 1-17 0,0 2-2 15,2 2 21-15,1 4 9 16,3-1 9-16,4 7-5 16,5 2-11-16,1-2 4 15,5 2-6-15,2 1-9 0,12-4-11 16,5-4-2-1,12-4 20-15,4-6-8 16,6-6-1-16,3-6-10 16,3-4-6-16,4-4 18 15,-1-5-10-15,3-2 2 16,2-8-2-16,-5 3-2 16,-1-4-14-16,-2 2 14 15,-5-2-6-15,-3 4 3 16,-12 0 15-16,-5 6-1 0,-11-2-1 15,-15 6 5-15,-3 1 9 16,-3-1-7-16,-5-2 2 16,-2-2-14-16,-2-6-2 15,1 2-12-15,-3-6 7 16,3-2-5-16,-1-2-2 16,0 2 0-16,0 0-5 15,-2 5-1-15,-2 4 1 0,-5 3 7 16,0-1 7-16,-1 0-8 15,-9-2-5-15,5-1-2 16,-5-2 4-16,0 0-4 16,1 2 1-16,-3 2-1 15,3 4 0-15,-2 6-1 16,-4-2-6-16,-5 6-2 16,-2 1-8-16,-11 6 11 15,-9 5 0-15,-8 4 6 16,-1 4-8-16,-7 2 8 15,0 0-1-15,-6 4-8 0,-5-2 0 16,-4 6 8-16,-1 2 0 16,-3 4-5-16,-7 4 6 15,6 4-2-15,0 6 2 16,14 6-1-16,4 2 1 16,11 6-1-16,13 4 1 15,10 7-1-15,16 3 0 16,4 0 0-16,19-1 0 15,14-5 0-15,9 2-7 16,14-6 7-16,10-2-26 16,11 0-22-16,10-8-40 15,4 2-91-15,2-4-157 0,109 11-383 16</inkml:trace>
  <inkml:trace contextRef="#ctx0" brushRef="#br0" timeOffset="4980.39">1304 8107 1235 0,'0'-4'200'0,"-2"2"-38"16,0-6 0-16,-2 4-60 0,-1 2-44 0,2 0-22 0,1 2-18 0,2 0-9 15,0 0-8-15,0 0 12 16,0 0-5-16,-2 0 8 16,2 0 7-16,2 0 2 15,-2 0-16-15,0 2-9 16,2 0-6-16,6 8 6 16,-2 2 2-16,7 4-1 0,0 4 18 15,1-6-13-15,3 0 5 16,6-6-2-16,4 0 7 15,8-8 26-15,10-6-6 16,6-6-9-16,7-8-6 16,8-8-1-16,9-8 5 15,-2-8-2-15,8-4-5 16,0-9-17-16,4-5 7 16,0 0-3-16,0-4-5 15,-5 4 0-15,-8 7 6 16,-14 10-6-16,-14 9 0 15,-11 4 8-15,-12 7 1 16,-8 1 7-16,-9 2 26 16,-4 2 12-16,-4-6 5 0,-12 0-11 15,0-4 9-15,-8 0-20 16,-3 0-14 0,-7-2-5-16,-3 2 9 0,-1 2-5 15,-2 3 23-15,2 3-28 16,2 4-4-16,1 0-4 15,-3 6-8-15,-2 2 0 16,-3 4-1-16,-5 4-1 16,-12 2 1-16,-6 8-1 15,-7 6-7-15,-4 0 8 16,-4 2 21-16,0 5-13 16,4 3-7-16,2 12 5 15,3 5-6-15,-2 14 0 16,10 15 0-16,-2 12 10 0,7 13-4 15,8 7 3-15,11 0-2 16,15-16-7-16,23-9 1 16,24-15-1-16,25-10 0 15,26-10 0-15,30-8-41 16,89 4-149-16,153-36-302 16</inkml:trace>
  <inkml:trace contextRef="#ctx0" brushRef="#br0" timeOffset="22901.32">8668 6685 1676 0,'-2'0'309'0,"2"-1"-213"0,-2-2-39 0,2 3 140 0,-2 0 26 0,2-2-91 16,2 2-69-16,-2 2-12 0,0 1-33 0,2 0 0 0,4 9 21 0,5 0-1 15,5 11-4-15,3 7-1 16,6 8-9-16,9 14 14 16,1 14-2-16,4 8-8 15,-6 0-11-15,-2-2-16 16,-6-8-1-16,-5-3-9 16,-2-11-47-16,-7-10-91 15,-5-4-84-15,-1-10-117 16,-8-8-210-16,-23-16-191 0</inkml:trace>
  <inkml:trace contextRef="#ctx0" brushRef="#br0" timeOffset="23199.24">8739 7263 607 0,'-6'-5'1105'16,"1"4"-868"-16,-9-3-23 15,10 2 4-15,6 2-56 16,0-2-98-16,10 10-29 15,3 6-13-15,12 10 4 16,6 2 11-16,7 2 2 16,1-6 0-16,-1-2-13 15,-5-10-5-15,-1-4-2 16,-7-4 2-16,-5-10-3 16,1-4 6-16,-6-10-3 0,1-6 2 15,1-10-1-15,-2-5 1 16,-7 2 1-16,-7 1-3 15,-10 8-21-15,-1 7-1 16,-1 15-98-16,-7 13-195 16,-5 12-285-16,-25 39-617 15</inkml:trace>
  <inkml:trace contextRef="#ctx0" brushRef="#br0" timeOffset="27275.53">7879 8695 1619 0,'2'0'279'0,"-2"0"-207"0,0 1-50 0,2-1-14 0,0 3 2 0,1-2-8 0,6 3-2 0,4 0-21 0,8-1-102 0,39-21-364 0</inkml:trace>
  <inkml:trace contextRef="#ctx0" brushRef="#br0" timeOffset="29752.5">8400 6090 1398 0,'0'0'255'0,"-2"0"-150"0,2 0 8 16,-2 0-16-16,0-2-43 16,0 0 18-16,-2 0 18 15,1 0-10-15,1-2-20 16,-5 1 27-16,5 2-12 16,-5-3-5-16,3 4-11 15,-7 5-17-15,-5 4-14 16,-9 9-11-16,-6 10-8 15,0 6 3-15,4 4-3 16,5-4-9-16,11-4-16 16,9-4-5-16,10-4 20 0,10 2 1 15,7 1-1-15,13 4-10 16,4 4 11-16,1 5 0 16,-6 0 9-16,-6-4-9 15,-12 4 0-15,-11-8 1 16,-8 0-1-16,-4-6 12 15,-6-8-3-15,0-4 18 16,-3-6 13-16,-1-12-2 16,1-12-11-16,4-18 0 15,2-12 1-15,10-8-10 16,10-8-18-16,5 0 0 16,1 3-1-16,0 3 1 15,-4 10 0-15,-1 10 0 16,-10 8 0-16,-4 16 5 0,-2 4-5 15,-8 10-32-15,-5 0-16 16,-12 6 36-16,-8 2 6 16,-12 6 6-16,-4 0 1 15,6 2 8-15,9-4-9 16,7 2-18-16,7-6-82 16,9 4-118-16,6 8-291 15</inkml:trace>
  <inkml:trace contextRef="#ctx0" brushRef="#br0" timeOffset="30197.6">8793 5985 2114 0,'-2'0'276'0,"-3"3"-180"0,-6-2 102 0,0 3-72 0,-7 0-68 0,7 6-40 0,0-1-18 0,1 0 0 16,10-2-26-16,0-4 7 16,4 0 16-16,0-3 3 15,-2-3 7-15,-2 2 14 16,2-1 9-16,-2-1-3 0,2 2 0 15,-2-2 21 1,0-2-1-16,-2 1-22 0,2-1 7 16,0 1-13-16,-2 4-5 15,2 3-14-15,2 7-32 16,3 12 32-16,3 11 0 16,6 8 24-16,5 1-15 15,0-6-3-15,2-6-6 16,0-2-7-1,-1-6-29-15,-5-4-64 0,-3-8-59 16,-1-6-101-16,-7-4 11 16,5-8 60-16,-2-10-82 15,14-56-365-15</inkml:trace>
  <inkml:trace contextRef="#ctx0" brushRef="#br0" timeOffset="30463.56">8837 6052 1493 0,'-4'-2'243'0,"-1"-2"-129"16,-1 1 79-16,2 2-26 16,4 1-53-16,0 0-39 15,0 0 21-15,2 0-11 16,0-3-16-16,0 3-16 16,-2 0-25-16,2 3 11 15,5 5-1-15,3 3 2 16,11 16-5-16,-1 11-8 15,5 6-12-15,1 4 0 0,-4 0-14 16,5-4-1 0,-4-5-11-16,-4-11-84 0,-3-5-134 15,-5-2-225-15,1 1-81 16</inkml:trace>
  <inkml:trace contextRef="#ctx0" brushRef="#br0" timeOffset="38096.56">1202 8967 1526 0,'-3'0'283'0,"-1"0"-136"0,-9-2 24 0,1 0 30 0,1 2-10 0,3-4-40 0,3 4-34 0,5-2-36 0,0-2-28 0,3 4-13 0,-1-4-38 0,4 0 10 0,8-8-12 16,16-10 0-16,11-6 10 15,5-6-10-15,6 2-3 0,0 2 2 16,2 0-7 0,-6 8 5-16,-11 5-66 0,-12 10-42 15,-12 9-18-15,-13 14 32 16,-15 12 55-16,-14 16 1 16,-21 10 13-16,-2 4-16 15,-8-4 44-15,4-4 11 16,6-10-11-16,13-9 18 15,16-15 12-15,15-10-8 16,15-12-14-16,21-15 14 16,18-9-14-16,14-10-8 15,11-4-96-15,6 0-237 16,87-64-542-16</inkml:trace>
  <inkml:trace contextRef="#ctx0" brushRef="#br0" timeOffset="44398.25">12380 4225 1155 0,'-3'0'375'0,"3"0"-243"0,0 0-9 0,0-2 30 0,0 2-11 0,0-2-56 0,-2 0-31 0,0 2-16 0,2-2-39 0,-2 2 0 0,2 0-69 0,0 0-30 16,-2 0 0-16,2 2-45 16,0-2-69-16,0 0 36 15,0 0 80-15,0 0-98 16,0-4-374-16</inkml:trace>
  <inkml:trace contextRef="#ctx0" brushRef="#br0" timeOffset="45203.3">12431 4052 1552 0,'-2'-2'222'0,"0"0"-105"0,0-4 12 0,0 1 44 0,2 0-58 0,-3 3-17 0,1 0-5 0,2 2-17 15,0 4-40-15,2 6-34 0,3 12 8 16,3 19 47 0,1 9-27-16,5 4-28 15,-6 2 4-15,3-6-5 16,-3-4 9-16,0-9-9 15,-3-10 0-15,-3-9 0 16,-2-5 0-16,0-10-1 0,-2-1-1 16,0-4-18-16,-3 0-2 15,-7-10 15-15,2-8-6 16,-5-7 12-16,-2-12 0 16,7-7 2-16,3-12 8 15,0-4-4 1,7-8-1-16,4-3-5 0,8 5 0 15,3 8 0-15,5 12 0 16,3 16-8-16,4 8 1 0,2 8-7 16,-5 10 8-1,5 8-7-15,-5 12 13 0,-1 8 1 16,-2 4 5-16,-5 6-5 16,-5-2-1-16,-9 2 2 15,-8-4-2-15,-7-2 1 16,-14-2-1-16,-2 0-10 15,-11-2 10-15,-3-1 0 16,4-6-20-16,-1-1-130 16,9-7-54-16,6-3-153 15,-2-29-1179-15</inkml:trace>
  <inkml:trace contextRef="#ctx0" brushRef="#br0" timeOffset="45547.8">12770 4113 1865 0,'4'1'347'0,"7"2"-342"0,7 1-4 0,9 2 40 0,2 2 10 0,2 7-28 0,-2 6-11 0,-4-1-2 16,-6 4-2-16,-7-4 3 16,-10 2-11-16,-4 0 0 15,-10-4-6-15,-3-2 14 16,-3-6 1-16,3-6 40 16,-3-4 34-16,7-6 20 15,1-4-32-15,6-8-64 16,6-8-7-16,10-6-67 15,15-6-118-15,8-6-115 16,84-65-368-16</inkml:trace>
  <inkml:trace contextRef="#ctx0" brushRef="#br0" timeOffset="45918.27">13209 4127 1697 0,'2'0'308'0,"0"0"-229"16,7-3 44-16,2 0 15 15,12-5-72-15,1 0-33 16,1-5-13-16,5 5-10 16,-9-2 2-16,1-2 2 15,-7 0 20-15,-3-1-2 16,-5 2-7-16,-5 1 40 15,-4 4-7-15,-3 0-1 16,-6 4-44-16,-5 2-12 16,-13 6-1-16,-8 12 1 15,-4 11 0-15,6 3-1 0,12 4-12 16,12-6 5-16,18-4 5 16,11-5-10-1,13-2-6-15,11-7-13 0,7-8-118 16,7-8-26-16,5-8-77 15,-3-10-47-15,68-51-450 16</inkml:trace>
  <inkml:trace contextRef="#ctx0" brushRef="#br0" timeOffset="46441.08">13750 3950 1137 0,'-4'-2'508'16,"0"0"-349"-16,-10-2 39 15,-1 4-18-15,-4 6-51 0,-5 10-17 16,-3 10 25-1,-3 8-47-15,7 2-20 0,5 3-61 16,14-11 5 0,6-6-14-16,9-7 0 0,7-2-1 15,2-8 1-15,4-6 4 16,1-7 14-16,4-8-1 16,0-9 2-16,-2-2-2 15,-5-5-1-15,-5-9 13 16,-1-3 23-16,-9-2 10 15,-5 0-11-15,-8-2-15 16,-4 4 10-16,-5 0-26 16,2 5-10-16,-5 6 0 15,9 8-10-15,2 11 0 0,2 10-2 16,3 7-31-16,4 4-7 16,-2 19 31-16,8 14 8 15,5 13 1 1,9 3-1-16,7-2 0 0,2-8 0 15,3-10 0-15,-1-6-5 16,-4-8 6-16,-7-8 0 16,0-9 0-16,-4-5 1 15,0-7 11-15,0-7-6 16,-3 0 3-16,1-6 0 16,-7 2-3-16,-1 4-6 15,-2 6-1-15,-2 6-14 16,7 2 2-16,3 2 7 15,5 4-14-15,8 2-70 16,2-2-91-16,-4 0-285 16,12-16-59-16</inkml:trace>
  <inkml:trace contextRef="#ctx0" brushRef="#br0" timeOffset="46603.41">13984 3702 1566 0,'-2'0'1001'0,"-1"0"-878"0,1-3-73 0,2 3 61 0,2 3-80 16,8 2-31-16,3 8-36 0,12 1-313 0,37 18-330 0</inkml:trace>
  <inkml:trace contextRef="#ctx0" brushRef="#br0" timeOffset="46846.44">14390 3860 2361 0,'0'2'280'16,"0"-2"-218"-16,0 0 97 0,-3 0 13 15,3 0-100 1,-2 0-72-16,2 2-4 16,2 4-10-16,5 2 9 0,0 6 4 15,1 2-10-15,4-4-220 16,19-14-536-16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3:32:32.411"/>
    </inkml:context>
    <inkml:brush xml:id="br0">
      <inkml:brushProperty name="width" value="0.05292" units="cm"/>
      <inkml:brushProperty name="height" value="0.05292" units="cm"/>
      <inkml:brushProperty name="color" value="#FF0000"/>
    </inkml:brush>
  </inkml:definitions>
  <inkml:trace contextRef="#ctx0" brushRef="#br0">14446 2111 1536 0,'0'0'344'0,"-3"-2"-205"0,1 2-56 0,-1-2 59 0,3 2-22 0,0-2-40 0,0 0 7 0,0 0-15 0,3 0-6 0,-3 2-26 0,2 0-14 0,-2 2-17 16,0 0-9-1,3 2-28-15,1 12 28 0,3 12 0 16,1 16 12-16,5 9-6 15,-3 5 4-15,1 2-9 16,-2-6 0-16,0-6-1 16,2-8 0-16,-7-14-1 15,-2-5 1-15,0-10 0 16,-2-3-17-16,0-5-13 16,-2-3 30-16,2-3 0 15,-4-8 18-15,-5-8-18 16,-4-13-17-16,-3-12-25 15,5-12 21-15,0-14 3 0,8-6-6 16,8-2 18-16,13 3-22 16,0 11 7-16,8 10-11 15,3 16-2-15,-2 12 26 16,0 12-1 0,-7 10 8-16,0 14-19 0,-6 14 8 15,-1 12-1 1,-6 12 13-16,-7 8 8 15,-10 5-8-15,-5-3 0 16,-9-4 0 0,1-2-42-16,-6-16 13 15,6-8 1-15,2-12-14 0,1-10 41 0,7-6-4 16,3-6 5-16,6-2 12 16,4-2-12-16,4 4 0 15,2 2 1-15,11 2-1 0,1 4 6 16,8 4 19-16,5 8-1 15,10 2-16-15,1 8-8 16,1-2-1-16,-4 2-36 16,-3-2-119-16,-5-4-197 15,15-4-1126-15</inkml:trace>
  <inkml:trace contextRef="#ctx0" brushRef="#br0" timeOffset="468.97">15005 2061 1631 0,'0'0'467'0,"0"0"-411"0,2 0 2 0,-2 2 44 0,0-2-48 0,-2 0-19 0,2 2-4 0,-3 0-5 0,3 8-25 0,0 10 34 0,-3 14 34 0,-1 12-2 0,-2 11-19 15,-5 3-6 1,3-2-31-16,-2-2-10 15,8-10 19-15,0-8-13 16,2-10-7-16,2-6 0 0,4-8 9 16,4-6 11-16,9 1-1 15,10-5 28-15,13-4 5 16,12-8 4-16,4-1-38 16,7-3-6-16,-1-4-11 15,1-2 0-15,-7 5-1 16,-3-4-74-16,-13-1-130 15,-7 6-142-15,-2-24-326 16</inkml:trace>
  <inkml:trace contextRef="#ctx0" brushRef="#br0" timeOffset="3322.72">13142 3667 1853 0,'0'0'206'0,"0"2"-155"0,0 0-36 0,0 7 10 0,4 4 20 0,0 11 14 0,4 8-25 16,1 11-8-16,-1 7-7 16,1 4 7-16,0 0-16 15,-2-2-10-15,2-12 0 16,-5-5-7-16,-2-12 6 0,1-6 0 16,-1-7-8-16,-2-6-6 15,0-4 15 1,0-7-13-16,-5-8 2 0,-1-7-20 15,-5-13 31-15,2-7 0 16,-1-10 17-16,6-8-17 16,0 2 0-16,6-2 9 15,7 7 19-15,7 10-28 16,8 2 0-16,5 3-4 16,3 6 11-16,1 4-7 15,0 18 0-15,3 10-25 16,-5 16 25-16,4 12 0 0,-3 8 0 15,-8 11 0 1,-10-3 20-16,-7-4-9 0,-14-6-1 16,-4-2 22-1,-10-6-11-15,-6-2 31 0,-4-8 11 16,-7 2-43 0,-1-4 7-16,-1-8-27 0,2-2 0 15,4-6-38-15,7-6-106 16,10-8-120-16,30-48-117 15</inkml:trace>
  <inkml:trace contextRef="#ctx0" brushRef="#br0" timeOffset="3767.83">13699 3760 1654 0,'6'4'177'0,"6"-4"-120"0,1 0 51 0,3 0 13 0,5-7-29 0,-2 2-7 0,3-4-8 0,-2-4-20 0,-2-1-24 16,-5-4-14-1,-3 0-7-15,-6 0-12 0,0 4 30 16,-4 1 0-16,-4 5 8 16,-6 4 8-16,2 2-40 15,-10 2 9-15,0 4-14 16,-7 10 8-16,4 9-3 16,-4 0 0-16,11 9-6 15,10-6-10-15,4 1 1 16,9-5 1-16,5 0 8 15,8-8 1-15,0 0 0 16,2-6 22-16,8-8-23 16,1-4-56-16,4-6-117 15,11-8-140-15,54-34-265 16</inkml:trace>
  <inkml:trace contextRef="#ctx0" brushRef="#br0" timeOffset="4150.87">14209 3662 500 0,'0'1'1269'16,"0"7"-1131"-16,5 2-79 16,1 8 17-16,5 3 25 15,1 1 2-15,-1 2-62 16,-3-6-14-16,6 0-21 0,-7-4-5 15,-5-8 6 1,0-3-5-16,-2-3 17 0,0 0-8 16,0-1 19-1,0-5-3-15,0-8-27 0,2-8-48 16,8-7 25-16,5-3-13 16,5-1 21-16,7 7 8 15,-3 7-2-15,3 7 9 16,-7 10 0-16,3 8-17 15,-6 10 16-15,1 6-6 16,-3 3 7-16,-5 2 18 16,-2-3-17-16,-3-2 0 15,-5-4-1-15,0-5-64 16,2-1-94-16,4-2-196 16</inkml:trace>
  <inkml:trace contextRef="#ctx0" brushRef="#br0" timeOffset="4966.96">14785 3625 684 0,'-14'6'1161'0,"3"6"-1029"0,-10 4-77 0,-3 9 17 0,7-2 35 0,-4 0-55 0,10-4-31 0,4 2-12 0,7-9-8 0,3-2-1 15,4-4-8-15,1-4 8 16,5-2-8-16,3-7 8 16,5-4 0-16,0-5 2 15,-3-2 8-15,1 1-9 16,-13 7 20-16,-4 6-16 15,-2 3-5-15,-2 2-1 16,4 2-56-16,0 2 9 16,7 1 36-16,7 5-3 15,1-4-36-15,8-4 1 16,0-6-4-16,4-7 20 16,0-5 14-16,-8-7 20 15,2-5 25-15,-7-3 22 16,-5-4 22-16,-9 0 39 15,-4-6-21-15,-9-2 1 0,-7 0-22 16,-7-4-9-16,-2-1-19 16,6 7-4-16,0 11 8 15,10 8 18-15,4 9-45 16,5 8-15-16,2 6-31 16,2 15-29-16,2 15 38 15,4 18 21-15,7 20-4 16,3 6-22-16,9-4 3 15,2-10-18-15,4-9-21 0,1-7 28 16,-5-10 2-16,-6-13 2 16,2-6-31-16,-7-11-19 15,0-10 57 1,0-10 24-16,0-9 6 0,2-3-4 16,-7-6 25-16,3-8 1 15,-10-4-10-15,1-6-1 16,-2-2-7-16,-3 0 6 15,-2 8-16-15,-4 5 0 16,-1 10 35-16,2 8 0 16,-1 12-11-16,2 3-24 15,2 9-14-15,-2 9-29 16,4 19 43-16,2 13 10 16,3 18-2-16,4 0-2 15,7-2-5-15,-2-8-1 0,4-10 0 16,-3-7-1-16,-3-12-126 15,-7-2-76-15,-5-1-322 16</inkml:trace>
  <inkml:trace contextRef="#ctx0" brushRef="#br0" timeOffset="5150.78">15201 3565 1874 0,'11'-4'206'0,"0"0"-151"0,15-4 32 0,8-4-45 0,-2 4-18 0,5-2-24 0,3 4-12 15,0-2-176-15,65-16-570 16</inkml:trace>
  <inkml:trace contextRef="#ctx0" brushRef="#br0" timeOffset="5632.86">15655 3675 1696 0,'-2'2'261'15,"2"-2"-192"-15,-2 7-38 16,-1 2 29-16,-1 5 2 0,4 4-5 15,2 3-15 1,7-3-32-16,7-2 9 0,2 0-19 16,3-6 0-16,2-4 0 15,4-6-5-15,-5-10-14 16,3 0 2-16,-6-7 11 16,0 2 6-16,-6-2 7 15,-7 5 4-15,-3 5 20 16,-3 4 13-16,-4 6-44 15,-1 12 0-15,0 16 0 16,-1 19 18-16,2 20 1 16,6 20-10-16,16 67-1 15,-3-101 26-15,12 44 31 16,-6-20-34-16,-13-28-31 0,-12-18 7 16,-17-19-1-16,-1-9 21 15,-12-19 5-15,1-13 13 16,-2-17-2-16,3-14 49 15,5-13 2-15,11-6-29 16,6-5-52-16,12 5-13 16,12 4-9-16,7 12-121 15,18 4-247-15,94-60-591 16</inkml:trace>
  <inkml:trace contextRef="#ctx0" brushRef="#br0" timeOffset="6532.99">18019 3342 1743 0,'0'0'481'16,"2"0"-430"-16,-2 0-7 0,7 0 28 0,6 3-41 0,10 4-4 0,10 12 26 0,7 6-29 15,1 11-8-15,-10 5-15 16,-6 7-1-16,-6 0-9 16,-7-6 9-16,-8-8 18 15,0-16-7-15,-4-8-10 16,0-6 28-16,-2-6 34 15,0-6 64-15,2-8-34 16,0-10-64-16,0-10 13 16,4-4-41-16,5-2-1 0,11 0-42 15,2 2-13 1,14 7-73-16,4 10-122 0,69-8-281 16</inkml:trace>
  <inkml:trace contextRef="#ctx0" brushRef="#br0" timeOffset="6883.99">18661 3513 1694 0,'9'-2'202'0,"-2"0"-142"0,8 0 47 15,7-4 8-15,-1-2-31 16,2 0-4-16,0 0-2 15,-3-4-6-15,-9 0-29 16,-5 2 13-16,-6 2 8 16,-4 2-1-16,-2-4-28 15,-5 4-35-15,-7 2-13 16,-7 6-6-16,-4 8 19 16,-2 10-12-16,1 8 4 15,11 4-1-15,10 0 8 16,6 2-23-16,13-2 3 15,3-6-9-15,10-6 20 16,-1-8-5-16,4-2 6 0,3-6-26 16,2-8-101-16,6-4-136 15,67-26-437-15</inkml:trace>
  <inkml:trace contextRef="#ctx0" brushRef="#br0" timeOffset="7399.1">19231 3352 962 0,'0'0'891'0,"0"3"-804"0,0 2-76 0,3 4 29 0,1 7-10 0,-2 2 2 0,5 8 2 0,2-6-19 0,4 0-4 15,-2-2-5-15,3-4 3 16,1-8-3-16,-6-2 0 16,2-6 19-16,0-6-2 15,1-6-2-15,-1-4 9 16,-5-6-2-16,1 4-11 15,-4 4-16-15,-3 3-1 16,0 9 0-16,-3 3-44 16,6 5-31-16,-1 8 33 0,11 2 30 15,3 4-24-15,5 0-9 16,2-6 9-16,6-4 3 16,-4-6 17-16,-1-8 16 15,-4 2 0-15,-4-8 9 16,-7 0 28-16,-5-2 47 15,-6-3 9-15,-5 2-13 16,-5-2 25-16,-5-1-66 16,-1 0-39-16,-1 3-15 15,2 7-98-15,2 4-77 16,-3 8-145-16</inkml:trace>
  <inkml:trace contextRef="#ctx0" brushRef="#br0" timeOffset="7936.76">19751 3276 1776 0,'-9'2'227'0,"4"7"-167"15,-12 2-17-15,-6 15-8 0,-6 9-11 0,4-2-17 0,8 4-5 0,11-9-2 0,10-4-6 16,7-8 6-16,6-2 5 16,-1-8-4-16,7-4 9 0,-6-4 36 15,-1-6 4 1,-1-6 1-16,-3 0 4 0,-6-4-17 16,-4-4 8-16,-2-2-1 15,-4-2 3-15,-6 2-23 16,4 2-25-16,-3 4-12 15,1 7 12 1,6 5 3-16,2 1-3 0,2 5-14 16,4-3-59-16,5 6-40 15,7 2 70-15,11 4 35 0,7 3 8 16,3 6-9 0,2 6 7-16,-3 2 1 15,-7 4-20-15,0-2 21 16,-6 0 17-16,-10-6-5 15,-7-4-12-15,-5-8-1 0,-3-6-9 16,-3-2 10-16,2-2 0 16,-2-2 20-16,-1-2 5 15,0-6 20-15,-1-6-19 16,3-8-26-16,4-4-11 16,9-6-55-16,12-2-13 15,8-2-104-15,4 3-167 16,61-37-957-16</inkml:trace>
  <inkml:trace contextRef="#ctx0" brushRef="#br0" timeOffset="8536.09">20461 3222 1899 0,'-2'0'195'0,"0"0"-92"0,-3 0 41 0,-8 2-87 0,0 2-19 0,-5 8-29 0,-3 6-9 16,6 6-5-16,-1 7 4 15,10 1-9-15,8-6 9 16,2-5-13-16,8-4-7 16,-4-9 12-16,6-8-4 15,4-6 13-15,2-13-64 16,6-6-4-16,-4-8 68 0,3-5 0 15,-7-2 45 1,-2 0 9-16,-7-2-7 0,-9-2-11 16,-3 4-8-1,-3 6 34-15,-3 8-11 0,5 12-6 16,1 10-45-16,3 4-42 16,-5 13-3-16,1 16 21 15,0 17 23-15,6 12-47 16,7 6-84-16,13-6-11 15,5-1-32-15,6-12-137 16,3-8 172-16,0-11 137 16,0-12 3-16,-3-12 15 15,0-10 96-15,-2-10 74 16,1-4-73-16,-8-2-20 16,-4-2 2-16,-9 0-47 0,-4 3 38 15,-7 7-37-15,-4 6 20 16,-1 4-17-16,0 6-24 15,4 0-18-15,1 6-9 16,-5 0-28-16,-6 5 19 16,-3 7 9-16,-14 4 0 15,-11 4 1-15,-18-2 0 16,-17-2-1-16,-13-4-265 16,-152 0-336-16</inkml:trace>
  <inkml:trace contextRef="#ctx0" brushRef="#br0" timeOffset="12966.87">18556 4077 1647 0,'9'-4'274'0,"5"-5"-220"0,12 1-27 0,8-4 33 0,1 5-12 0,-5-2-40 0,-1 1 13 0,-6 4-14 16,-2 2 5-16,-5-2 5 16,1 2-10-16,-1 2-1 15,-3-2 8-15,-4 0-5 16,-2 2-3-16,-5-2-6 16,0 4-5-16,-4-2-25 15,-3 0-83-15,-8 6-55 16,-12 8 116-16,-10 4-16 15,-11 8-26-15,-4-3 94 0,8-5 36 16,9-4 51 0,12-6 10-16,11-4-11 0,6-2-19 15,4-2-16-15,6 0-6 16,11 0-24-16,16 0 50 16,15 0 28-16,18-5-39 15,9 0-26-15,4-8-14 16,-4 1-10-16,-3-2-10 15,-7 3-202-15,37-24-418 16</inkml:trace>
  <inkml:trace contextRef="#ctx0" brushRef="#br0" timeOffset="15616.13">14008 4628 1361 0,'-2'0'234'0,"2"0"-180"0,-2 2 20 0,2-2 35 0,0 0-34 0,-2-2-7 0,2 2-4 15,-2 0 4-15,2 0 4 16,0 0-6-16,-2 2-9 15,2-2 4-15,0 0-23 16,0 0-8-16,2 0-3 0,0 0-7 16,4 2-19-1,10-4-1-15,11 2 33 16,11-2 12-16,13-4-27 0,0-2-2 16,1 0-1-1,-3-2-1-15,-5-4-14 0,-2 4 1 16,-6-1-1-16,-9 6-14 15,-11 3-16-15,-10 2-90 16,-4 2-168-16,-8 6-33 16,-30 12-431-16</inkml:trace>
  <inkml:trace contextRef="#ctx0" brushRef="#br0" timeOffset="16032.63">14526 4502 1690 0,'0'0'383'0,"0"0"-268"16,0 0-37-16,2 0 15 15,0 0-39-15,0 0-36 16,0 1-16-16,10 6 5 15,5 4 28-15,10 14-19 16,6 11-8-16,1 6-1 16,-1 4-7-16,-6-8 6 15,0-2-6-15,-9-10-1 0,-3-8 1 16,-6-8 0 0,-2-3 6-16,-2-7 3 0,-3-3 39 15,6-7 63 1,6-8-40-16,-1-10-23 0,5-10-14 15,0-2-23-15,-4-6 4 16,-1-4-15-16,3-1-2 16,-6 11-5-16,-1 4-50 15,5 12-75-15,-8 12-77 16,1 2-119-16,9 18-259 16</inkml:trace>
  <inkml:trace contextRef="#ctx0" brushRef="#br0" timeOffset="16416.5">15165 4610 759 0,'5'-2'1126'16,"3"-2"-981"-16,6-4-71 15,8-6 76-15,7-2-35 16,-5 0-58-16,5 0-24 15,-8-1-7-15,-4 6-2 16,-5 1 3-16,-10 3 39 16,0 3 12-16,-4 4-11 15,-2 0-13-15,-4 0-36 16,-9 3-18-16,-6 1-8 16,-10 10 8-16,-5 10 12 15,0 3-12-15,14 8 0 16,6-3 0-16,14-2-2 0,12-2-26 15,13-6 22-15,8-2 6 16,6-4 0-16,9-8 9 16,10-6-5-1,2-6 14-15,2-6-18 0,-2-2-51 16,-3-4-111-16,-2-4-45 16,67-30-297-16</inkml:trace>
  <inkml:trace contextRef="#ctx0" brushRef="#br0" timeOffset="18065.45">19412 4341 1830 0,'0'2'306'0,"0"-2"-238"0,0 2-13 0,0 0 28 0,2 6-26 0,0 6 21 0,3 6-11 0,1 7-28 16,3-2-22-16,-2 1-5 16,-2 3 1-16,-1 0-13 15,0-2-30-15,-4-4-142 0,0-2-131 16,-8 7-252-16</inkml:trace>
  <inkml:trace contextRef="#ctx0" brushRef="#br0" timeOffset="18236.59">19312 4542 1564 0,'1'0'490'0,"4"-4"-436"16,6-2-25-16,12-5 91 0,8 1-44 15,7 1-46-15,7-4-30 16,1 5-1-16,6-2-155 16,56-8-215-16</inkml:trace>
  <inkml:trace contextRef="#ctx0" brushRef="#br0" timeOffset="18550.27">19915 4407 1895 0,'0'6'182'0,"0"2"-101"0,2 10 28 16,3 0-17 0,6 5-32-16,2-1-3 0,4-4-32 15,2-3 19-15,-1 0-34 16,-3-9 7-16,-1-5 5 15,-3-1 2-15,-5-3 72 16,4-9-1-16,3-2-44 16,-2-11-14-16,-2-4-37 15,0-4-28-15,2 1-58 16,-5 4-32-16,2 6-43 16,-2 6-172-16,5 8-187 15,22-4-171-15</inkml:trace>
  <inkml:trace contextRef="#ctx0" brushRef="#br0" timeOffset="18866.49">20267 4434 990 0,'5'1'707'0,"4"5"-539"0,4 2-79 16,5 2 13-16,5-3 33 16,0-3-30-16,9-7-20 15,-1-1-1-15,0-2-36 16,0-8-19-16,-2 2-13 15,-4-2 13-15,-11 2 5 16,-6-2 23-16,-8 6 11 16,-4-2-34-16,-6 4-34 15,-7 2 0-15,-3 4-6 16,-12 8 1-16,-3 8 5 0,6 10 0 16,2 2-1-1,14 2 0-15,13 1-13 16,7-3 4-16,13-2-5 0,13-7-2 15,11-4-11-15,17-7-100 16,3-10-134-16,10-8-218 16,68-42-965-16</inkml:trace>
  <inkml:trace contextRef="#ctx0" brushRef="#br0" timeOffset="21615.9">16584 1416 1274 0,'-18'-3'145'0,"-1"2"-76"0,-22-2 33 0,-3 2-16 0,-6-9 1 0,2 6-3 0,-4-1-44 0,-1 3 14 16,-6 6-31-16,-1 3-14 15,-8 4-2-15,-8 1-5 16,-11 6-2-16,-4 2 0 15,-9 1 1-15,-3-3 6 16,5 0-6-16,4 0-1 16,1 2 0-16,-1 0 0 15,3-2 9-15,4 0-1 16,0-2-1-16,3-2 16 16,1 4-5-16,-2-4-6 15,-3 2-5-15,-7 2-6 16,-5-2 7-16,-4 2-8 15,3-2-1-15,3 2 1 0,2 4 1 16,3 1 0 0,2-1 0-16,3 1-1 0,11 2 0 15,2-1 2-15,11 0 7 16,-4 4-9-16,1-2 25 16,7 4-8-16,2 0-5 15,4 2 15-15,5 0-3 16,0 8 7-16,1 4-1 15,0 6 5-15,1 5 2 16,3 7 2-16,0 2-21 16,-6 0 0-16,6 2-1 15,1-2-1-15,1-6 7 16,5 3 1-16,2-3-3 16,2 4-5-16,4 0-10 15,10 7 6-15,-2 5-4 0,13 12-7 16,-3 12 8-16,-3 79-3 15,3 23 1-15,7-17-6 16,6-131-1-16,0-8 0 16,0-8 0-16,5 34 0 15,3-18 0-15,0-13 11 16,1-12-10-16,-1-2 12 16,5-1 4-16,-5 2-8 15,4 6 3-15,1 4-5 16,-4 8 1-16,3 6-2 0,1 11-6 15,1 1 2 1,3 2-2-16,4-4 0 16,-2-2 0-16,3-12 0 0,3-8 1 15,-7-4 5 1,0-8 8-16,-5-6 6 0,-3-3-20 16,1-1-1-16,3 4 1 15,1 2 0-15,4 6-1 16,3 8 1-16,3 4 9 15,-1 6-9-15,1 4 0 16,4 4-1-16,1-5 1 16,1-9-7-16,-2-7 5 15,0-8-4-15,1-11 6 16,-5 2 0-16,5-2 8 0,5 0-8 16,0 4 1-16,8 4 8 15,2 0 5-15,9 0-13 16,4-4-1-16,0 0 6 15,5-2-5-15,1-6 0 16,10 2 1-16,4-4-2 16,9 4 6-16,1-2-5 15,3 4 6-15,-1-4-7 16,-6 5 10-16,-1-5-10 16,-3 1 1-16,-4 0 8 15,0-7-9-15,3 0 2 16,1-2-1-16,0-4 1 15,5-1-2-15,1-1 7 16,0-1-5-16,1 1 5 0,5-5-7 16,-3 5 1-16,-4 3-1 15,-2 1 1-15,0 1-1 16,-3 3 1-16,7 2 4 16,2-3-5-16,3-2 1 15,7-1-1-15,-1 0 6 16,2 0-6-16,8-4 0 15,-2-2 0-15,4 1 0 16,64-5 0-16,9-1 0 16,0 5 0-16,-60 2 0 15,-3 7 0-15,1-2 0 16,-4 1 0-16,-61-2 0 16,3-2 1-16,121-6-1 0,6-14 2 15,-56 6 4-15,10 0-5 16,5 0-1-16,5-2 0 15,-7 6 0-15,-10 0 2 16,15-2-2-16,-19 4 2 16,1-4-2-16,-3 2-1 15,4-8 1-15,4 0 0 16,5 6 2-16,3-4-2 16,-5-6-1-16,3 1-17 15,-8 5 17-15,-12 0 0 16,-67 13-7-16,-3-2-20 15,-6-3 7-15,46-1-11 16,-10-7 25-16,-10-4-7 0,-5-3-5 16,-2-3 17-16,1-2 2 15,6-6 1-15,6 4 0 16,3 0 9-16,5 2-8 16,-5 4 9-1,-3 4-11-15,-15 8 0 16,-9 1 1-16,-12 6 0 0,-7 0-1 15,-7 3-9 1,-2 3-30-16,-8-3-95 0,-3-1-74 16,-22-43-323-16</inkml:trace>
  <inkml:trace contextRef="#ctx0" brushRef="#br0" timeOffset="24483.62">16479 1401 980 0,'-2'0'204'0,"0"-3"-150"0,0-1 84 0,-1-1-26 0,1 1 5 0,-2 4-4 0,4-2-47 16,-2 0-21-16,0-2 1 15,2 4 2-15,-2-1-1 16,2 1-5-16,0-3-11 16,0 3 4-16,2 0-11 15,2-2 30-15,5-2-39 16,2-2-5-16,5 3-9 16,6-6 11-16,5 1-3 15,2 6-8-15,0-2 1 16,4 2-2-16,-4-4-4 15,7 4 4-15,1-4 6 0,3 2 0 16,5-4-6-16,2 0 0 16,2 2-2-16,7 0 2 15,2-2 0-15,9 4 0 16,2 0 0-16,8 0 2 16,1 0-1-16,1-4 0 15,-6 2-1-15,0 0 0 16,6-2 9-16,2 2-9 15,9 2 0-15,8-2 0 16,7 2 0-16,1-2-1 16,2 0-16-16,-6 4 17 15,1 0 9-15,-7 0-9 16,-5 0 1-16,-2 2-1 16,-7 0 0-16,-3 0-2 15,-6 2 2-15,-4-2 1 0,5 2-1 16,-1 0 1-16,7 0-1 15,-2 0-5-15,-4 0 5 16,3 0 6-16,-2 0-5 16,0 2 0-16,-6-2 7 15,3 2-8-15,-6 2 0 16,-5 0-1-16,-6 4 0 16,0-4 0-16,1 2 1 15,13 0 0-15,5-2 1 16,11 2-2-16,7 2-6 15,-6 0-11-15,-10 2 18 0,-1-2 5 16,-5 4-4 0,-8-2-1-16,-6 4 0 0,-7-2 1 15,-9 0-2-15,-11 3 1 16,0-4 0-16,-3 1 5 16,1-1-5-16,7 1-6 15,5 4 6-15,13 0 6 16,8 8 8-16,3 2-13 15,-1 2 8-15,-8 0-9 16,-8-2 0 0,-6 2-1-16,-9-6-9 0,-4 0 10 15,-2 0 1-15,1 3 0 0,3 2 1 16,5 4 8 0,-3 0-10-16,-6-1 0 0,-3 1-1 15,-7-1 1 1,4 4 0-16,3 6 9 0,14 4-9 15,10 4 15-15,10-1 3 16,-3-5-8-16,-8-5-10 16,-10-2 1-16,-8-3-1 15,-4-2 1-15,-5 0 0 16,-3 2-1-16,-4 0-6 16,-5 8 5-16,-3 2 1 15,-6 1 1-15,0 0 7 16,3 2-8-16,3-7 0 15,5 0 2-15,0-2 5 16,3-4-6-16,1-2 0 0,-4 0-1 16,1 3 1-16,-3 1-1 15,2 0 6-15,-6 4-6 16,0 0-2-16,0 2 2 16,-2 2-1-16,3 0 0 15,-3 3 1-15,0-4 1 16,0 1-1-16,4-4-1 15,-2-1 1-15,0-1 0 16,-2-4-1-16,-2 0 0 16,0-2-6-16,-2-4 7 15,-3 2 1-15,-6-3 0 16,6 4 5-16,0-4 0 16,-1-5-5-16,2 0-1 15,2-8 1-15,-3 1 5 16,3 2 6-16,2-5-11 0,-2 2 0 15,2-2 0-15,-1 4 0 16,1-2 0-16,-4 4 0 16,3 4-1-16,-4 2 6 15,3 2-5-15,-5 0 0 16,4-2-1-16,1-1 2 16,-1-4-1-16,1 2 0 15,-2-3 10-15,-1-3 7 16,-3 3-11-16,4 0-6 15,-5 5 7-15,-1 1-8 0,-5 4 15 16,1 2 2-16,-3 4-17 16,3-4 6-16,3-2-5 15,4-4 0 1,-3-2 6-16,8-4-6 0,0 1-1 16,-1-6 1-1,3 3 0-15,-1 2 4 0,-1-2-4 16,-3 5 0-16,-1-3 6 15,-4 2-5-15,1 2 5 16,0-4-6-16,-5 2 12 16,3-2 1-16,0-2-5 15,4-4 1-15,0 0-9 16,3-4 21-16,-2 0-8 0,-1 4-1 16,-3-2-5-1,-2 6-8-15,1 2 1 16,-6-2 0-16,7 2 0 0,2-2 8 15,3-6-9-15,-1 2 1 16,3-3 1-16,1 2 7 16,-3 0-9-16,2 3 0 15,-1 0 6-15,-7 2-5 16,3 2-1-16,-3-4 0 16,5 0 6-16,1-4-6 15,0 0 6-15,3-4-6 16,1-2 1-16,1 2 0 15,0-4-1-15,0 2 1 16,2-2 0-16,0-4 10 16,0 4-10-16,0-2 24 0,0-2-1 15,2 4 14-15,-2-2-17 16,0 0 3-16,2 0-5 16,-2 0-4-16,0 0-4 15,-2 0-10-15,2 0 10 16,0 0-10-16,0 0-2 15,0 0-3-15,0 0-118 16,0 0-106-16,-14-8-136 16,-21 10-137-16</inkml:trace>
  <inkml:trace contextRef="#ctx0" brushRef="#br0" timeOffset="25732.84">14592 2963 1398 0,'0'0'564'0,"0"-1"-491"0,2-2-52 0,5 1 83 0,11-6-23 0,11-2-8 16,14-4-2-16,14 1 1 15,8-5-2-15,11-1-19 16,1 3-13-16,2 0-20 15,-4 2-18-15,-13 10-15 0,-14 6-206 16,5 36-353-16</inkml:trace>
  <inkml:trace contextRef="#ctx0" brushRef="#br0" timeOffset="25933.57">14650 3116 1771 0,'0'0'502'0,"0"0"-412"16,2-2-64-16,9-2 92 16,17-2-1-16,16-6-9 15,21-2-45-15,20-7-27 0,12 3-36 16,14-4-5 0,72-11-16-16,24-6-295 0,-8-8-575 15</inkml:trace>
  <inkml:trace contextRef="#ctx0" brushRef="#br0" timeOffset="118719.58">2632 2671 2240 0,'0'0'268'15,"0"2"-202"-15,0 0-24 0,0 2-4 0,5 4 13 0,1 10 16 0,3 6-4 0,2 6-13 0,0 8-23 0,-5 2-12 0,2 4-5 0,-6 0-3 0,-4 8-7 0,-6-4 0 16,0-5 0-16,-5-3-8 16,1-12-49-16,4-8-14 15,1-6-46-15,3-8 93 16,-3-10 14-16,4-10 10 16,-1-12-44-16,2-16-1 15,4-14 21-15,5-12-21 16,6-7 24-16,5 3 9 15,4 6 11-15,1 6-5 16,4 6 5-16,2 7 1 16,-6 14 24-16,2 11 22 15,-7 11 5-15,-5 11-36 16,1 16-14-16,-7 16 22 16,-3 17 8-16,-8 10-16 15,-5 10-9-15,-9-1-1 0,1-10-4 16,-6-10-2-16,3-10 1 15,2-13-1-15,2-7 1 16,6-10 0-16,5-5 20 16,2 0 4-16,6-3 1 15,2 0-25-15,1 1 7 16,8 8 37-16,12-1 16 16,7 4-15-16,6-5-20 15,3 2-16-15,2 1-9 16,1-4-53-16,1 2-200 15,1-2-98-15,60-12-246 16</inkml:trace>
  <inkml:trace contextRef="#ctx0" brushRef="#br0" timeOffset="119564.15">3430 2956 1920 0,'-12'-3'271'16,"4"3"-130"-16,-15 4-28 0,-6 6-20 0,-2 12-39 0,-2 5-15 0,6 5-24 0,3-4 0 0,10-2-7 0,8-2-7 0,3-4-1 0,8-6 0 0,-1-2 0 15,8-8-8-15,3-4 8 16,12-6 0-16,2-8-6 15,-2-4-27-15,0 0 6 16,-6 0 21-16,-7 4 6 16,-8 8 0-16,-3 4-8 15,-3 4-8-15,0 4 1 16,4 6 15-16,5 2 6 16,5 4-6-16,6-4-9 15,4-8-33-15,5-4-23 16,11-8-4-16,2-10 21 15,8-2-18-15,-4-4 32 16,-4-2-11-16,-8 0-12 16,-6 0-3-16,-7 2 30 15,-9 5 30-15,-8 3-1 0,0 6 0 16,-4 5-30-16,2 3-43 16,1 0-32-16,-1 1 46 15,2 1 60-15,0-2 0 16,4 0 26-16,-4-2 43 15,-4 1 65-15,0-2 26 16,-2-2-4-16,-3 2-33 16,-2 2 14-16,-4-4-55 15,-3 7-22-15,-9 2-36 16,-6 13 3-16,-5 5 11 16,1 4-19-16,8 3 1 15,9-2-19-15,10-1-2 16,6-4-4-16,12-2 5 15,9-4 0-15,8-8 9 0,12-8 4 16,7-6 5-16,6-10-9 16,-2-4-7-16,0 0 8 15,-2-2-4-15,-6-2-5 16,-6-5 7-16,-9 10-8 16,-13 1 17-16,-8 4-7 15,-8 6 13-15,-6 3-1 16,-6 4-14-16,-1 4-8 15,-9 5-15-15,4 6 14 16,0 7-17-16,14-2 17 16,8 8-10-16,14-3 1 0,11-6 8 15,7-2 2-15,6-8 8 16,9-8 1-16,3-8-18 16,-1-10-21-1,1-6-242-15,53-70-304 0</inkml:trace>
  <inkml:trace contextRef="#ctx0" brushRef="#br0" timeOffset="120318.3">4872 2661 1739 0,'0'2'580'0,"0"6"-526"0,4 12-54 0,3 16 116 0,-1 18 1 0,4 10-69 0,-2 4-26 0,1-4-8 16,-3-9-14-16,-1-7-15 15,-5-12-176-15,-24 22-181 16</inkml:trace>
  <inkml:trace contextRef="#ctx0" brushRef="#br0" timeOffset="120541.7">4604 2791 1480 0,'0'-2'819'0,"4"0"-624"15,7-4-46 1,10 2 53-16,16-2-59 0,15 2-58 16,14 2-43-16,15 0-24 15,1 2-18-15,-2 0-38 16,-11 2-192-16,-11 0-323 16,11 12-740-16</inkml:trace>
  <inkml:trace contextRef="#ctx0" brushRef="#br0" timeOffset="120735.11">4927 3306 2082 0,'14'-1'290'0,"3"-4"-209"15,14-1 49-15,14 0-53 16,6-4-59-16,5 5-18 15,4-2-219-15,2-3-155 16,73-36-898-16</inkml:trace>
  <inkml:trace contextRef="#ctx0" brushRef="#br0" timeOffset="121984.56">5439 3078 831 0,'-10'6'1162'0,"0"6"-1025"0,-7 4-92 16,5 4-3-16,8 0-3 15,2-2-3-15,4-2-12 16,2 0 0-16,0-6 3 16,6-2 9-16,-1-4-11 15,1-6 41-15,4-8 33 16,1-6-22-16,6-12-32 15,-3-8-23-15,-3-6-5 16,-6 0-8-16,-2-8 6 16,0 0 3-16,-5 1-17 15,0 1 0-15,0 2 5 16,-2 8 9-16,0 6 6 16,0 12 24-16,0 6 0 15,0 12-45-15,0 4-15 0,-2 14-36 16,0 12 45-16,0 16 5 15,8 14-8-15,12 7-17 16,8-6-1-16,13 6-1 16,9-11 21-16,4-6 6 15,-3-12-6-15,-4-14 7 16,-6-12 1-16,-3-10-1 16,-7-8 6-16,-2-12-5 15,-7-6 9-15,-5-4-10 16,-10-2-20-16,-10-1-28 15,-8 6-4-15,-5 7-19 16,-6 6-46-16,0 14 35 0,-3 10 37 16,9 5 16-16,7 14-92 15,13-3 23-15,7 4 19 16,9-4 7 0,6-6 31-16,1-4 41 0,1-8 3 15,1-4 48-15,-5-4 59 16,3-4 8-16,-9-4 4 15,4-6-4-15,-7 0-2 16,1-2-26-16,-2-2-45 16,2 2-39-16,-1 6 2 15,-4 4-8-15,5 4-27 16,-6 8 11-16,1 6-7 16,3 6 10-16,-1 6 12 15,0 0-10-15,-6 0 2 16,-1-4-24-16,-2-8 12 0,-2-2 21 15,2-10 15-15,-2-2 7 16,5-6 13-16,5-2-25 16,2-6 4-16,3-6-13 15,10 2 0-15,-2-2 9 16,3 4-10-16,-1 4-8 16,-5 10-2-16,-4 6-1 15,1 6-14-15,-1 4 22 16,3 6 1-16,4 0 2 15,2-4-7-15,-1-4 5 16,3-6 2-16,-1-4 1 0,-3-8 6 16,4-4 20-1,-5-10 12-15,1-6 14 16,-4-6-19-16,-1-2-5 16,-5-8 19-16,-4-3 12 0,-6-3-21 15,-10-2 9-15,-6 2-9 16,-6 2-20-16,0 4-1 15,3 6 8-15,1 10 11 16,5 7 1-16,6 10 7 16,2 3-30-16,2 5-8 15,0 3-7-15,0 13-39 16,2 9 8-16,2 14 31 16,6 16 1-16,1 6 1 15,5 0-2-15,-6-2 0 16,-1-1-23-16,-3-8-36 15,0-2-34-15,-6-9-31 16,0-6-13-16,-6-10-19 0,2-6-16 16,0-10 62-16,-5-4 37 15,-5-8 8-15,1-6 65 16,5 0 65-16,2-2-5 16,14 0 9-16,7 0-39 15,8-2-7-15,8 2-10 16,6 3 5-16,6-1-3 15,4-1-15-15,2-2-34 16,-5-2-221-16,43-52-1063 16</inkml:trace>
  <inkml:trace contextRef="#ctx0" brushRef="#br0" timeOffset="122235.82">6601 2889 1550 0,'10'-4'863'15,"5"0"-761"-15,12-6-48 0,10 2-40 0,-6-4-14 0,5 2-198 0,30-36-527 0</inkml:trace>
  <inkml:trace contextRef="#ctx0" brushRef="#br0" timeOffset="122685.55">7278 3068 1578 0,'-2'0'580'0,"2"0"-459"16,2 4-58-16,-2 2-9 16,4 8-22-16,1 14 61 15,1 6-33-15,3 4-35 16,0-2-25-16,0-8-39 16,0-6-142-16,-6-8-148 15,-19-19-780-15</inkml:trace>
  <inkml:trace contextRef="#ctx0" brushRef="#br0" timeOffset="122872.29">7141 2875 2243 0,'0'0'339'0,"0"0"-243"0,0 2-7 0,3 2-41 0,1 2-48 0,10 5-84 0,2 0-434 16,24-11-963-16</inkml:trace>
  <inkml:trace contextRef="#ctx0" brushRef="#br0" timeOffset="123116.88">7369 2721 2035 0,'0'0'713'16,"0"0"-596"-16,3 0-53 16,-3 4-10-16,2 10-34 15,4 10 2-15,1 12 17 16,4 16-19-16,4 9-15 15,-2-2-5-15,1 2-123 16,0-11-165-16,-5-8-282 16,-27 10-1060-16</inkml:trace>
  <inkml:trace contextRef="#ctx0" brushRef="#br0" timeOffset="123284.82">7409 3057 1764 0,'11'-3'520'0,"3"-3"-457"15,15-8-50-15,9 0-13 16,66-40-260-16</inkml:trace>
  <inkml:trace contextRef="#ctx0" brushRef="#br0" timeOffset="123658.23">7866 2948 1363 0,'0'0'368'0,"0"0"-179"15,0 0 1-15,0 0-1 16,0 1-72-1,0 9-106-15,0 16 32 0,0 19 55 16,2 13-50-16,7 10-18 16,-1 2-18-16,2-4-11 15,3-3-1-15,1-7-16 16,-8-10-76-16,-3-14-133 16,-22 0-330-16</inkml:trace>
  <inkml:trace contextRef="#ctx0" brushRef="#br0" timeOffset="123868.77">7794 2743 2271 0,'0'0'254'0,"2"2"-194"0,1 4 19 15,6 6-34-15,0 2-31 16,-1 2-14-16,8 2-200 16,11 10-358-16</inkml:trace>
  <inkml:trace contextRef="#ctx0" brushRef="#br0" timeOffset="125635.3">8263 2912 1048 0,'0'0'231'0,"0"0"-115"0,0 0 43 0,0 0 24 0,-2 0-83 0,2 0-5 0,0 0-19 0,2 0-46 0,-2 1-6 0,0-1 21 15,0-1-3 1,0 1 3-16,0 0 3 0,0 0 12 15,0 0-19-15,0 0-1 16,0 0-5-16,0 0-10 16,0 0 14-16,0 0 8 15,0 0-16-15,0 0-1 16,0 0 17-16,0 0-10 16,0 0-10-16,0 0-7 15,0 0 1-15,0 0-6 16,0 0 11-16,-16 1-26 15,7 2 0-15,-3 2 15 16,-5 5-15-16,1-2 8 16,3 6-2-16,-3-1-12 15,7 1 4-15,5 0 1 16,0 2 0-16,-1 4 1 0,5 0-6 16,3 2-36-1,1-2-10-15,4 2-17 0,-1-4-45 16,7-4 37-16,-5-8 29 15,4-4 27-15,3-4-6 16,0-6-4-16,1-4-40 16,3-4-14-16,-5 0 37 15,6 0 18-15,-6-2 7 16,1 2-11-16,2 0-8 16,-3 3-6-16,-1 6 10 15,-5 5 14-15,-3 2-12 16,-1 0-16-16,-1 2 20 15,6 0 32-15,2-1 2 16,1-1 4-16,4 4 12 16,1 3 4-16,-1-3-11 0,1 3 5 15,-1 6-4-15,2-3-10 16,1 4 7-16,-3-4-8 16,6 0-1-16,-7-6-1 15,3-4-1-15,-8-2 2 16,1-6 6-16,-6 0 27 15,1-2 38-15,-5-6-29 16,-8-2 43-16,-1 0 1 16,-7 4-31-16,-7 0 5 15,-4 3-25-15,-6 7 8 16,-5 4-23-16,-5 7-13 16,4 7-7-16,3 8-1 0,5 8-10 15,12 0 10-15,5 2-2 16,12 0-5-16,14-8-2 15,1-6 10-15,6-6 6 16,8-8 3 0,4-6 3-16,3-10-6 0,-1-4 12 15,-6-8-17-15,-2 0 20 16,-10-2 15-16,-1 4 27 16,-7 0-14-16,-6 6-4 15,2 8-12-15,-5 3-28 16,-5 5-5-16,5 7-42 0,0 9 31 15,7 4-22-15,1 4-31 16,5 4 4-16,1-10 18 16,1-4 28-16,4-6 7 15,-3-6 7-15,9-8 5 16,2-6 6-16,2-10-10 16,0 0 9-1,-4-4 7-15,0 2-7 0,-8-1-9 16,1 3 0-16,-5 3 0 15,-5 1-1-15,-2 9 10 16,-4 8-10-16,3 2-22 16,-1 5-14-16,5 8 30 15,7-2 5-15,3 5 0 16,1-9-6-16,9-5 7 16,-4-3 0-16,6-5 1 0,1-9 10 15,-3-3-9-15,-3-8 7 16,0-6-8-16,-3 0 9 15,-1-6 1-15,-9-3 7 16,1-2-18-16,-12-2 26 16,-2-2-8-16,-8-2 3 15,0 2 36-15,2 7-23 16,-1 6 29-16,3 15-16 16,2 5-7-16,0 9-13 15,2 4-27-15,0 10-41 16,-2 20 32-16,-2 10 9 15,2 23 8-15,4 3-2 16,2 4-4-16,0-6-1 0,2-4-1 16,3-9-6-1,0-12 6-15,0-10 6 0,-2-15-6 16,-1-4 0-16,-1-8 6 16,-1-6 14-16,3-7 2 15,2-3-5-15,2-5-16 16,-4-3 0-16,2-1 0 15,-3 7-1-15,3 9-7 16,3 4 1-16,1 6-9 16,5 6-24-16,3 7-148 15,6 2-145-15,33 11-466 16</inkml:trace>
  <inkml:trace contextRef="#ctx0" brushRef="#br0" timeOffset="125833.64">9190 2632 2144 0,'19'-5'313'0,"8"-1"-226"0,24-6-28 0,5-1-37 0,5 1-22 0,-3 1-121 0,-1-2-148 0,77-13-279 0</inkml:trace>
  <inkml:trace contextRef="#ctx0" brushRef="#br0" timeOffset="126002.82">9412 2763 1953 0,'4'-4'301'0,"-1"2"-214"16,1-4-87-16,23-20-228 15</inkml:trace>
  <inkml:trace contextRef="#ctx0" brushRef="#br0" timeOffset="126313.77">9805 2931 2100 0,'-5'4'292'0,"1"-4"-172"15,-6 3 9-15,4-2-22 16,2-1-28-16,1-1 13 15,6-6 7-15,5-11-41 16,1-6-56-16,7-6-2 16,3-4 0-16,4 6-5 0,4 10 4 15,-5 8-21 1,3 12 2-16,1 16 13 0,-1 10-28 16,4 14-23-16,0 4-103 15,-5-2-332-15,18 35-430 16</inkml:trace>
  <inkml:trace contextRef="#ctx0" brushRef="#br0" timeOffset="128730.77">1984 4367 1335 0,'0'2'520'0,"-2"-2"-448"0,4 2-43 0,-2 10 28 0,2 4 31 0,5 19-32 0,1 5-37 0,2 11-19 0,1 4-10 15,2-3-25-15,-2-2-4 16,0-8 24-16,-4-10 6 16,0-10 8-16,2-6-5 15,-7-8 6-15,-2-4 0 16,0-8 32-16,0-6-16 15,0-12-7-15,-2-6 5 0,2-8 16 16,-2-2 3-16,-5-8 36 16,0-8 3-1,0-3-20-15,3-5-19 0,2 4-6 16,4-2-25 0,6 10 29-16,6 8-20 0,-1 10 2 15,-2 12 29-15,1 12-8 16,3 11-33-16,1 20 10 15,9 13-1-15,2 12-3 16,4 4-6-16,-5-4 10 16,-4-3-11-16,-1-12-8 15,-11-2 7-15,-2-4 1 16,-4-10 1-16,-2-7-1 16,-2-6-69-16,2-4 43 15,-2-6 19-15,3-9 5 16,3-6-10-16,-2-9 12 0,1-9 0 15,0-1 1-15,-1-4 0 16,1 0 7-16,-1 2-8 16,2 10 0-16,4 10-1 15,-3 10 1-15,-3 8-6 16,2 10 0-16,3 14 6 16,7 14 31-16,3 4 1 15,4 6-20-15,0-4-12 16,1-8 0-16,-4-2 0 15,2-2 0-15,-7-7-34 16,1-3-124-16,11 8-360 16</inkml:trace>
  <inkml:trace contextRef="#ctx0" brushRef="#br0" timeOffset="129139.4">2884 4369 1879 0,'-9'8'305'0,"-1"4"-205"15,-2 10-20-15,-4 6 32 0,1 3-11 0,4-3-38 0,1-1-36 0,6-2-8 0,2-9-19 16,2-4 0-16,4-4 0 15,0-6 0-15,4 0 1 16,0-4 16-16,5-4-1 16,6-4-2-16,-5-6-8 15,1-6 0-15,-5-1 4 16,-5-3-1-16,-4 0-7 16,-1 2 10-16,-3 2-5 15,-4 8 2-15,-6 4-9 16,-1 6-9-16,-1 2-1 15,-7 4-4-15,-1 4 1 16,-2 4 2-16,6 0 4 16,3-2-19-16,5 3-64 15,0-2-84-15,-1 5-181 0,-5 7-874 16</inkml:trace>
  <inkml:trace contextRef="#ctx0" brushRef="#br0" timeOffset="130368.52">3202 4347 2116 0,'-11'4'252'0,"1"4"-201"0,-13 4-14 0,0 8-14 0,1 2 2 0,7 0-17 0,1-1-8 0,12-6-11 16,4-1 6-16,8-6 4 15,-2-3-12-15,3-7 13 16,3-5 33-16,3-5-3 15,4-8-20-15,1-3-4 16,-3-10 3-16,0 3-1 16,-8-4 7-16,-2-2 0 15,-7 2-2-15,-2-6 10 16,-4 0-5-16,-3 3-5 16,0 4 23-16,1 4 2 0,3 14 10 15,1 1 0-15,2 10-5 16,0 1-43-16,2 6-4 15,3 8-41-15,1 14 42 16,8 15 3-16,3 14 0 16,4 6 6-16,3-2 3 15,0-6 1-15,8-6-9 16,-4-10-2-16,-1-10 7 0,0-9-7 16,2-8 2-1,-4-6 5-15,6-7-5 0,0-10-1 16,-4-4 2-1,2-8-2-15,-4-3 0 0,-10 1-17 16,-5 4-7-16,-10 6 2 16,-12 10 2-16,-13 6-19 15,-2 10 26-15,-4 12 13 16,3 6 2-16,8 6-2 16,10 0-8-16,10-4 7 15,7-2-6-15,6-3-5 16,6-9 12-16,4-6 0 15,8-8 13-15,6-4 1 16,-4-10-13-16,5-3 10 16,-5-9-5-16,-2-6 0 15,-4-2 1-15,0-6-5 16,-4-2 5-16,-10 0-5 16,-9-4 7-16,-6 0-8 15,-7-3 16-15,-5 8-16 0,4 0 14 16,-1 14-14-16,3 6 0 15,4 11 5-15,2 6-6 16,0 6-12-16,-3 8-15 16,5 14 16-16,0 12 10 15,7 13-5-15,5 3 5 16,3 6-10-16,7 2-14 16,-1-4-10-16,2-4 16 15,-2-5 5-15,3-11-4 16,-4-13-27-16,5-10 30 15,1-8 14-15,1-9 1 0,7-3 0 16,-3-5 24 0,-4-9 12-16,0-1-22 0,-10-3-14 15,1-2 6-15,-11-3-6 16,-5 4-6-16,-4 6-14 16,-5 4 10-16,-5 4 1 15,2 6-8-15,3 4 1 16,5 4-5-16,0 8 7 15,0 6 7 1,6 4-1-16,7 4 2 0,7-2-16 16,3 2-10-16,8-3 16 15,1-2 16-15,1-2 0 0,-2-3 1 16,-5-5 40-16,-5 0 18 16,-11-8 1-1,-6 2 0-15,-4-2 18 16,-8-1-21-16,-15 3-21 15,-9-3-23-15,-11 0-8 16,-5 0-5-16,3-4-77 0,9-4-167 16,-14-19-267-16</inkml:trace>
  <inkml:trace contextRef="#ctx0" brushRef="#br0" timeOffset="130580.34">4459 4441 2002 0,'11'2'342'0,"3"-2"-188"0,13 0 29 0,6 0-91 0,2-2-59 0,3-2-33 16,-2-3-26-16,2-7-158 0,0-3-172 0,22-17-489 0</inkml:trace>
  <inkml:trace contextRef="#ctx0" brushRef="#br0" timeOffset="130750.9">4592 4592 1720 0,'19'0'380'0,"5"-2"-242"0,23-4-38 16,6 0-49-16,7-4-51 16,1-1-144-16,68-30-379 15</inkml:trace>
  <inkml:trace contextRef="#ctx0" brushRef="#br0" timeOffset="132785.81">4876 4081 1829 0,'-2'0'370'0,"2"-3"-187"0,0 3-28 0,0 0-17 0,0 0-30 0,0 0-8 16,2 0-11-16,9 3-31 15,14 3 1-15,8 7 1 16,19 1-21-16,0 11-20 16,8 4-7-16,6 6-4 15,-3 5-8-15,-4 0 9 16,-10 2-9-16,-14-4-9 15,-10-6 9-15,-8-2-9 16,-13-6 7-16,-10 4-7 16,-11 1 9-16,-14 0 0 15,-12 8-1-15,-10-5-5 16,-5-2-57-16,0-2-54 16,9-2-170-16,-43 26-430 15</inkml:trace>
  <inkml:trace contextRef="#ctx0" brushRef="#br0" timeOffset="135735.37">6252 4385 737 0,'-2'-2'1207'0,"2"0"-937"0,-4-4-126 0,4 4 59 0,-2 2-11 0,2-2-41 0,0 2-47 15,0 0-55-15,0 2-16 0,0 2-25 0,4 18-8 0,0 16 31 0,10 18 17 16,-1 23-31-16,-1 3-2 16,1 4-6-16,-1-2-8 15,-6 1-1-15,-2-11 0 0,-1-12 0 16,-3-8-17-16,-3-16-70 15,-1-4-76-15,-8-6-133 16,-3-6-239-16,-20-1-1179 16</inkml:trace>
  <inkml:trace contextRef="#ctx0" brushRef="#br0" timeOffset="136571.03">6181 4373 270 0,'3'-2'1643'16,"-1"-2"-1364"-16,9-8-195 15,11 2-9-15,11-4 56 16,19 4-37-16,17-4-16 16,14 4 0-16,10 0-22 15,7 0-23-15,3 2-11 16,-5 2 19-16,0-2-20 16,-7 2-5-16,-13-2-4 15,-11 2 0-15,-10 2 0 0,-20 2 0 16,-10 4-1-16,-16 2-11 15,-3 6 8-15,-3 12 7 16,-1 10 18-16,1 16-3 16,-1 10 1-16,3 7-7 15,11 3-4-15,2 0-20 16,9 2 11-16,0-4-10 16,4-2 8-16,0-2-9 15,1-5 0-15,-5-1 1 16,-2-8-1-16,-5-10 1 15,-7-8-1-15,-3-12 0 0,-8-6 0 16,-2-6 0 0,1-4 1-16,-3-2 6 0,0 0-5 15,-3-2 10 1,3 2-3-16,-2-2-8 0,0 0-1 16,-4 0-18-16,-13 2 12 15,-16 0 6-15,-19 2-32 16,-21 6-14-16,-21 6-16 15,-78 12-16-15,-33-1 26 16,-30 0 19-16,86-17 9 16,21 5 10-16,84-12 14 15,11 3 0-15,10-1 14 16,-29 5 1-16,19-5-3 16,6 1 1-16,10-1 17 15,4-3 5-15,9 0 4 16,4 0 6-16,4 0-24 15,-2 0-2-15,2 0-5 0,0-3-1 16,3 2 7-16,-1-2-8 16,4 0 3-16,4-4-8 15,-3 3-5-15,3 3-2 16,-2-2-1-16,-3 2-5 16,-1 1-16-16,-1 0-31 15,0 1-62-15,1 2-76 16,5-2-104-16,18 12-218 15</inkml:trace>
  <inkml:trace contextRef="#ctx0" brushRef="#br0" timeOffset="139919.44">8539 4762 1592 0,'0'0'517'0,"0"0"-400"0,0-4-23 0,2 4 65 0,-2 0-4 0,2 0-71 0,-4 0-36 0,7 6-32 16,3 4 26-16,2 7 17 16,1 6-8-16,-1 4-29 15,0 0-13-15,-4-3-1 16,-1-2-8-16,-1-5 2 16,-4-9-1-16,0-6 1 0,0 0-1 15,0-4 14-15,0 0-15 16,0-5 8-16,4-7-8 15,1-8-16-15,0-6 14 16,12-6 2-16,-4-2-8 16,5 4-5-16,5-2 5 15,0 10-1-15,-2 8 9 16,-3 6-14-16,-3 8-4 16,-6 8-3-16,-1 12 3 15,-2 8 17-15,-2 10 1 16,3 4 0-16,-4 0 1 15,3-4 1-15,-1-9-1 0,-3-11 5 16,2-5-5-16,-2-6-1 16,1-3 14-1,1-6 8-15,4-12-2 0,11-7-20 16,1-6-17-16,7-6-11 16,-1-1-11-16,1 4-3 15,0 0 7-15,-3 6 8 16,-1 8 15-16,-10 6 5 15,-1 10-14-15,-6 6-12 16,-2 12 9-16,3 10 16 16,-1 4 8-16,2 4 6 15,-2-4-6-15,5-2-82 16,3-6-68-16,3-5-81 0,12-10-39 16,73-17-467-16</inkml:trace>
  <inkml:trace contextRef="#ctx0" brushRef="#br0" timeOffset="140203.34">9488 4706 1587 0,'-13'-2'323'0,"-4"2"-212"0,-14 2-21 0,-4 8 15 0,-5 4-36 0,7 6-41 0,4 2-21 0,12 0-6 0,11-2-2 16,10 0 0-16,10-4-5 15,4 1 6-15,8-10 22 0,6-3 18 16,-6-5-11-16,3-5 10 16,-8-5 0-16,-1-3 16 15,-7-1-1-15,-6-2-24 16,-1 1-18-16,-6-4-12 16,-4-2-51-16,-5 2-90 15,-3 4 0-15,-1 0-132 16,-20-10-1052-16</inkml:trace>
  <inkml:trace contextRef="#ctx0" brushRef="#br0" timeOffset="141451.66">9701 4730 2037 0,'5'12'220'0,"2"2"-98"16,6 10 23-16,3 8-53 16,-5-3-52-16,-2-6-28 15,-5-5-11-15,1-8 0 16,0-6 0-16,-1-1 14 16,-4-6 17-16,0-2 26 15,2-9-29-15,2-11-22 16,3-3-7-16,5-4-10 15,7-2-30-15,-1 0-11 0,7 6-29 16,-4 4 17 0,0 8 35-16,-3 14-1 0,-3 10 19 15,1 14 9 1,-1 10-15-16,4 6 15 0,-4 4 1 16,1-2 7-16,3-3-7 15,-1-7 0-15,3-8 0 16,-4-8 0-16,-1-8 2 15,6-12 4-15,-2-10 6 16,7-8-5-16,0-11 19 16,-2-5-2-16,-2-4-2 15,-2-4 13-15,-3-4-4 16,-5-4-16-16,-2-8 8 16,-6 2-22-16,-5 3 16 0,0 5-1 15,-2 8-15 1,-1 6 20-16,-2 12 17 0,3 8 4 15,0 12-9-15,2 6-33 16,0 14-33-16,-4 18 19 16,-3 26 14-16,1 14 14 15,6 10-14-15,2 3-1 16,7-7-1-16,-1-6 1 16,4-14 1-16,1-12 1 15,-2-13-1-15,-4-16 0 16,-3-8 2-16,-1-7 11 15,1-11 14-15,2-8-21 16,6-10-5-16,-1-9 0 0,9-6-1 16,2-2-10-1,7-6-40-15,4 2-8 0,1 6-7 16,-1 9-17-16,-4 9 7 16,-11 12 34-16,-7 10 17 15,-15 11-31-15,-5 8 32 16,-11 10 23-16,-7 4 10 15,-4 0 1-15,7-1-5 16,1-4 0-16,13-6 6 16,4 0 0-16,8-2 3 15,8-2 0-15,10 4 6 16,4-2 1-16,10-4 1 16,1 0-14-16,1-6-8 15,-4-2 0-15,1-4-1 16,0-4-18-16,3-6-5 15,-3 0 23-15,-4-4-2 0,-6 2 1 16,-15 4-7-16,-8-2-5 16,-10 6-22-16,-13 4 23 15,-2 4 12-15,-6 2 21 16,2 8-21-16,12 2-6 16,5-2-13-16,12 2 18 15,4-2 1-15,8-6 6 16,5-2-6-16,10-6-6 15,4-4-4-15,3-6-14 16,-3-6 16-16,-2-4 1 16,-2-2 6-16,-7 0 0 0,2 2 1 15,-8 6 0 1,-3 2 0-16,-5 12 6 0,4 10-6 16,-4 18 35-1,3 18-11-15,0 20 3 16,2 19-15-16,2 11-6 15,10 62-5-15,-15-108-1 0,8 46 0 16,-9-21-110-16,-14-27 87 16,-17-28 10-16,-10-24 13 15,-8-18 6-15,-1-16 58 16,10-12 46-16,6-8-52 16,16-7 10-16,7-1-17 15,15-2-51-15,11 4-35 16,16-2-136-16,105-91-178 15</inkml:trace>
  <inkml:trace contextRef="#ctx0" brushRef="#br0" timeOffset="141941.41">9055 5217 1587 0,'31'-6'272'0,"0"1"-184"0,30-6 17 0,-1 1-52 0,-4 0-53 0,-9 4-242 0,37-18-540 0</inkml:trace>
  <inkml:trace contextRef="#ctx0" brushRef="#br0" timeOffset="142119.15">8911 5420 1718 0,'7'-6'755'0,"7"0"-575"16,14-8-96-16,14-2 16 0,17 2-49 15,3 2-30-15,7 0-20 16,-3 0-1-16,1 4-104 16,85-16-435-16</inkml:trace>
  <inkml:trace contextRef="#ctx0" brushRef="#br0" timeOffset="208446.18">1881 6862 1773 0,'0'0'457'0,"0"-2"-315"0,0 2-73 0,0 0 14 0,0 0 26 0,0 0-8 0,0 0-28 0,0 4-26 0,2 2-14 0,5 10 22 0,4 6 4 0,5 10-19 0,-3 8-23 16,0 0-8-16,1 4-9 16,-7 1-2-16,-3-1-148 15,-2-2-163 1,-4-6-316-16,-27 14-844 15</inkml:trace>
  <inkml:trace contextRef="#ctx0" brushRef="#br0" timeOffset="208736.23">1774 6858 1713 0,'7'-11'448'0,"1"4"-323"15,15-8-61-15,6 5 43 0,9 9-38 16,5 7-20-16,-1 12 13 16,0 8-8-16,-2 8-8 15,-4 6-16-15,-9 4-19 16,-5 2-10-16,-13-8-2 16,-11 2 7-16,-10-6 4 15,-12 1-9-15,-10-3 8 16,-8-4-9-16,-2-5-38 15,-3 0 5-15,-2-7-25 16,4-8-106-16,10 0-167 16,-3-28-296-16</inkml:trace>
  <inkml:trace contextRef="#ctx0" brushRef="#br0" timeOffset="209371.99">2280 7104 1867 0,'2'0'357'0,"3"0"-235"0,2 2-94 15,3 2 31-15,11 0 4 0,6-1 9 0,8 0 12 0,1-9 7 0,3-4-11 0,2-4-28 0,-7-2-23 0,-5 1-4 0,-8 0-11 16,-7 1-4-1,-5-2-4-15,-7 4-5 16,-4-4-1-16,-5 4-24 16,-8 4-12-16,-13 4 11 0,-12 12 11 15,-10 14 13-15,-13 14 1 16,6 8 2-16,5 1-1 16,14 2-1-16,16-4 1 15,15-5-2-15,12-8-23 16,17-6 24-16,14-8 9 15,13-6 10-15,10-8-2 16,9-8-8-16,-4-8-9 16,-3 0-150-16,-11-8-232 0,39-45-411 15</inkml:trace>
  <inkml:trace contextRef="#ctx0" brushRef="#br0" timeOffset="209868.97">2830 6868 2049 0,'-2'20'266'0,"0"6"-145"16,0 22 22-16,4 12-20 15,4 6-56-15,8-1-23 0,1-5-28 16,4 4-16-16,-4-4 2 15,-1-8-1-15,-6-12-1 16,1-14-6-16,-7-10-42 16,-4-6 15-16,0-6 33 15,-5-4 7-15,-4-6 23 16,-5-10-7-16,-6-8-13 16,0-12-9-16,2-6-1 15,7-14-6-15,5-6-6 16,14-6 0-16,2-3-26 15,13 3 11-15,-2 12 8 16,10 10 11-16,-2 12-13 16,2 20 10-16,-2 10 10 15,-4 14-13-15,-4 14 12 16,-3 10 1-16,-3 8-6 16,-5 2 7-16,-5 0 9 0,-6-4-9 15,-9-7-6-15,-1-1 6 16,-10-10 10-16,3-2 1 15,-3-7-10-15,4-4-1 16,3-5-150-16,5-8-180 16,11-46-303-16</inkml:trace>
  <inkml:trace contextRef="#ctx0" brushRef="#br0" timeOffset="211659.48">3158 7120 1307 0,'11'-6'660'0,"7"2"-496"0,13-4-70 0,3-4 50 0,1 0 42 0,-2-4-57 0,-1-4-33 0,-10-2-21 15,-1-2-36-15,-11-2 2 16,-3 4-28-16,-9 0 26 16,-5 8-11-16,-6 0-27 15,-11 8 10-15,-6 8-11 16,-8 14 0-16,0 10 6 0,1 8-6 16,10 8-6-16,12-4-8 15,15-4-7-15,10-1-12 16,9-4-9-16,12-4 6 15,4-11 19-15,5-4 17 16,-2-6 1-16,3-8 0 16,-10-6-1-16,-5-3 15 15,-2-6-9-15,-5-2 4 16,-7-2 4-16,5-4-7 16,-9-1-7-16,-1 4 1 15,-1 4 1-15,-3 6-1 16,-1 8-1-16,-2 4-15 15,7 6-12-15,2 6 3 0,1 6 12 16,6 2 6 0,3 2 0-16,-2-4 0 0,1-6-3 15,-3-2 9-15,-5-2 0 16,-2-3 7-16,-3-6 2 16,-3-1 5-16,2-4 16 15,4-8-21-15,-2-4-9 16,7-10 0-16,5-2-42 15,0 0-29-15,4 8 13 16,-1 6 16-16,-2 14 9 16,-3 6-5-16,-3 8-28 15,5 10-7-15,-3 2-95 0,10 2-5 16,2 0 104 0,6-2-202-16,3-10 110 0,-3-6-149 15,-4-6 67-15,-4-10 243 16,-3-2 76-16,-4-4 94 15,-4-4-5-15,-2-2-21 16,-5 2 42-16,-3 4-62 16,-6 0 5-16,-4 4 17 15,-9 0-29-15,-4 6-78 16,-8 4-23-16,-6 8 2 16,-5 10-12-16,-4 8-1 15,4 8-5-15,8 2-6 16,14 0-5-16,9-6-62 15,16-4-26-15,4-4 6 16,7-7 21-16,7-8 39 0,4-10 3 16,2-6 28-1,-1-9 2-15,1-2 30 0,0-8 17 16,-2-6 46-16,-1-4-18 16,-1-10-12-16,-3-4-35 15,-8 0 13-15,-9-1-2 16,-4-5 1-16,-10 2-25 15,1 4 33-15,-6 6-4 16,2 6 16-16,-3 9 7 16,3 14 5-16,4 6 3 15,2 8-60-15,2 6-15 0,4 17-48 16,-2 17 33 0,2 19 15-16,4 14-20 0,3 6-73 15,3-3 23-15,-1-3 7 16,5-6-18-16,-3-10 49 15,3-12 4-15,-2-12-26 16,2-14 9-16,-1-8 29 16,1-8 16-1,5-10 14-15,-6-10 29 16,4-4-7-16,-4-8-7 16,-5 0-7-16,-6 2-8 15,-10 5-14 1,-3 9-17-16,-9 10-11 0,-6 12 26 0,0 10-22 0,-3 17 17 15,7 3-17 1,12 8-39-16,8 0-45 16,6-6-8-16,17 0 13 0,2-10 55 15,6-8 43-15,3-10 5 16,-5-6 9-16,-2-7 77 16,0-8 23-16,-2-7-29 15,-2-4-4-15,-3-6-4 16,-7 0-33-16,-3-4-18 15,-1 4-21-15,-5 2-31 16,-1 3-32-16,-1 7-8 16,1 8 2-16,2 9-10 15,1 5 8-15,6 3 38 16,-1 10 32-16,-2-1 1 16,1 0 0-16,-6 0 17 15,-2-8 10-15,1 2 16 0,-3-8 29 16,0 0 17-16,-1-2 37 15,2-6-53-15,5-4-46 16,5-4-27-16,3-6-100 16,-3 0-59-16,3 0 22 15,-5 4 2-15,-1 7-13 16,0 8 25-16,1 7-15 16,3 7 3-16,1 8 51 15,10 5 36-15,10 0 21 16,7 0 54-16,5-6-2 15,0-12-25-15,-4-10 0 16,-6-14 200-16,1-10 121 16,-3-8-119-16,-3-10-40 15,-3-2-13-15,-11-3-19 16,-7 1-23-16,-7-2-23 0,-6 0 0 16,-7 2-33-16,-7 0-36 15,1 2 6-15,-3 6 18 16,3 12-11-16,6 10 10 15,-1 10-13-15,8 5-25 16,-4 10-15-16,-1 12-1 16,-2 16 10-16,0 16-5 15,7 14-46-15,2 9-160 16,2 4-52-16,-2-2-44 16,-11 97-450-16</inkml:trace>
  <inkml:trace contextRef="#ctx0" brushRef="#br0" timeOffset="211819.08">5094 6742 1909 0,'11'-17'525'0,"10"1"-366"0,12-12-28 0,17 2-16 0,8 6-52 0,10 2-45 0,3 4-18 0,12-6-180 0,139-52-485 0</inkml:trace>
  <inkml:trace contextRef="#ctx0" brushRef="#br0" timeOffset="212962.09">7785 6745 1708 0,'0'0'577'0,"0"2"-466"0,-2-2-45 0,2 0 0 0,2 5-9 0,-2 3-10 15,0 11 20-15,0 8-14 16,7 7-29-16,-3-2-23 16,2-4 10-16,0-4-5 0,-2-8-6 15,-4-6 0 1,2-4 11-16,1-4-4 0,-6-4 8 16,6 0 12-16,-1-4-4 15,2-2-23-15,8-10-9 16,-1-6-9-16,7-4-9 15,6 4-51-15,-2 3 9 16,5 10 42-16,-2 3 4 16,-8 9 13-16,-1 12-2 15,-1 5 6 1,-1 6 5-16,-3 2-7 0,3 2 8 16,-8-4 6-16,-1-6-5 15,-5-8 0-15,0-6 0 16,0-2 23-16,0-2 35 0,0-6 44 15,0-4-43-15,0-12-45 16,2-8-15 0,7-6 0-16,6-2-15 0,6 3-4 15,-4 8-22-15,4 4 4 16,-6 11 29-16,1 12-4 16,-5 10-16-16,0 12 8 15,4 13 13-15,-3 10-26 16,-3 4-141-16,-3-3-209 15,-8 24-989-15</inkml:trace>
  <inkml:trace contextRef="#ctx0" brushRef="#br0" timeOffset="213153.95">7848 6533 1881 0,'-2'-4'664'0,"0"4"-448"0,-1-4-131 0,3 4-35 0,0 0-50 0,5 4-5 0,3 2-98 16,8 10-220-16,51 14-659 16</inkml:trace>
  <inkml:trace contextRef="#ctx0" brushRef="#br0" timeOffset="214552.03">8831 6767 1228 0,'-3'0'489'0,"3"0"-323"15,-2-2-26-15,0 1 31 16,-4-6-56-16,-3 3-26 15,-3 0-43-15,-1 0 8 16,-5 1-21-16,-9-4-10 0,-6 11 23 16,-5 2-19-1,-7 6 2-15,-3 10-8 0,-4 13 3 16,6 3-2-16,5 6-22 16,10 0 0-16,16-6-30 15,15-10-27 1,8-8-6-16,15-10 37 0,10-12 2 15,9-16-6-15,8-8 9 16,-1-8-3-16,-7-10 3 16,-7-4 21-16,-1-2 9 15,-5-4 17-15,-14-3 10 16,-1-1-21-16,-12-4-2 0,-4 0-4 16,-9 6-7-1,-1 8 8-15,-1 5 44 0,-1 18 9 16,6 12 24-16,1 7-66 15,1 18-21-15,-2 16-16 16,6 23 2-16,7 21-10 16,11 14 3-16,17 2-19 15,8-2-28-15,5-3-7 16,-2-13-16-16,1-14-49 16,-5-16 22-16,0-16 55 15,1-18 42-15,-8-16 21 16,-2-8 31-16,-4-12 38 15,-8-4-9-15,-7-6-21 16,-7-2 5-16,-12-2-1 16,-9 4-28-16,-5 11 3 15,-4 9-18-15,-4 15-9 0,-2 12 3 16,-1 18 5-16,10 11-27 16,7 4-1-16,18 4-47 15,13 0-25-15,11-10 2 16,8-6 57-16,7-14 24 15,6-12 8-15,0-8 10 16,4-14 5-16,-5-4-4 16,-7-8 35-16,-5-8 33 15,-8-3 39-15,-4-4-13 16,-15-4-8-16,-3-1-27 16,-10-4-3-16,-1-2-15 15,-8 8 22-15,5 7 23 0,1 16 14 16,1 13-8-16,2 5-39 15,3 9-54-15,2 17-49 16,2 21 34-16,5 22 15 16,4 28-1-16,14 12-25 15,4 7-64 1,6 1 3-16,1-6 23 0,-1-5 40 16,2-14 22-16,-11-16 1 15,-4-25 0-15,-13-18 0 16,-4-12 1-16,-8-10 30 15,-6-10 84-15,-9-10-48 16,-6-10-12-16,-7-14 6 0,-7-10-21 16,4-10-30-1,1-11-9-15,11-7 0 16,17-2-20-16,21 1-17 0,13 13-17 16,11 14-12-1,5 14 7-15,-5 18 43 0,-5 12 16 16,-3 14-6-16,-10 14 0 15,0 8 6-15,-6 12 0 16,-10 2 0-16,-8 3 0 16,-9-3-9-16,-16-6 9 15,-6-2 6-15,-5-8 3 16,1-10-9-16,5-8-1 16,10-6-44-16,6-8-233 15,25-40-327-15</inkml:trace>
  <inkml:trace contextRef="#ctx0" brushRef="#br0" timeOffset="-214327.59">9911 6807 1347 0,'4'4'566'0,"4"-8"-473"0,5 4 58 0,5-1 26 0,-1-5-55 0,-1-5-59 0,4-3-26 0,-4-5-8 15,-1 2-4-15,-5-2 2 0,-10 1 3 0,-8 1-21 0,-5 7-7 0,-9 4-2 16,-10 8-8 0,-5 11 6-16,-3 12-4 0,0 11 0 15,18 8-66-15,10 5-58 16,15-5-100-16,16-6-7 15,10-8-3-15,5-12 114 16,-3-12 89-16,4-8 37 16,-1-10 55-16,-5-6 55 15,-5-6 13-15,1-2 9 16,-2-2-41-16,-2-4-44 16,0 2-11-16,-4 2-24 15,-5 3-5-15,-4 10-7 16,-1 8-27-16,5 11-1 15,-4 12-1-15,3 8 28 0,3 7-1 16,3 7-14 0,1-2 15-16,3-2 1 0,-6-8 3 15,-4-8-2-15,-6-12 50 16,1-4 53-16,-6-8 44 16,3-4 2-16,-1-6-115 15,2-14 2-15,5 0-37 16,0-8-1-16,9-1-46 15,0-5-58-15,7 2-27 16,0 6 14-16,2 6 40 16,0 18 51-16,-9 10 13 0,-3 14 1 15,-1 12-34 1,-1 12-55-16,-1 7-123 0,8-6-114 16,52 56-405-16,-37-69 384 15</inkml:trace>
  <inkml:trace contextRef="#ctx0" brushRef="#br0" timeOffset="-213211.02">10860 6832 933 0,'9'-10'315'0,"-3"-5"-161"0,13-13 2 0,-10 1-12 0,-2-4 6 0,-14 1-61 0,0 0-19 0,-14 6-29 16,0 8-13-16,-10 6-19 15,-10 8-1-15,-3 10-7 0,0 12-1 16,1 6-13-1,9 10-14-15,12 4-42 16,13 0-114-16,9 1-50 16,11-9-11-1,7-6 98-15,5-8 89 0,4-8 57 16,2-10 35-16,2-10 106 0,0-4 18 16,-2-14 70-16,-1-6-19 15,-1-8-66-15,-7-5-3 16,3-7-27-16,-10-6-45 15,-2-2-31-15,-2-8-29 16,-9-2-8-16,-2 0 10 16,-2 1 1-16,-4 13 7 15,4 18 23-15,2 14 27 16,0 14-28-16,2 16-41 0,-2 16-59 16,-1 18 59-1,6 20 0-15,3 16-1 16,10 7-67-16,11-1-5 15,4-6-53-15,5-6 24 16,-5-12 57 0,4-9 22-16,1-14 23 15,-5-12 0 1,-4-16 6-16,0-10 23 16,-8-12 34-16,-1-7 31 15,-9-8-47-15,-5-6-31 16,-10 0-16-16,-7 2-22 15,-12 8-95-15,-4 10 10 0,0 12 49 16,2 14 46-16,8 12 1 0,7 10-4 0,12 6-33 16,10 0-69-16,5 0-39 0,10-10 47 15,-1-5 71-15,5-11 38 16,-6-10 14-16,5-7 100 16,-3-7 61-16,-3-5-52 15,1-6-21-15,-2 0-19 16,0-4-50-16,-11 1-33 15,0 2-27-15,-8 4 6 16,-2 6-2-16,0 10 5 16,-2 6-46-16,4 16 11 15,-2 2 37-15,2 14-50 0,3-2-95 16,5 1 26 0,2-6 125-16,-1-7 4 0,0-6 6 15,1-16 55-15,-2-4 119 16,-1-8-63-16,5-4-39 15,-1-8-22-15,-5-2-20 16,2 0 9-16,-3 2-23 16,-3 6-8-16,2 6 7 15,-6 8-15 1,2 8-2-16,1 6-41 0,2 4 31 16,6 8-6-16,1 4-44 15,7-2 1-15,3-4 10 16,2-8 36-16,7-4 15 15,-4-8 10-15,4-10 34 16,-2-2 35-16,-2-8 56 0,-2-8-4 16,-5 0 19-16,-2-7-12 15,-10 2 10-15,-2-6-68 16,-6 1-10-16,-6-2 4 16,-2 2-34-16,-3 0 19 15,-1 4-10-15,1 10 1 16,3 10-13-16,3 8-34 15,5 8-3-15,0 6-12 16,0 14-22-16,-2 14 34 16,2 18 0-16,2 18 0 15,3 4-75-15,-1 5-119 16,-2 3-178-16,-2-4-216 16,0 63-866-16</inkml:trace>
  <inkml:trace contextRef="#ctx0" brushRef="#br0" timeOffset="-213081.27">11718 6441 2079 0,'20'-14'460'0,"2"1"-385"0,32-10-12 0,15-1-63 0,18-1-22 0,9-1-296 0,149-38-823 0</inkml:trace>
  <inkml:trace contextRef="#ctx0" brushRef="#br0" timeOffset="-211393.55">2439 8073 1146 0,'0'-4'945'0,"2"8"-771"0,-2 2-127 0,6 8 55 0,7 14 18 0,-1 6 1 15,-1 8-13-15,0 4-33 0,0 3-33 0,-4-5-33 0,-1-2 9 0,-1-2-18 0,-3-4-10 16,-1-4-149-16,-2-2-152 15,-6-4-55-15,-13 16-217 16</inkml:trace>
  <inkml:trace contextRef="#ctx0" brushRef="#br0" timeOffset="-211175.84">2356 8220 1780 0,'0'-5'464'0,"0"1"-266"16,0 0-9 0,2 0-26-16,11-2-77 0,5-4-26 15,13 2-5-15,11 2-17 16,6-2-17-16,-2 6-21 16,1 2-1-16,-5 0-142 15,-7 2-236-15,13 18-180 16</inkml:trace>
  <inkml:trace contextRef="#ctx0" brushRef="#br0" timeOffset="-211010.34">2485 8448 1921 0,'18'-6'327'0,"-1"-2"-195"0,20-6-19 15,9 4-50-15,-4-2-63 16,-1 6-116-16,53-8-339 16</inkml:trace>
  <inkml:trace contextRef="#ctx0" brushRef="#br0" timeOffset="-210558">3022 8394 2070 0,'0'0'287'16,"5"0"-214"-16,1 0-31 15,3 2 26-15,5-4 32 16,-1-2-25-16,2-3-31 16,3-6-19-16,-2-6-16 15,-1 4 3-15,-6-1-10 16,-5-1 8-16,-6 3-3 16,-4 3-7-16,-5-2-17 0,-3 4 8 15,-1 2-4 1,-8 5 4-16,-2 8-8 15,-8 11 16-15,-2 6 1 0,1 8-2 16,3 1 1-16,10 4 1 16,11-2 0-16,6 0-6 15,10-2 4-15,10-6-10 16,6-6 12-16,7-4 0 16,6-10-9-16,8-4-73 15,6-8-265-15,81-44-376 16</inkml:trace>
  <inkml:trace contextRef="#ctx0" brushRef="#br0" timeOffset="-209392.42">3437 8274 1361 0,'-11'8'646'16,"-3"6"-448"-16,-7 12-63 15,0 3-52-15,3 8-2 16,5-5-44-16,5-2-8 16,6-6-13-16,7-2-5 15,2-6-5-15,6-8-6 16,-1-2 12-16,0-10 4 16,5-2 2-16,-2-6 8 15,1-8-2-15,1-4-9 16,-8-2-8-16,-4 4-7 15,-3 2-5-15,-7 6-7 0,3 8 12 16,-3 4-8 0,1 6-16-16,-2 10 2 0,-5 8 11 15,3 6 11-15,8 4-23 16,12 0-5-16,3-6-43 16,14-10-38-16,4-4 49 15,5-14 30-15,1-10-48 16,-6-12 40-16,0-8 38 15,-4-8 6-15,0-6 17 16,-2-4 17-16,-12-3 25 16,-7-1-40-16,-8-6-13 15,-5 0 2-15,-8-6-13 0,-8 2 9 16,4 6 38-16,-1 8 25 16,1 14 13-1,7 11-16-15,3 15-19 0,5 8-51 16,4 10-34-1,1 18 17-15,1 14 17 0,6 14 0 16,0 11 0-16,8-1-7 16,0 2 7-16,2 2-1 15,-3-6-14-15,4-12 9 16,-4-11-1-16,-1-11-4 16,5-12 11-16,-6-8 6 15,3-8 7-15,-3-8 10 16,1-12 2-16,-1-2 2 0,-1-9-6 15,-3-5-21-15,-2 0-1 16,-5 3-5-16,-3 6-15 16,-2 11 10-1,-1 12-8-15,-5 4 8 16,1 10-32-16,-1 12 37 0,-2 8 4 16,4 6-13-16,5-4-6 15,9-3-22-15,5-7-34 16,3-6 34-16,1-8 19 15,5-4 24-15,0-12 0 16,2-5 16-16,4-6 13 16,-2-5 22-16,2-6-17 15,-4-2 28-15,-5-1-17 0,-4 3-26 16,-6 2-8 0,-10 12-11-16,0 4 0 0,-4 8 0 15,0 8-36-15,2 10 1 16,2 8 16-16,4 8-68 15,12 6-26-15,9-4 56 16,8-3-6-16,5-5-12 16,-1-12 54-16,-1-6 15 15,-1-10 6-15,-8-6 55 16,-2-3 16-16,-5-2 17 16,-5-3-26-16,-8-1 25 15,-5-5-11-15,-6 0-44 16,-9-6 1-16,-1 2-17 15,1 2-16-15,-2 2-12 16,3 6-24-16,5 8 8 0,7 0-5 16,7 14-71-1,5 2 44-15,7 12 15 0,4 8 5 16,4 4-16-16,-1 8-23 16,-4-4 23-16,5 6 37 15,-2-5 19-15,-1-6 14 16,-6-4-8-16,-5-9-6 15,-8-8-18-15,-5-4-87 16,-23-22-234-16</inkml:trace>
  <inkml:trace contextRef="#ctx0" brushRef="#br0" timeOffset="-209224.94">3896 8007 2049 0,'24'-2'318'0,"7"0"-196"0,30-4-7 0,10 2-38 0,4 0-77 0,3-2-51 0,112-30-418 0</inkml:trace>
  <inkml:trace contextRef="#ctx0" brushRef="#br0" timeOffset="-208793.08">5063 8271 2257 0,'9'0'273'16,"7"0"-198"-16,5 0-16 15,11-1-8-15,5-6-17 16,2-3-16-16,1-1-18 16,-5-4 0-16,-10 3-52 15,-7 0-1-15,-18 2 5 0,-14 2-16 16,-9 8 1-16,-16 8 36 15,-7 8-3-15,-10 10 30 16,4 9-12-16,12-4 10 16,13 0 2-16,15-3 0 15,16-6-12-15,15-8 12 16,12-2 1-16,8-10 20 16,12-2-2-16,5-10-5 15,-1 0-14-15,3-8-29 16,-9-3-242-16,73-59-555 15</inkml:trace>
  <inkml:trace contextRef="#ctx0" brushRef="#br0" timeOffset="-206525.95">6001 8145 1970 0,'2'0'270'0,"10"0"-172"0,1 0-16 0,7 0 10 0,9-4-23 0,0-2-8 0,4-4-17 0,-6-4-7 16,-2 0-7-16,-3-2-7 15,-6 0-5-15,-8 4-5 0,-8-2-11 16,-6 4-2-16,-10-2-34 16,-9 8-5-16,-13 8 16 15,-10 12 22-15,-6 10 1 16,3 8 0-16,9 6 0 16,15 2-8-16,13-2 7 15,19-4-14-15,15-4-5 16,9-8 1-16,9-6 5 15,11-11 13-15,7-7-14 0,-1-7-27 16,-1-4-42 0,-5-6 43-16,-16-1 20 0,-6 2 21 15,-7-5 1 1,-7-1 11-16,-2-3 2 16,-1-5-7-16,0 4 4 0,-1 0-4 15,3 6 16-15,1 4 16 16,5 6-12-16,-1 8 1 15,8 6-13-15,0 10-7 16,8 10-2-16,-4 6-6 16,0 6-1-16,-8 0 1 15,-4 0 4-15,-4-7 2 16,-8-10-6-16,-3-5 1 16,-2-6 14-16,0-5 5 15,0-6 23-15,-2-1 53 16,2-7-27-16,0-10-68 0,2-7-1 15,7-6-11-15,1-6-13 16,11-2-44 0,1 4-25-16,2 4 6 0,-4 12 57 15,3 12 21 1,-10 10-18-16,3 12 17 0,-3 10-1 16,-1 12 5-16,3 4-7 15,-6 0-20-15,0-8 13 16,0-6 11-16,-3-6 8 15,1-9-6-15,-2-8 5 16,-3 2 2-16,0-7 23 16,5-3 14-16,-1-7-20 0,5-1-6 15,5-6-11 1,-3 1-41-16,5 0-2 0,1 2-46 16,-2 6 23-16,3 0-19 15,-2 6 5-15,4 2 44 16,-2 0-34-16,5 2-13 15,-3-2-58-15,2-2 27 16,-5 2 9-16,-2-2-61 16,-8 0-49-16,-4-2-140 15,-5 0 343-15,-5 2 12 16,2-4 82-16,-3 4-26 16,4-2 109-16,0 0 42 15,-1 0-66-15,6 0-45 16,-6-2-29-16,3 1-25 15,0 2 66-15,0-4-9 16,3 4-46-16,-3 0-17 0,-3 2 40 16,-1-1 26-16,0 3-10 15,-6 3-41-15,-3 5-15 16,-9 7 12-16,-3 6 0 16,-3 14-11-16,-1 4-17 15,11 4-8-15,7 0-9 16,9-4-3-16,6 0-1 15,9-10 0-15,5-5-25 16,4-10 10-16,2-7 4 16,-1-4-23-16,2-6 17 15,-7-3 18-15,-3-8 5 0,1-3-4 16,-5-2 28-16,-2 2 1 16,0 2-5-16,2 4-1 15,-2 8-1-15,1 6-10 16,13 10-1-16,2 18 21 15,4 18 5-15,2 23 5 16,-2 25 56-16,19 76-61 16,-38-116-17-16,3 45-21 15,-15-25-41-15,-13-24 23 16,-21-16-6-16,-3-10 18 16,-7-14 6-16,-1-14 15 15,-3-16 11-15,6-14-10 16,9-12-8-16,12-11 2 15,17-12-8-15,12-10-4 0,17-11-29 16,6-4-17 0,9 1-27-16,9 9 34 0,1 14 26 15,0 12 15-15,-9 14 5 16,-10 14 29-16,-8 12-19 16,-13 10-3-16,-5 5-6 15,-3 3-6-15,0 3-8 16,2 5-19-16,2 8 27 15,5 8 13-15,7 8 2 16,-2 4-15-16,1-4 1 16,2 0-1-16,-3-8 0 15,-3-6 1-15,0-6-1 16,-2-6 0-16,0-6 13 16,2-6 5-16,5-6-6 0,-2-4-2 15,1-6-8-15,3-4-1 16,-3 0 13-1,1-4-14-15,-1 2-10 0,3 8-27 16,0 3 20-16,0 10-7 16,-1 13 6-16,-1 4 0 15,7 10 11-15,-4 6-4 16,6 2 10-16,-5 0-25 16,0-4 5-16,-9-8 21 15,-6-10 0-15,-3-2 1 16,-2-6 35-16,0-2 46 15,0-8-37-15,0-6-24 16,0-4 18-16,2-2-12 0,2-2-9 16,5-2-18-16,7-4-19 15,-1 6-11-15,1 4 10 16,3 9 2-16,-4 4 12 16,1 10-6-16,-3 10-10 15,-2 0 2-15,-2 10-44 16,2 1-100-1,-9 0-154-15,-22 22-373 0</inkml:trace>
  <inkml:trace contextRef="#ctx0" brushRef="#br0" timeOffset="-204116.55">8307 8117 1631 0,'2'0'453'0,"5"4"-396"0,4-2-28 0,9-2 65 0,4-6 32 0,3 0-22 0,4-6-37 0,-6-2-4 16,2-2-36-16,-10 4-16 15,-3-2-10-15,-7 4 6 16,-7-2-7-16,-2 4-32 16,-9 0 5-16,-5 4-1 15,-7 4 7-15,-8 6 20 16,-5 6 1-16,1 10 6 16,2 6-6-16,10 6 0 0,12 4-14 15,13 4 8-15,11-2-3 16,14-3-30-16,7-9 15 15,11-13 13-15,5-4 11 16,0-18 0-16,-1 0 0 16,-5-11 10-16,-4-4 2 15,-7-3 19-15,-8-3 17 16,-7 0-7-16,-7-4-5 16,-7-2-14-16,-4 2-4 15,-6-4 2-15,-3 2-13 16,-7 6 13-16,3 3-20 15,-1 10 0-15,1 4-7 16,9 6-22-16,0 3 5 16,4 8-49-16,4 6 19 15,3 12 39-15,11 6-11 0,1 8 13 16,15 2-5-16,4-4-33 16,4 2-18-16,-2-8 39 15,-5-8 19-15,-4-8 11 16,-8-8 27-16,0-6 9 15,-4-1-7-15,-3-10 22 16,3-3 7-16,-11-4-4 16,-1-2 6-16,-5-6-28 15,0 0-11-15,-2 0-11 16,0 4-10-16,0 6 0 16,0 8-9-16,2 4-20 0,0 8-68 15,8 4 20-15,-2 10 34 16,3 2-29-16,8 2 13 15,-5-8 5 1,5-2 24-16,3-6 30 0,0-8 6 16,3-4 16-16,-1-6 19 15,-1 0 32-15,-2-4-22 16,-4-2 38-16,-4 0-17 16,0 0-47-16,-4-2-10 15,0-1-14-15,-2 6 0 16,-3 5-2-16,3 3-6 15,-1 7-10-15,1 3-16 16,0 4 23-16,4 6-4 16,0-1 13-16,3 2-63 0,-3 0-128 15,5 6-108-15</inkml:trace>
  <inkml:trace contextRef="#ctx0" brushRef="#br0" timeOffset="-203907.62">9061 7698 2240 0,'2'0'448'0,"-2"-2"-354"0,2 2-44 0,2 0-33 0,7 4-17 0,7 4-69 0,7 4-388 0,46 8-591 15</inkml:trace>
  <inkml:trace contextRef="#ctx0" brushRef="#br0" timeOffset="-203375.52">9617 7788 2058 0,'0'0'513'0,"-2"0"-426"15,2 0-26-15,-3-4 40 16,2 4-17-16,1 0-38 16,-5 0-22-16,3 0-4 15,2 0 1-15,-3-2 0 16,-1 4-21-16,0 2 0 15,-9 8-2-15,-12 8 2 16,-2 14 0-16,3 11-6 16,3 3-4-16,13 2-43 15,8-6-101-15,10-6-77 16,2-12 49-16,-1-10 64 16,7-12 68-16,-1-14-13 15,2-6-3-15,3-6 5 0,-5-4 61 16,2 0 7-1,-9 4 65-15,2 4 54 0,-5 12-4 16,1 12-52 0,-1 20 1-16,-5 24 22 15,0 40 22-15,10 120 53 16,28 111 42-16,-22-84-210 0,-34-209-30 16,-5-8-21-16,-2-6 51 15,-22 11 3-15,0-21 59 16,9-17-8-16,14-15-36 15,11-22-17-15,18-18 13 16,8-12-4-16,12-10-10 0,4-5-84 16,9-1-166-16,65-115-414 15</inkml:trace>
  <inkml:trace contextRef="#ctx0" brushRef="#br0" timeOffset="-201776.67">3019 9242 1759 0,'-17'4'469'0,"-1"2"-333"0,-20 14 25 0,-6 20-50 0,-5 15-9 0,1 14-35 0,6 8-4 16,11-1-16-16,18-4-10 16,13-8-20-16,13-8-17 15,16-9-6-15,5-10 4 16,3-12 1-16,6-14-6 15,6-4-1-15,0-15-52 16,-3-2-37-16,-3-6-32 16,-5-2 54-16,-11-6 36 0,-2-1-3 15,-10-3 22-15,-1 0 9 16,-8 2 11-16,-6 2 9 16,-4 8-2-16,-8 8 53 15,-1 6-28-15,-7 6-17 16,-7 12-3-16,3 10 1 15,1 4-1-15,12 2-11 16,14 3-1-16,8-10-5 16,13-4 4-16,10-9 1 15,8-8 21-15,5-8 1 16,-1-4-16-16,-8-10 15 16,-2 0-1-16,-4-3 1 0,-8-3-14 15,-7 0 17-15,-8 0-16 16,-9 2-8-16,-11-2-71 15,-13 6-28-15,-5 2-103 16,-67 4-248-16</inkml:trace>
  <inkml:trace contextRef="#ctx0" brushRef="#br0" timeOffset="-201441.58">3671 9685 1802 0,'2'-2'504'0,"0"0"-364"16,11-2-7-16,3-2-47 0,10-4-38 0,8 0-20 0,2-4-28 0,4 4-86 0,3-6-221 0,59-18-584 0</inkml:trace>
  <inkml:trace contextRef="#ctx0" brushRef="#br0" timeOffset="-200988.95">4540 9497 1918 0,'15'0'336'15,"7"2"-126"-15,18 6-53 16,7 4-25-16,4 8-70 16,-4 6-22-16,-7 6-23 15,-11 0-17-15,-13-2-5 16,-9 0-2-16,-7-4 6 16,-5-6-4-16,-4-6 5 15,2-6 0-15,-4-2 18 0,3-12 16 16,2-4-1-16,2-10-7 15,5-8-4-15,6-8-7 16,8-2-15-16,5-2-10 16,7-1-35-16,4 8-135 15,7 1-310-15,51-37-912 16</inkml:trace>
  <inkml:trace contextRef="#ctx0" brushRef="#br0" timeOffset="-200576.72">5263 9587 2091 0,'10'-6'531'0,"3"-2"-407"16,14-6-26-16,8-6-37 15,3 0-26-15,-3 4-26 16,-4-4-8-16,-4 2-1 16,-11 3 9-16,-7 8-8 15,-7 0-1-15,-8 3-6 16,-3 4-6-16,-11 4-14 16,-12 6 26-16,-7 11 0 0,-4 6 0 15,3 8 6 1,9-3-6-16,8 4-6 0,10-6 6 15,7-4-12-15,14-4 11 16,5-4-7-16,10-4-2 16,6-4 10-16,4-4 7 15,7-6-7-15,1-6-22 16,1-4-107-16,0 0-56 16,-1-10-98-16,63-40-298 15</inkml:trace>
  <inkml:trace contextRef="#ctx0" brushRef="#br0" timeOffset="-199999.64">5887 9138 1753 0,'5'-6'534'0,"4"0"-327"16,2-9-21-16,-2 10-33 0,-2 0-79 0,-5 12-40 0,0 17 2 0,2 16 72 16,3 18-42-1,0 14-31-15,0 2-22 0,-1 4-13 16,3-3 0-16,-3-5 0 15,2-12-39-15,-2-8-105 16,-2-10-129-16,3-8-226 16,22 10-218-16</inkml:trace>
  <inkml:trace contextRef="#ctx0" brushRef="#br0" timeOffset="-199231.98">6416 9446 801 0,'-19'15'1290'16,"-3"7"-1047"-16,-18 12-147 16,0 12-22-16,7-2-8 15,10-4-14-15,13-10-23 16,3-6-21-16,10-6-8 15,7-10-1-15,1-6 1 16,11-10 34-16,1-6-2 16,3-8-19-16,-1-2-5 15,-3-4 1-15,-10 4 4 16,-6 4-1-16,-6 10 1 16,0 6-12-16,-3 2-2 15,-3 8-26-15,1 6 12 0,1 6-1 16,2 8 15-16,11 0-50 15,9-2-51-15,9-6-15 16,2-10-9-16,-3-10 12 16,8-8 14-16,-3-8 49 15,-3-10 51-15,-5-4 36 16,-3-8 87-16,-7-2-3 16,-9-3-39-16,-2-3-27 15,-6 1 2-15,-4-4-34 16,-5-3 8-16,1 0-10 0,1-4-17 15,5 2 6-15,6-1 3 16,2 5-11 0,2 14 0-16,3 8 0 0,-5 14-1 15,0 10-5-15,-2 12-50 16,2 10 13-16,-2 18 42 16,2 15 39-16,-2 9-5 15,8 8-11-15,2 2 4 16,1-2-3-16,5-4-19 15,2-4-4-15,-2-10-1 16,2-9 1-16,-1-10-1 16,1-12 0-16,0-7 1 15,0-10 16-15,4-10 25 16,-2-2-20-16,0-8-22 16,-9-5-12-16,-7 4-33 0,-4 5 27 15,-4 7-10-15,-2 8 14 16,1 8-16-16,1 10 30 15,2 5 0 1,6 1 0-16,7 4 0 16,7-7-88-16,4-6-13 0,0-6-136 15,49-16-235 1</inkml:trace>
  <inkml:trace contextRef="#ctx0" brushRef="#br0" timeOffset="-199009">6780 9172 2032 0,'21'-4'325'0,"3"-4"-182"0,18-1-28 15,3-2-40-15,-5 1-75 0,0 2-9 0,1-4-193 0,32-20-425 0</inkml:trace>
  <inkml:trace contextRef="#ctx0" brushRef="#br0" timeOffset="-198792.22">6901 9342 2154 0,'-5'0'366'0,"5"0"-226"0,0 0-131 15,-2 0-9-15,2 0-183 16,2 0-176-16,14-6-740 15</inkml:trace>
  <inkml:trace contextRef="#ctx0" brushRef="#br0" timeOffset="-198324.44">7216 9344 2158 0,'-3'2'346'16,"-4"4"-251"-16,-8 6-47 15,-3 6-23-15,-4 0 14 16,6 3-18-16,7-6-21 16,9-5-8-16,5-2 1 15,1-4 7-15,3-5 27 0,5-7 22 16,4-5 11-1,6-2-18-15,-2-10-27 16,3 1-6-16,-6 0-3 0,2 0-5 16,-8 8 0-16,-4 8 9 15,-2 4-10-15,-5 6-9 16,7 8-35-16,0 8 43 16,2 8 1-16,3 7 11 15,3-5-10-15,-2-5 0 16,3-9 0-16,-5-3 1 15,3-7 7-15,3-8 3 16,-2-8 4-16,6-5 14 16,-1-7-1-16,1-2-16 0,3 2-11 15,-4 0-2 1,-2 6 0-16,0 6-16 0,-8 8-107 16,-2 6-254-1,-1 24-470-15</inkml:trace>
  <inkml:trace contextRef="#ctx0" brushRef="#br0" timeOffset="-196014.56">3071 10728 1668 0,'0'0'325'0,"2"-2"-44"0,-2 0-40 0,2 2-74 0,-2 0-47 0,5 6-71 0,6 14-7 16,0 14 33-16,5 20-21 16,4 8-23-16,-4 0-30 15,-3-5 6-15,3-9-6 16,-8-14-1-16,-3-12-9 16,-1-12 8-16,-4-8-29 15,2 0-3-15,0-6 10 16,0-4-7-16,4-12-72 0,2-10 26 15,3-8 28-15,3-5 10 16,1-1-20 0,1 4-1-16,2 4 5 15,6 8 9-15,3 6 26 0,2 10 19 16,4 6 13-16,3 12-12 16,-1 2-1-1,-6 10 0-15,-2 8-7 0,-4 2 7 16,-10 2 0-16,-1 2 17 15,-8-7 1-15,-2-10-3 16,-4-2-15-16,2-8 24 16,-2-5 12-16,2 0 29 15,0-5 16-15,-2-9-39 16,4-8-42-16,4-9-21 16,7-1 3-16,3-6-18 0,7-2-17 15,2 2-43-15,0 2-16 16,0 10 86-16,0 8 20 15,-6 16 0-15,2 12-12 16,-5 6 5-16,3 8 13 16,2 8 0-16,3-4 0 15,1-2-8 1,0-6-32-16,3-8-7 0,-6-5 2 16,1-10 9-1,-8-5 36-15,1-2 2 16,-3-6 8-16,-1-6 41 15,-6 0 5-15,-2-2-23 0,-6 0-3 0,-2 2-11 16,-6 6 16 0,0 2-13-16,-3 6-17 0,3 6-5 15,1 8 0-15,3 10 1 16,-1 8 8-16,7 8-9 16,7 2 2-16,10 4-1 15,10-4-1-15,6 0-37 16,-1-10 20-16,-1-10 17 15,-4-6 2-15,-5-12 38 16,-1-6 16-16,-4-8 16 16,-1-2 19-16,1-8 7 15,-3-4-22-15,1-2-28 0,-3-6-33 16,-3 0-6 0,-5 0-9-16,2-4-28 0,-3 4-26 15,-1 1 0 1,-2 12 24-16,0 10 30 0,-2 5 0 15,-1 10 0-15,1 2-12 16,0 4-18-16,-2 10 12 16,-1 7 18-16,1 3 21 15,6 6-15-15,3-5-6 16,3 0 0-16,8-1-1 16,-3 0 0-16,3-2 0 15,2 0-12-15,-4-2 12 16,1-4-34-16,1 0-26 15,-3-6 7-15,0-4 22 16,5-6 17-16,0-6-4 16,4-2-11-16,-2-8 4 0,5-2 16 15,-6-6 10-15,6-8 12 16,-3-2 4-16,-1-6 14 16,-10-6-7-16,-5-5-7 15,-8-9-1-15,-5-8-9 16,-1-4-7-16,-6-9 2 15,-1 8 4-15,3 5-5 16,3 11 1-16,3 13 9 16,-1 16 11-16,2 10-10 15,3 10 2-15,2 4-13 16,-2 6-13-16,2 4-37 16,2 16 50-16,0 16 36 15,10 22-7-15,3 14-1 0,5 10-4 16,9 3-12-16,5-1-11 15,-1-10-1-15,0-5 0 16,3-13-2-16,-4-12 1 16,3-14 1-16,-1-8 1 15,-8-12 7-15,4-4-7 16,-2-10-1-16,-3-4 9 16,-3-6 3-16,-1-6 29 15,-4-6 35-15,-6-8-19 16,0-7-25-16,-6 2-11 15,-1-6-21-15,-4 1 7 16,2 2-7-16,-4 8 1 16,0 6-1-16,0 10 0 15,-1 8 0-15,3 4 0 0,-2 4 0 16,2 0-5-16,2 0-16 16,-2 8-12-16,3 6 15 15,-3 12 18-15,2 8 1 16,0 8 0-16,4-1 9 15,4-4-10-15,1-1-1 16,7-5-7-16,1-8 7 16,2-4-5-16,4-11 5 15,-6-6 1-15,6-4 6 16,2-4-6-16,-5-8 11 0,-1 2-12 16,0-5 1-1,-3 2-12-15,-7 1-37 16,-4-3-2-16,-5-1-57 15,-7 2-26-15,-3-2-40 0,-1 0-36 16,-3 4-142-16,-17-26-1108 16</inkml:trace>
  <inkml:trace contextRef="#ctx0" brushRef="#br0" timeOffset="-195625.44">4949 10102 1682 0,'0'-2'532'0,"0"2"-352"0,5 0-26 0,-3 4-86 0,1 9-31 0,10 16 106 0,0 14-23 0,7 17-39 16,5 6-44-16,2-2-11 15,0-2-25-15,-4-10 0 16,0-8-1-16,-9-7 0 0,1-10-22 15,-4-4-70-15,-3-10-83 16,-2 1-178-16,-2 4-410 16</inkml:trace>
  <inkml:trace contextRef="#ctx0" brushRef="#br0" timeOffset="-195238.01">5074 10355 1696 0,'14'-8'333'0,"1"0"-102"0,16-6-99 0,5 2-69 0,-3 0-46 0,2 4-17 0,2-4-145 0,43-12-394 0</inkml:trace>
  <inkml:trace contextRef="#ctx0" brushRef="#br0" timeOffset="-195070.26">5462 10483 1659 0,'7'10'313'0,"-1"7"-92"16,8 6-101-16,1 5-68 16,-4-2-29-16,-2-5-23 15,-2-3-144-15,-9-4-411 16</inkml:trace>
  <inkml:trace contextRef="#ctx0" brushRef="#br0" timeOffset="-194872.86">5455 10276 1731 0,'0'0'856'0,"0"0"-655"15,-3 0-90-15,3 0-63 0,0 3-38 16,0 7-10-16,3 2-52 16,0 6-515-16,12 0-1413 15</inkml:trace>
  <inkml:trace contextRef="#ctx0" brushRef="#br0" timeOffset="-194357.63">6291 10385 1636 0,'-2'0'655'0,"2"-2"-453"0,-8 4-8 0,-2 8-65 0,-13 12-77 0,-6 10-14 0,-2 8-16 0,2 4-5 16,5-3-17-16,8-7 0 15,10-5-15-15,8-2-111 16,8-9-47-16,13-6-43 16,10-10-124-16,75-26-1335 15</inkml:trace>
  <inkml:trace contextRef="#ctx0" brushRef="#br0" timeOffset="-194070.44">6651 10413 1788 0,'-21'22'317'0,"0"-2"-149"0,-16 18-84 16,5 4-39-16,12-8-30 16,7 1-8-16,15-11 2 15,9-6-8-15,7-6 27 16,11-8 37-16,-1-4 38 15,7-7-7-15,-4-2-25 16,-8-5-7-16,-2-3 4 16,-10 2 4-16,-6-6-37 0,-12-1-35 15,-13 0-16-15,-11 0-17 16,-14 4-57-16,-4 10-86 16,4 4-83-16,-23-2-391 15</inkml:trace>
  <inkml:trace contextRef="#ctx0" brushRef="#br0" timeOffset="-193773.67">6992 9930 2200 0,'-2'2'502'16,"4"6"-445"-16,3 20 0 15,0 16 51-15,-3 22-43 16,-2 12-38-16,-2 2-5 16,2 3-14-16,2-7-8 15,0-8-1 1,2-14-57-16,3-11-146 0,0-13-141 15,17-5-446-15</inkml:trace>
  <inkml:trace contextRef="#ctx0" brushRef="#br0" timeOffset="-193275.26">7382 10315 1998 0,'0'0'532'0,"0"0"-406"16,0 0-31-16,-2 0-29 15,2 0 15-15,0-2 6 0,0 2-35 16,0 0-13-1,2-2-9-15,-2 2-3 0,0 0-1 16,0 0-4 0,2-4 2-16,-2 4-7 0,0 0-7 15,0 0-2-15,0 0-7 16,-2-2 0-16,2 2 0 16,2 0 0-16,-2 2 0 15,0-2 0-15,0 0 0 16,3 0-1-16,-3-2-9 15,0-2-9-15,0-3-22 16,0 4 40-16,0 1 0 16,0 2 1-16,-3 0 5 15,1 2-6-15,2 0 0 16,-2 2-8-16,0 16-7 16,-4 10 15-16,1 12 1 15,-2 6-1-15,5-4 0 0,4-12-35 16,7-8-54-16,-4-6-20 15,-1-8-157-15,0-6-366 16</inkml:trace>
  <inkml:trace contextRef="#ctx0" brushRef="#br0" timeOffset="-193091.92">7384 10112 2275 0,'0'0'453'0,"0"0"-342"0,0 0-70 0,0 0-41 0,0 5-103 0,-4 4-278 0,0-7-1072 16</inkml:trace>
  <inkml:trace contextRef="#ctx0" brushRef="#br0" timeOffset="-191558.58">7817 10385 2268 0,'-3'2'306'0,"6"6"-215"16,-1 8 19-16,4 8-25 16,6 4-41-1,-3-2-13-15,-1-4-17 0,0-4-13 16,-4-4 5-16,-2-4-4 16,0-3-1-16,-2-7 9 15,0 0 5-15,0-3 5 16,-2-1-1-16,-2-7-4 15,2-3-15-15,0-7-18 16,6-3-7-16,9-8-25 16,5 0-10-16,9-2 23 15,1 4-8-15,6 10 22 16,-2 6 18-16,-9 10 4 16,4 10-4-16,-4 10 5 15,-1 6 5-15,0 10-5 0,-2 0-1 16,5-2 1-16,-3-4 1 15,4-10 7-15,-1-3-7 16,4-10 5-16,-2-5 7 16,-2-2 11-16,-1-8 17 15,-4-2-10-15,0-8 5 16,-5-2-19-16,1-4-8 16,-7-2 1-16,-7-2-10 15,-2 2-1-15,-6 4-8 16,-7 4-12-16,-3 8-22 15,-8 12-11-15,-6 9 36 16,-6 16 4-16,-3 11 13 0,3 10-22 16,5 4 8-16,15-4-25 15,12 0-65-15,12-6-56 16,13-11-35-16,5-8 86 16,12-11 22-16,11-8 10 15,10-8 30-15,-5-7-14 16,0-7 41-16,-2-3 21 15,-5-5 87-15,-9-6 27 16,-5 2 24-16,-4-6-40 16,-12 0-28-16,-5 0-50 15,-5 1 41-15,-10 7-38 16,-3 9 31-16,-8 6-28 16,-1 9-26-16,-8 6-1 15,-4 11-1-15,-2 9 2 0,3 8 13 16,6 6-6-16,8 6-6 15,10 0-1-15,4-4-11 16,7-6-19-16,7-4 10 16,2-8 20-1,2-8 6-15,0-4 6 16,-4-8 0-16,4-2 35 16,-2-8 10-16,-3-4-6 15,3-6-6-15,-5-6-24 16,-5 2-21-16,0 0-1 15,-3 0-15-15,-5 1 10 16,-3 8-6-16,-1 2-6 16,-3 12 18-16,-4 5-24 0,2 5 23 15,-3 12 0-15,4 2-1 16,6 8-20-16,2-1-26 16,8-2-26-16,6-4 13 0,1-10 7 15,4-2 43-15,-1-12 11 16,3-2 0-16,2-6 25 15,-6-4 11-15,-1-2 17 16,-7-4 7-16,-5 2-29 16,-4 2-11-16,-2-4-20 15,0 4 0-15,-2 1-40 16,4 7 31-16,0 5-15 16,0 2-12-16,4 6-53 15,2 7 32-15,4 5 21 16,1 10 14-16,-1 5 4 0,2 2 8 15,1 2 10-15,5-2 0 16,0-4 1-16,2-6 0 16,0-4-1-16,0-8 1 15,2-6 24-15,3-8 10 16,2-4 25-16,0-4 34 16,-3-10-17-16,-6-4-28 15,-5-6 5-15,1 2 12 16,-6-2-25-16,-1-2-16 15,-3 3-5-15,1 6-7 16,-5 4-1-16,0 11 14 0,0 4 17 16,-3 6-43-16,1 8 0 15,0 6-7-15,0 11 7 16,2 7 0-16,2-2 0 16,2-1-1-16,6-4-28 15,1-5-95-15,-3-10-79 16,17-20-252-1</inkml:trace>
  <inkml:trace contextRef="#ctx0" brushRef="#br0" timeOffset="-191345.53">9238 9901 2191 0,'0'0'465'0,"2"0"-465"0,2 7 0 0,4-1-358 0,11-8-1000 0</inkml:trace>
  <inkml:trace contextRef="#ctx0" brushRef="#br0" timeOffset="-191124.53">9441 9756 2245 0,'2'9'350'0,"-2"4"-187"0,2 12-23 15,3 14-38-15,-1 2-38 16,4 6-44-16,0-3-7 15,1 0-13-15,5 2-12 16,-6-4-144-16,-3-4-147 16,-5-6-248-16,-29 13-559 15</inkml:trace>
  <inkml:trace contextRef="#ctx0" brushRef="#br0" timeOffset="-190923.75">9401 10074 2088 0,'11'-8'460'0,"0"0"-305"0,16-8-10 15,-2 4-56-15,1-2-47 16,-1 4-42-16,-3-2-80 16,0 2-181-16,1-2-208 15,-1 2-66-15,5-4-690 16</inkml:trace>
  <inkml:trace contextRef="#ctx0" brushRef="#br0" timeOffset="-190442.73">9668 9990 614 0,'0'8'711'16,"-2"6"-486"-16,0 10 10 15,-3 4-109-15,3 6-21 0,0-1-51 16,2-2-33-16,7 3-10 16,1-5-6-16,6-5-4 15,6-4 25-15,2-8-25 16,5-2 11-16,4-8 0 15,0-2-3-15,1-2 33 16,-3 0 50-16,-11 7-11 16,-5 14-17-16,-9 15 58 15,-6 22-10-15,-9 24 104 16,1 27-147-16,-5 85 48 16,-5 29-76-16,-20-47-25 15,23-146-16-15,-6-8-1 16,-1-4 1-16,-30 12 0 15,-2-16 17-15,5-14-7 0,11-20 10 16,20-24 5 0,22-14-25-16,18-14 12 0,21-9 1 15,11-1-12-15,18-8-1 16,10 0-15-16,7-1-19 16,2 6 14-16,-2 10 20 15,-10 11 12-15,-14 14 9 16,-9 16 9-16,-21 12-9 15,-10 8-1-15,-11 8 11 16,-4 2 8-16,-4 3-6 16,-4 2 6-16,-4 1 0 15,4 0-7-15,-2 0-10 16,-1 0-17-16,3 0-5 0,-3 0-51 16,3 0-72-16,-6-3-195 15,-32-11-766-15</inkml:trace>
  <inkml:trace contextRef="#ctx0" brushRef="#br0" timeOffset="-143988.96">15626 6729 1743 0,'-2'0'549'0,"2"-2"-429"0,-2 2-22 0,-3 0 32 0,5 0-49 0,-2 4-58 0,-3 10-22 16,-5 11 34-16,-6 11 9 15,-6 18-19-15,2 2 10 16,-1 0-13-16,6 0-13 16,-1-6-8-16,3-1 0 15,-1-4-1-15,-3-4-67 16,1-1-56-16,1-12-35 16,1-8 17-16,9-8 44 15,1-12 34-15,4-12 15 16,0-12-71-16,7-14 80 15,7-16 27-15,3-11 12 16,5-7 6-16,-1-8 23 0,0 2 56 16,0 2-4-1,3 7 9-15,-3 11-22 0,-2 16 49 16,-3 12 15-16,-7 14-14 16,-5 8-34-16,1 14-43 15,4 4-19-15,2 16 14 16,7 16-16-16,-1 10-13 15,2 13-6-15,0 3 8 16,1-2-5-16,3-2-4 16,-4-2-141-16,-5-8-190 15,-5-10-165-15,-22 31-598 16</inkml:trace>
  <inkml:trace contextRef="#ctx0" brushRef="#br0" timeOffset="-143783.22">15566 7096 2018 0,'2'0'471'0,"3"-4"-405"0,8 4-30 0,7 0-2 0,9-2-34 0,7 0-103 0,3-2-242 0,58-12-581 0</inkml:trace>
  <inkml:trace contextRef="#ctx0" brushRef="#br0" timeOffset="-143321.62">16017 7016 1991 0,'0'20'320'0,"4"0"-163"15,2 23-29-15,5-3-14 16,5 6-50-16,-1 2-20 16,4 2-20-16,-6-2-12 15,-6 0-5-15,0-8-5 16,-7-10-1-16,-4-8-1 16,1-8 0-16,0-6-15 15,-4-8 6-15,-1-4 9 16,-8-6 1-16,-4-10 0 0,-2-10 5 15,4-14 6-15,0-12-5 16,9-6 2-16,4-6-3 16,9 1-6-16,6 3-8 15,12 10 8-15,5 8 6 16,-3 10 0-16,5 16-5 16,-4 10-1-16,0 16-1 15,-1 8-9-15,-4 10 4 16,7 8 6-16,-7 2 6 15,2-2-6-15,-8 2 0 16,-8-6 0-16,-8-2 0 16,-7-1 20-16,-9-4 1 0,-6 0 0 15,-4-3-14-15,-5-8 4 16,2-4-5-16,2-6-6 16,2-4-70-16,10-7-221 15,17-44-372-15</inkml:trace>
  <inkml:trace contextRef="#ctx0" brushRef="#br0" timeOffset="-142040.18">16631 6954 1050 0,'-2'-8'997'0,"2"4"-800"0,-3-6-67 0,3 2 58 0,-2 2-34 0,0 4-1 16,0-2-43-16,2 6-44 15,-4 0-30-15,-10 14-12 16,-6 8-14-16,-7 10-9 15,3 8-1-15,5-2 0 16,9-3-1-16,10-7-13 16,2-6-16-16,10-6-15 15,-2-6-3-15,3-8-31 16,8-8-7-16,-1-8-35 16,7-10-22-16,-5-5 20 15,-2-3 17-15,-7-4 32 0,-6 4 17 16,-5 4 35-16,-2 6 20 15,-2 10-4-15,-1 8-9 16,3 14-16-16,5 10 30 16,6 8 1-16,2 10 0 15,8-2-24-15,8-7-70 16,8-7 22-16,6-6 46 16,1-13 19-16,1-5-17 15,0-7 1-15,-8-9 23 16,0-4 3-16,-6-2 29 15,-7 0 22-15,0-1-29 16,-5 1-25-16,-2-4-3 16,-10 2-9-16,6-2-25 0,-6 4-14 15,-5 6 28-15,0 2 11 16,-4 4 12-16,0 2 41 16,2 6 22-16,-7 6-18 15,-7 8 60-15,-9 8 22 16,-13 12-32-16,-5 8-14 15,1 4-45-15,7-6-29 16,11 1 2-16,13-7-7 16,11-4-2-16,7-6 0 15,9-4 0-15,4-12 11 0,11-8 14 16,1-8-13-16,2-11-1 16,-5-4-1-16,4-8 8 15,-1 0 24-15,-1-6 18 16,-4-1-3-1,-4-8-28-15,-10-6 2 16,-5-4 13-16,-17-2 67 16,-3 3-45-16,-5 9-12 0,-3 8 21 15,2 16-6-15,7 12-32 16,3 12-37-16,-3 20-9 16,5 18 8-16,1 23-1 15,8 19-5-15,10 6-23 16,6-6-47-16,5-4-1 15,-3-9 30-15,3-13 9 16,-4-14 8-16,-3-14-35 16,-6-14 1-16,2-14 50 15,1-14 15-15,6-10 32 16,-2-12 20-16,2-7-5 16,1-6-5-16,-4-6-21 0,2-3-21 15,-3 10-6-15,-3 14 5 16,-1 14-8-16,-3 16-18 15,1 14 1-15,0 12-4 16,-1 10 13-16,5 2 17 16,-5 4 6-16,2-10-6 15,7-4-7-15,-1-6 6 16,4-11 2-16,2-4 5 16,0-5-5-16,0-6 16 0,-6-2 7 15,-9-4 21-15,-8-4 4 16,-7 2-13-16,-6 2-30 15,-11 6-6-15,0 8-16 16,-8 14 7-16,10 8 8 16,3 6-5-1,13 6 4-15,8 4-8 0,7-8 10 16,13 1 0-16,5-7-9 16,3-11 1-16,5-2-31 15,5-15-66-15,5-6-81 16,16-11-279-16,117-59-545 15</inkml:trace>
  <inkml:trace contextRef="#ctx0" brushRef="#br0" timeOffset="-140892.52">18914 6657 1367 0,'-2'-6'319'0,"0"0"-148"0,0-8-46 0,2 0 35 0,2 4-37 0,0 0-28 0,0 0 52 16,-4 4 4-16,0 4-23 15,-2 0-5-15,-7 4-41 16,-16 6-26-16,-8 10-25 16,-8 10 5-16,1 6-16 15,8-4-2-15,12-3-18 16,11-4 0-16,9-5-6 16,10 5 0-16,11 0 0 15,16 4 6-15,11 0 16 16,8 0-16-16,0-1-7 15,-6 0-22-15,-9-2-5 16,-10 0 22-16,-16-2 11 0,-7-4-10 16,-12 4 8-16,-14-2 3 15,-12 2 6-15,-10-1 0 16,-7-2-4-16,-4-5 7 16,8-7 4-16,5-5-2 15,13-4-11-15,12-5-6 16,12-8-75-16,19-7-214 15,18-9-183-15,19-9 109 16,116-68-366-16</inkml:trace>
  <inkml:trace contextRef="#ctx0" brushRef="#br0" timeOffset="-140477.9">19163 6858 1291 0,'2'2'534'0,"-2"3"-373"0,2 14 46 16,-2 13-5-16,0 14-7 15,-4 10-70-15,0 6-29 16,4-2-30-16,6 3-23 15,2-8-8-15,1 2-1 16,0-9-11-16,-2-12-17 16,0-4-5-16,-3-16-1 15,-2-6-26-15,-2-6 3 16,-2-8 23-16,-2-10 27 16,-7-12-19-16,-1-12-8 15,-7-12 5-15,3-10-5 16,5-9-8-16,1-4-40 0,12-6-4 15,17 1-17-15,7 6 6 16,12 14-35-16,4 14 58 16,-1 15 28-16,-6 18 3 15,-8 15 9-15,-4 18 1 16,-4 14 21-16,-5 11-13 16,-3 8-8-16,-3 3 5 15,-5-6 0-15,-10-10-5 16,-4-12 26-16,-5-10 2 15,-8-7 11-15,-2-8 2 16,-8 0-13-16,3-11-13 16,4-5-13-16,9-4-3 15,7-6-147-15,16-9-205 16,57-78-439-16</inkml:trace>
  <inkml:trace contextRef="#ctx0" brushRef="#br0" timeOffset="-139492.83">19674 6806 1736 0,'-23'23'327'0,"0"0"-134"0,-17 23-34 0,12 0-49 0,9-4-68 0,13-6-22 0,8-4-19 0,6-9-1 15,7-14 5 1,6-5-4-16,6-6-2 0,2-8-14 16,2-12 1-16,-2-6 14 15,-9-8 13-15,-5-8 36 16,-10 2-2-16,-5-2-16 16,-5 7-15-16,1 14-16 15,-2 9-18-15,4 10-15 16,-7 17-6-16,6 14 39 15,1 13-1-15,6 8 1 16,14-2-12-16,9-6-48 16,9-6-23-16,1-14 1 15,0-12 1-15,2-12 19 16,-3-12 62-16,-5-10 27 16,-2-6 54-16,-4-6-18 0,-12 0-9 15,-9-4 24 1,-6-2-24-16,-7-2-21 15,-5 3-18-15,1 14-15 0,0 6-4 16,4 17-34-16,0 10 4 16,7 18-14-16,6 8-38 15,9 15-115-15,10 1 5 16,8-1 8-16,5-2 41 16,4-9-1-16,0-8 100 15,0-8 48-15,-7-14 123 16,3-8-51-16,-3-8 18 0,-2-6 13 15,-8-12 44 1,-1-4 17-16,-8-11-79 0,-5-2-13 16,-3-8-24-1,-10-5 12-15,-5-4-15 0,-2-4 12 16,-2-2 5-16,-3 4-16 16,3 13-7-16,1 13 24 15,6 16 17-15,-3 12-5 16,7 10-68-16,0 14-7 15,-3 24-25-15,0 19 25 16,3 21 0-16,6 10 0 16,10 0-1-16,3-2 1 15,-3-12-11-15,-5-13 5 16,1-13 0-16,-6-18-10 0,0-12-34 16,-2-8 13-1,0-12 22-15,5-8 15 0,2-12-15 16,4-12-5-1,0-10-10-15,-1-4 8 0,-3-7-19 16,-5 5-35-16,0 6 19 16,-1 10 39-16,-6 16 18 15,-1 14-6-15,0 14-2 16,-3 14 8-16,-2 12 38 16,2 10-14-16,5-2-3 15,4 0 3-15,10-6-5 16,10-7 31-16,9-4-14 15,14-4 12-15,13-7-15 16,4-2-11-16,9-6-8 16,1-2-14-16,-3-2-117 15,-15-4-197-15,-20-14-827 16</inkml:trace>
  <inkml:trace contextRef="#ctx0" brushRef="#br0" timeOffset="-138310">15613 8043 1946 0,'0'0'492'0,"2"2"-375"0,0 8-14 0,10 8 56 0,-4 10-49 0,3 10-29 16,5 6-39-16,-7 2-23 15,-4-1-7-15,-1-4-11 16,-7-5 8-16,2-5-9 16,-2-12-1-16,1-6-8 15,-3-7-34-15,5-4-22 16,-2-4 19-16,2-4 34 0,2-12-62 15,5-8-1 1,9-12 36-16,7-1 39 0,-2-3 0 16,8 0 3-16,-2 4 5 15,-2-2 47-15,-1 2 8 16,-4 6 33-16,-2 2-25 16,-5 4-13-16,-3 2 5 15,-4 6-24-15,-4 4 14 16,0 8-17-16,-2 6-15 15,-2 2-21-15,4 10-6 16,7 14 6-16,3 10 16 16,5 18-2-16,8 2-7 0,-3 0-6 15,5 2 1 1,-1-5-2-16,-8-3 0 0,3-6-37 16,-8-2-92-16,-6-10-116 15,4-8-367-15,16-8-1401 16</inkml:trace>
  <inkml:trace contextRef="#ctx0" brushRef="#br0" timeOffset="-137938.93">16535 8183 2306 0,'-11'12'339'0,"-3"0"-213"0,-9 14-30 0,-9 6-46 0,8-1-32 0,3-3-18 0,8-6 0 0,7-8-19 15,3-9-23-15,3-2 12 16,3-3-8-16,1-7-37 16,5-4-75-16,2-11-67 15,5-6 121-15,-3-5 76 16,-4 1 20-16,-2 8 61 15,-5 12 38-15,-2 6 35 16,2 6-70-16,2 12-56 16,1 10 26-16,1 11 2 15,8 7-19-15,3 0-2 16,6-4-9-16,4-2 1 0,0-8-7 16,6-6 0-1,0-10-100-15,5-8-206 0,58-32-287 16</inkml:trace>
  <inkml:trace contextRef="#ctx0" brushRef="#br0" timeOffset="-137241.28">16972 8247 1661 0,'-11'18'357'0,"2"-1"-227"15,-9 19-29-15,1-3 7 16,5 2-47-16,8-9-38 0,1-2-14 16,3-12-8-1,5-2 0-15,-1-6-1 16,3-8 2-16,4-10-2 0,6-10-31 16,0-6 30-16,5-13-32 15,-7-3 6-15,-1-6 27 16,-1-6 0-16,-6-4 1 15,-7-2 6-15,-5 4 26 16,-6 2 24-16,0 7 16 16,0 13 34-16,2 10 5 15,5 16-43-15,2 8-22 0,-3 10-47 16,0 14-17 0,-1 12 17-16,4 14 1 0,2 8-1 15,10 5-1 1,9-3 1-16,3 2 0 15,5-4-1-15,0-6-9 16,-6-7-26-16,2-14-50 0,-4-6-43 16,6-17 21-16,2-8 42 15,4-12 14-15,-2-8 41 16,-2-9 11-16,-2-7 1 16,-7 0 22-16,-3 4-16 15,-11 6 35-15,-8 14 0 16,-4 8 3-16,-9 14-13 15,-4 12-22-15,3 14-9 16,2 6-1-16,9 4 0 16,14-1 0-16,9-8-1 0,8-4-7 15,1-7 8 1,7-11-11-16,0-8 11 0,-6-7 2 16,-3-6 64-16,-3-4-8 15,-5-4 8-15,-6-4 21 16,-4-3-12-16,-10 1-22 15,-10-4-28-15,-12 0-19 16,-6 2-6-16,-7 8-27 16,-2 6-75-16,10 8-175 15,-19 18-392-15</inkml:trace>
  <inkml:trace contextRef="#ctx0" brushRef="#br0" timeOffset="-136526.49">17930 8133 2102 0,'-9'0'560'16,"0"0"-448"-16,-11 6 7 0,-2 8-26 0,-2 10-50 0,1 6-31 0,5 6-12 0,11 0-7 0,12 0-5 0,11-4-9 0,11-5 20 16,4-7-16-16,6-13-28 15,3-2-36-15,-9-15-6 0,1-4 29 16,-8-7 58-16,-10-4 4 16,-5-8 22-16,-11 0-14 15,-5-8-11-15,-9-1 11 16,1 2-12-16,-1-2 0 15,7 0-17-15,7 5-34 16,6 4-19-16,7 5-50 16,7 6 1-16,7 4-5 15,0 10 89-15,-4 4 35 16,2 5 69-16,-8 6 26 16,-1 7-10-16,-3 8 35 15,0 11-19-15,-2 20-13 0,0 13-16 16,7 12-15-16,-1 9-21 15,8 9-25-15,6 4 5 16,2-2-15-16,0-2-1 16,-4-13-7-16,-8-25 6 15,-5-20-19-15,-10-20 2 16,-4-14 7-16,-2-6 11 16,-4-14 5-16,-8-8-5 15,-6-18 0-15,0-13 0 16,-5-11 0-16,3-14 11 15,5-10-11-15,7 0-9 16,15 5 8-16,17 13-20 16,7 14-21-16,12 14 15 0,1 18 8 15,4 14 19-15,-3 14 1 16,-5 14-1-16,-5 12 0 16,-8 10 18-16,-10 6 3 15,-8 0-10-15,-14-1 13 16,-17-5 6-16,-19-2-6 15,-22 2-24-15,-22-6-135 16,-187 42-492-16</inkml:trace>
  <inkml:trace contextRef="#ctx0" brushRef="#br0" timeOffset="-135476.3">15444 9136 1914 0,'-2'0'496'0,"2"-3"-270"0,0 3-55 0,10 3-64 0,15 5 4 16,19-2 0-16,21 2-45 0,17-2-34 0,10-1-31 0,1-10-2 0,1-3-3 0,-11-4-32 16,-15-2-168-16,-18 2-337 15,-17 4-44-15,-20-1-185 16</inkml:trace>
  <inkml:trace contextRef="#ctx0" brushRef="#br0" timeOffset="-135325.83">15969 9210 1006 0,'-6'8'664'0,"-1"0"-429"15,-4 12-62-15,6 6 23 16,3 2-55-16,4 10-18 16,3 6-48-16,3-1-33 15,6 4-16-15,-5 0-26 16,1-5-29-16,-6-4-241 16,2 10-323-16</inkml:trace>
  <inkml:trace contextRef="#ctx0" brushRef="#br0" timeOffset="-135009.02">16395 9443 1783 0,'-10'11'623'16,"2"0"-408"-16,-1 9-80 15,5-2-24-15,4-4-12 16,6 0-39-16,15-2-23 16,10-2 29-16,15-8 6 15,6-8-25-15,4-8-16 16,-8-6-8-16,-8-2-4 16,-13 1-2-16,-13 3 1 0,-12 3-2 15,-8-2-16 1,-15 3-4-16,-12 0 2 15,-14 6-8-15,-8 4-1 0,3 4-56 16,12 3-53 0,20-3-185-16,40-15-537 0</inkml:trace>
  <inkml:trace contextRef="#ctx0" brushRef="#br0" timeOffset="-134258.85">17075 9308 2175 0,'-5'12'485'0,"-1"2"-387"16,-2 6-34-16,6 11-4 16,12-6-19-16,5 1-23 15,14-5-2-15,9-7 26 16,7-6 17-16,3-15-5 15,-3-2-20-15,-9-5-5 16,-9 0-4-16,-12-3-10 16,-9-1-1-16,-8-4-14 15,-11-2-9-15,-12-6-10 16,-8-4-20-16,-9-4-15 16,-1-2 3-16,6 4-5 15,10-4-7-15,12 4-10 0,17 1-101 16,15 3-12-16,12-4 78 15,11 2 37-15,9-2 50 16,9 2 20-16,-4 0 2 16,-6-2 36-16,-7 4 18 15,-15-1 43-15,-14 11 89 16,-8 11-2-16,-6 4-58 16,-4 10-67-16,-11 16-37 15,-9 16-7-15,-3 17-14 16,2 14-2-16,12 6-1 15,17 1-31-15,16-5-40 0,5-2-39 16,16-8 9 0,3-12 50-16,6-14 32 0,-4-10 19 15,0-14-38-15,-3-10 15 16,-2-14 24-16,1-6 71 16,-6-8-4-16,-3-8-1 15,-6 2-22-15,-7-4-17 16,-7 4-27-16,-9 6 0 15,-4 7 0-15,-1 9 18 16,1 6 47-16,0 8-24 16,6 3-41-16,7 8-47 15,12 10 47-15,8 5 0 16,7 3 8-16,11 7-7 16,-2-1 0-16,-5-3 16 0,-13-2-4 15,-13-6-13 1,-16-8 18-16,-18 2 21 15,-13 0-4-15,-23 0-35 0,-10-2-32 16,-3-4-104-16,7-6-98 16,-54-8-291-16</inkml:trace>
  <inkml:trace contextRef="#ctx0" brushRef="#br0" timeOffset="-133156.93">18975 8921 1409 0,'-3'0'780'0,"3"0"-636"0,3 10 15 0,2 4 60 15,1 12-69-15,3 6-61 0,5 0-35 0,-1 1-36 0,0-4-8 0,-1-2-5 0,-2-7-5 0,-5-6-58 16,-3-8-16-16,0-1-26 16,-4-6-1-16,-5-5-10 15,-6-5 0-15,-3-7 36 16,-3-7 29-16,-2-8 34 0,8-4-18 15,0-6-5-15,10 3 25 16,10 0 10 0,5 8 12-16,9 4 12 0,8 10 4 15,5 4-10-15,1 8-1 16,-1 6-7-16,4 8 5 16,2 10 5-16,-5 6-1 15,1 10-8-15,-9 4-10 16,-11 2-1-16,-14-4-2 15,-14 0-7-15,-12-8 9 16,-9-1 18-16,-8-7-12 16,-1-6 6-16,9-3-12 15,6-2 0-15,16-5-9 16,11-4-41-16,13-2-119 16,16-2 38-16,11-3-8 0,12 0-34 15,1 1 41-15,-4 6 93 16,-6 8 39-16,-5 4 89 15,-9 8 35 1,-3 6 5-16,-8 2-10 0,-4 4-14 16,-8-4 18-16,-8-2 18 15,-10-4 31-15,-7-4-65 16,-10-2-43-16,-7-4 8 16,-2-6-22-16,2-6-20 15,5-2-6-15,2-10-24 16,7 1-68-16,8-10-197 0,14-5-250 15,52-64-467-15</inkml:trace>
  <inkml:trace contextRef="#ctx0" brushRef="#br0" timeOffset="-132976.52">19677 9074 2040 0,'2'9'317'0,"-1"1"-29"0,7 12-98 0,1 9-61 0,0-3-64 0,2-2-28 0,4-2-25 0,-5-4-12 0,3-8-57 0,-4-4-178 0,13-28-388 16</inkml:trace>
  <inkml:trace contextRef="#ctx0" brushRef="#br0" timeOffset="-132791.72">19620 8845 1946 0,'0'0'672'0,"0"0"-549"15,1 4-74-15,6 6-49 16,4 2-18-16,9 10-330 15,43 12-737-15</inkml:trace>
  <inkml:trace contextRef="#ctx0" brushRef="#br0" timeOffset="-132342.39">20019 8925 1739 0,'-12'10'345'0,"-4"0"-183"15,-10 10-90-15,3 3-24 0,7-4-48 16,12 2-16 0,12-7 10-16,13 0-77 0,10-9 34 15,4-6 10-15,6-6 13 16,-1-3-19-16,-7 0 45 15,-6 6 15 1,-12 4 48-16,-3 13 20 0,-1 14-32 16,-7 15 21-16,-2 19-14 15,-4 9-26 1,-2 6-4-16,-3 12-27 0,7 0 16 16,11-3 25-16,-7-17-15 15,-1-20-6-15,-16-22-9 16,-14-16 75-16,-7-10 28 15,-3-10-34-15,4-12-18 16,10-8-3-16,10-12-12 0,11-8-23 16,13-10-25-1,9-3-18-15,11-5-72 0,9-2-156 16,91-108-457-16</inkml:trace>
  <inkml:trace contextRef="#ctx0" brushRef="#br0" timeOffset="-132075.25">20586 8740 2154 0,'2'0'531'0,"3"5"-359"16,1 7-5-16,6 7-37 0,3 12-52 0,-4 9-42 0,-2 6-15 0,0 0-18 15,2-2-3-15,-6-6-76 16,-1-6-116-16,-4-7-284 16,-22-3-184-16</inkml:trace>
  <inkml:trace contextRef="#ctx0" brushRef="#br0" timeOffset="-131797.97">20452 8767 2047 0,'16'-4'374'16,"1"-1"-190"-16,24 5-8 0,8 7-59 15,4 3-56-15,1 8-20 16,0 6-17-16,-2 4 1 15,-4 4 8-15,-11 2 0 16,-8 0-7-16,-6 4-9 16,-12-4-16-16,-14 5-1 15,-10-3 0-15,-16-2 9 16,-14-2-2-16,-5-6-6 16,-6-4-2-16,6-8-76 15,9-4-57-15,12-8-100 0,21-6-231 16,57-32-223-1</inkml:trace>
  <inkml:trace contextRef="#ctx0" brushRef="#br0" timeOffset="-131258.52">21072 8961 1351 0,'-3'0'1062'15,"-1"2"-826"-15,-12 12-109 16,-6 2-2-16,-1 12-68 15,0 7-24-15,7-8-9 16,7 1-11-16,9-6-13 16,2-5 6-16,5-9-5 0,1-4-1 15,4-6 0-15,7-7 13 16,2-9 19-16,1-7-32 16,-4-4-32-16,-7-7 13 15,-2 3 11-15,-5 0-19 16,-2 5-10-16,-4 14 8 15,2 4-1-15,-2 12-6 16,0 10-16-16,2 4 23 16,4 2-37-16,7 1 9 15,3-5 30-15,6-9 18 16,-2-3 9-16,4-5 23 16,-1-10 26-16,0-3 20 15,-3-8 0-15,-1-6-19 0,-2-2 2 16,-7-2 11-16,-3-4-10 15,-5-2-2-15,-5-3-5 16,1-1-16-16,-3 5 0 16,1 8-3-16,3 11 0 15,0 10-1 1,3 6-23-16,0 8-3 0,3 8-29 16,-3 15 21-1,3 13 8-15,1 6 1 0,5 4-1 16,2-6-2-16,5 0-14 15,-5-8-29-15,-3 2-125 16,-8-8-390-16,-11 10-1155 16</inkml:trace>
  <inkml:trace contextRef="#ctx0" brushRef="#br0" timeOffset="-130839.97">21237 8801 1951 0,'17'-8'369'0,"5"-2"-190"0,21-4-92 0,4 0-63 0,4 4-24 16,2 1-21-16,-6 8-11 15,-3 1-61-15,-9 1-15 16,-14 8 35-16,-5-5 50 16,-9 2-2-16,-5 2 25 15,-6-2 27-15,-12 6 88 0,-4 10 53 16,-11 12-12-1,-5 2-30-15,2 6-51 16,10 0-34-16,10-6-28 16,10 3-12-16,13-10 5 15,5-4-5-15,3-7 22 16,8-12-18-16,-1-8-4 16,1-13 49-16,0-3-20 0,-4-6 3 15,0-2 17-15,-8 2-2 16,-4 0 0-16,-2 8-18 15,1 4-9-15,-3 8-21 16,2 4-5-16,8 8-10 16,10 2 6-16,8 8-33 15,7 4-54-15,7 0-46 0,4-4 2 16,-2-1-331 0,16-16-189-16</inkml:trace>
  <inkml:trace contextRef="#ctx0" brushRef="#br0" timeOffset="-128910.39">14848 6200 1470 0,'0'0'307'0,"0"0"-121"0,0 0-22 0,3-2-61 0,-1 0-7 0,11-6 32 0,3 0-25 16,12-2 31-16,11-4-11 15,10 2-26-15,15-4-29 16,17 2 5-16,19 2-2 16,76-8-25-16,29 4-11 15,4-4-23-15,-64 6-6 16,0-7 1-16,-18 3-5 15,-71 14 7-15,-18 0-8 16,-12 3-1-16,23-6-7 16,-27 4-14-16,-19 3-5 0,-21 3-1 15,-23 1 20 1,-21 7-37-16,-22 3-8 0,-15 0 20 16,-7 1 20-16,-68 6-28 15,-18-9-11-15,-19-1 28 16,53-6-4-1,-3 7 9-15,14-8 8 0,-7 2 10 16,96 0 1-16,12-2 0 16,11 4 5-16,-35 2 3 15,28 0-8-15,19 0 0 16,10-2 9-16,7 4-9 16,8 8 22-16,2 12 14 15,3 16 19-15,3 23 7 16,2 19 1-16,6 78-31 0,4 65 3 15,1 45-7-15,1-91-7 16,-6 22-10-16,4 3-6 16,16-27 8-16,-1-33-7 15,6-26-7-15,-14 32 0 16,-7-27 8-16,-10-7 7 16,-20 9-7-16,0-1-2 15,3 0-5-15,3-13 16 16,2 3-16-16,-4 32 9 15,4-9-9-15,6-17-1 16,1-13 2-16,-4-65-2 16,3-6 0-16,-1-4-4 15,6 40 2-15,-1-14 2 0,2-4 0 16,1-6 1-16,1 3-1 16,-1 7 0-16,-2 4-8 15,5 4 8-15,-8-2 0 16,2-2 9-16,-1-3-3 15,-3-9-5-15,3-10-1 16,-2-12 1-16,0-12-1 16,-3-8-1-16,-2-10-1 15,-2-2 2-15,2 0-1 16,-2 4 1-16,-2 0 0 16,2 2 1-16,-2 2 0 15,0-1 0-15,0-4 0 16,0-1 5-16,2-4-4 0,0-2-2 15,2 0 6-15,-2-2-4 16,0 2-1 0,0 0 0-16,0 0-1 0,0 2 0 15,-2 2-1-15,-1 8 0 16,1 1 1-16,-4 5 0 16,5 4 0-16,1-2 0 15,0-6-9-15,1 2 8 16,2-8 1-16,0 0 0 15,-1-6 0-15,-2 0 0 16,0-2 6-16,-2 0 0 16,2 0-6-16,0 0 2 0,-3 0-1 15,3 0-1 1,0 0 6-16,3 0-5 0,-3 0 1 16,2 0-1-16,-2-2 0 15,0 2-1-15,-2 0 0 16,2 0 2-16,0 0-1 15,0 0-1-15,0 0 2 16,0 0-1-16,0 0-1 16,9-2-2-16,4-4 2 15,14 0 8-15,20-5 10 16,22-7-3-16,16-1-9 16,17-2-5-16,70-3-1 15,10 1 0-15,-124 19-10 16,-7 1-62-16,47 1-163 0,-11 0-504 15,54-5-1270-15</inkml:trace>
  <inkml:trace contextRef="#ctx0" brushRef="#br0" timeOffset="-127252.89">16539 9901 1221 0,'-2'-1'595'0,"0"1"-455"0,0-2-22 0,-2-2 58 0,-1 0-34 0,-1-3-40 0,-6 0 18 16,-1 0-12-16,-5 3-27 15,-11 3-7-15,-7 5-16 16,-8 8-2-16,-10 14-17 16,-6 4-12-16,2 4-6 15,8 8-20-15,7-2 1 16,11-6-2-16,17-3-12 15,18-2-17-15,16 0 11 16,24 0-21-16,17 3-33 0,9 3 0 16,4-3 8-16,-6 2 14 15,-11 2 34-15,-16 6-4 16,-14-2 4-16,-12-6 5 16,-14-4 11-16,-12 2 21 15,-13-1 36-15,-16-3 57 16,-12-5-69-16,-9-6-22 15,-4-9-8-15,-1-8-12 16,7-4-3-16,14-10-113 16,17-11-137-16,64-71-438 15</inkml:trace>
  <inkml:trace contextRef="#ctx0" brushRef="#br0" timeOffset="-127005.7">16938 10036 2319 0,'-17'22'309'0,"1"4"-231"0,-13 25-47 0,7 14 22 0,4 4-8 0,16-1-32 0,10-6-13 15,11-6-9-15,0-14-141 16,-1-8-90-16,5 4-322 16</inkml:trace>
  <inkml:trace contextRef="#ctx0" brushRef="#br0" timeOffset="-126839.24">16874 10254 2154 0,'20'-3'567'16,"7"-1"-463"-16,21-8-76 16,13 3 70-16,4 1-26 15,2 2-72-15,2 2-11 16,-3 4-302-16,61-1-807 0</inkml:trace>
  <inkml:trace contextRef="#ctx0" brushRef="#br0" timeOffset="-125804.27">17709 10343 2324 0,'-17'6'354'0,"-4"6"-264"15,-16 10-56-15,-5 10-11 16,-3 2 34-16,7 0-9 16,9-2-26-16,12-8-22 15,16-3-1-15,10-2-10 0,15-8-1 16,13-8 2 0,9-4-31-16,8-9-58 0,2-11-58 15,-4-3-4-15,-9-3 71 16,-12-6 80-16,-6 5 10 15,-16 6 25-15,-7 12 70 16,-4 8-20-16,-5 8-42 16,-2 12-21-16,2 4-9 15,-1 8-3-15,14 0-2 16,14-5-43-16,14-3-25 16,12-8 16-16,12-13 0 15,11-6-11-15,3-13-53 16,-3-3 55-16,-3-3 7 0,-8-4 56 15,-13 4 26-15,-9-2-10 16,-17 2-15-16,-11 0 0 16,-12 2 12-16,-10 2 31 15,1 4 4-15,-6 6-6 16,-1 2 22-16,3 6 17 16,-8 4 6-16,-2 8 3 15,-6 12-13-15,-9 10-22 16,-1 8-7-16,5 4-33 15,9-2-15-15,19-6 0 16,16 0-8-16,14-7 8 16,18-5-18-16,8-12 18 15,12-4 0-15,-2-16-33 16,-2-4-6-16,-6-11 39 0,-5-7 16 16,-5-8 26-1,-2-8 11-15,-5-6 7 0,-4-10 18 16,-12-2-12-16,-4-5-15 15,-6 7-20 1,-10 11 14-16,1 8 29 0,-4 19-26 16,2 10-17-1,2 8-12-15,4 6-19 16,-4 16-15-16,1 12 5 16,1 19 10-16,7 14-1 0,3 1-17 0,8-3-12 15,2-11 7 1,-5-10 7-16,-4-10 10 0,-7-14-5 15,-2-8 11 1,0-6 1-16,0-2 17 16,-2-6 3-16,4-8-21 0,0-8-28 15,1-8-2-15,6 0-40 16,-5 2-13-16,-4 6 25 16,0 12 26-16,0 8 8 15,-10 6 24-15,-4 8 3 16,-3 8 21-16,-4 6 8 15,7 2-14-15,8 2 9 16,8 0-5-16,9 0-4 16,7-4 0-16,11-8 8 15,9-2-8-15,9-6-8 16,3-4 7-16,6 0-17 16,-6-4 0-16,-4 0-7 0,-5-6-68 15,-6 4-99-15,-6-2-183 16,34-16-353-16</inkml:trace>
  <inkml:trace contextRef="#ctx0" brushRef="#br0" timeOffset="-124726.18">19379 10311 1781 0,'-3'0'459'16,"3"0"-321"-16,-2 0-26 0,2 2 10 0,0 0-31 0,2 4 25 0,11 8-41 0,10-2-2 15,15 2-13-15,15-6-10 0,16-8-5 16,7-10-18-16,0-4 1 16,-1-4-26-16,-3-2 8 15,-10 4-10-15,-7 0-10 16,-10 2-71-16,-11 6-35 16,-17 2-14-16,-7-1 52 15,-8 0 37-15,-6-4-11 16,-8-3 32-16,-5 2 20 15,-6 1 0-15,-2 1 7 0,4-3 13 16,-2 7-4-16,5 3 10 16,5-1-5-16,1 1 1 15,10 3 4 1,4 0-5-16,3 3-20 0,6 2 9 16,4 3 40-16,8 8-7 15,2 5-10-15,4-2-1 16,-5 3-7-16,-2 3 7 15,-6-1-10-15,-10 0 2 16,-6 2-18-16,-10 0 6 16,-13 2-5-16,-8 0-7 15,-7-2-74-15,-1-4-142 16,-36 16-412-16</inkml:trace>
  <inkml:trace contextRef="#ctx0" brushRef="#br0" timeOffset="-123525.49">20796 9900 1563 0,'0'0'351'0,"0"1"-200"0,0 16-92 0,4 11 103 0,0 16-41 0,5 16-29 0,7 2-37 0,-3 4-28 16,3-1-15-16,1-9-6 16,-5-6-6-16,-3-12 0 15,-5-10-6-15,-2-10-13 0,-2-10-7 16,-2-8 17-1,-2-4 8-15,-3-12 1 0,-4-8 2 16,-5-12-2-16,2-10 12 16,4-8 3-16,1-4-6 15,2-9 6-15,4-1-9 16,6 6-6-16,4 6 11 16,2 16-1-16,-1 13 8 15,6 12 15-15,1 12-15 16,4 16-17-16,5 19 15 15,-2 12 11-15,5 10-25 16,-7 4-2-16,3 0 8 16,-8-7-8-16,-3-8-1 15,-4-14 1-15,-4-9-8 16,-1-14 8-16,-3-4 10 0,0-4 14 16,-3-10 30-16,-1-6-25 15,4-13-13-15,0-6 5 16,2-10-4-16,5-3-10 15,1-6-7-15,4 0-2 16,5 4-11-16,4 3 11 16,4 13 2-16,-4 14 21 15,2 15-1-15,-3 14 1 16,5 22-12-16,-4 11 34 16,2 20-11-16,-5 8-20 15,-3 4-5-15,-4-4-7 16,-1-8 0-16,-2-10-47 0,3-7-45 15,-1-17-73-15,0-6-210 16,40-26-218-16</inkml:trace>
  <inkml:trace contextRef="#ctx0" brushRef="#br0" timeOffset="-123226.04">21633 10020 1379 0,'-11'8'917'0,"-2"2"-676"0,-12 14-124 0,-2 12-46 0,0 1-13 0,14 3-11 0,7-4-23 0,10 2-23 0,11-8-2 0,12-6 2 16,7-8 16 0,8-6 4-16,-4-8 20 0,0-6-14 15,-9-6 12-15,-7-6 48 16,-11-4-15-16,-9-7-27 15,-8-5-39-15,-16-5 7 16,-14 1-11-16,-9 1-1 16,-6 11-1-16,-3 8-35 15,10 6-139-15,11 4-304 16,6-14-504-16</inkml:trace>
  <inkml:trace contextRef="#ctx0" brushRef="#br0" timeOffset="-122508.89">21796 9671 2298 0,'6'8'318'0,"1"10"-215"0,7 16 41 16,3 16-10-16,5 15-47 15,3 1-44-15,-5 0-20 16,3-4-19-16,-6-4-3 16,-5-10-1-16,1-13 7 15,-7-12-7-15,-3-9-1 16,-1-7 1-16,-2-6 8 16,0-2-8-16,0-7 0 0,4-13-45 15,-1-11-16 1,6-8 1-16,-1-10-21 0,8-4-26 15,-3 4 23 1,8 10 45-16,-8 8 26 0,-5 14 13 16,-1 16 0-16,-4 14 6 15,-1 10 30-15,0 14-4 16,7 8-19-16,2 0-4 16,5-2-8-16,9-8-1 15,-3-6-6-15,10-10 6 16,3-8 9-16,0-14-8 15,1-4 10-15,-3-8 8 16,0-4 17-16,-6-8 5 16,-6 0-20-16,-8-4-9 0,-9-2-5 15,-6 6-7-15,-9 8-7 16,-7 8 7-16,-9 10 8 16,-2 10 3-16,-9 14 2 15,5 8-13-15,6 8-1 16,16 4-8-16,11-4 3 15,9-2-21-15,11-8-7 16,7-7 8-16,7-12 26 16,5-5 9-16,3-5 7 15,-1-7 37-15,-3-6-4 16,-5-4 10-16,-6-7-10 16,-6-1-5-16,-7-6-11 15,-9 0-11-15,-10-2-19 0,-11 6-3 16,-7 4-1-16,-4 10-22 15,-2 4-53-15,2 6-115 16,6 6-301-16,11 4-187 16</inkml:trace>
  <inkml:trace contextRef="#ctx0" brushRef="#br0" timeOffset="-121770.61">22722 9878 2112 0,'-2'8'339'0,"0"2"-211"0,-2 10 31 0,0 6-36 0,4 4-48 0,8 4-51 0,13 0-12 0,8-4-5 0,8-2 4 0,7-6-11 15,10-10 9-15,-2-6-2 16,-8-8 14-16,-9-8-6 15,-10-10 8-15,-5-6-1 16,-7-2-5-16,-4-8 8 16,-6 6-17-16,-3 4 1 15,-4 6-9-15,-2 14-1 16,2 4-16-16,-2 8-4 16,-3 12 14-16,-3 6-5 15,8 4-8-15,8 2-19 16,10-6-10-16,1-6 4 0,8-8 1 15,2-4 34-15,1-12 10 16,2-2 9-16,5-12-2 16,-2-6 8-16,-3-4 32 15,-6-8 26-15,1-4 1 16,-10-4-19-16,-3-5-20 16,-6-4-11-16,-2-10-3 15,-6-3-9-15,2 0-12 16,-7 0 0-16,6 9 1 15,-4 19 9-15,5 8 5 16,0 12 18-16,0 12-23 16,2 8-8-16,0 2-2 15,0 10-24-15,0 6 22 16,2 14 2-16,2 7 0 0,1 2 6 16,0 4-6-16,4-1 0 15,-1 0 0-15,6-4 0 16,1 0 1-16,-2-4-1 15,7-6 1-15,1-2 0 16,0 0 1-16,2-3-2 16,6-1 1-16,2-2 8 15,0-4-9-15,-2-2-5 16,3-6 4-16,1-4-14 16,-6-4-18-16,0-4 1 15,-6-4-7-15,-7-10-30 16,-5-7-75-16,-11-4-99 15,-9-7-215-15,-14-5-13 16,-75-63-326-16</inkml:trace>
  <inkml:trace contextRef="#ctx0" brushRef="#br0" timeOffset="-121640.2">23416 9541 1970 0,'2'-4'679'0,"2"2"-439"0,11-4-132 0,19-2-28 0,15 4-16 0,22-2-11 0,10 3-53 0,2 2-5 15,-2-7-119-15,-4-1-100 16,-4-2-226-16,78-37-131 0</inkml:trace>
  <inkml:trace contextRef="#ctx0" brushRef="#br0" timeOffset="-121190.3">21432 10680 1773 0,'10'-4'485'0,"5"0"-352"15,25-8 49-15,20 2 26 16,18-3-58-16,14 2-70 16,10-5-38-16,70-12-5 15,13-8-19-15,-132 25-17 16,-13 4-1-16,40-11-109 0,-31 3-269 16,-15 3-298-16</inkml:trace>
  <inkml:trace contextRef="#ctx0" brushRef="#br0" timeOffset="-121008.86">21319 10870 1979 0,'55'-2'350'15,"138"-6"-179"-15,75-20-101 16,-56 0-25-16,11-4-15 15,-9 6-19-15,-22 4-5 0,-27-10 9 16,-43-5-15 0,-41-3-665-16</inkml:trace>
  <inkml:trace contextRef="#ctx0" brushRef="#br0" timeOffset="-117949.18">15078 11153 1032 0,'-4'-4'257'0,"-3"2"-88"0,0-6-41 0,0 4 10 0,5-2-20 0,2 0-8 0,0-2-40 15,5 2 61-15,-1 2 17 0,-2 0-43 16,0 0 45-16,-2 0-24 16,0 4-18-16,3 0-18 15,-3 0 0 1,-3 0-27-16,3 0-12 0,0 6-30 15,3 6-13-15,6 22 56 16,2 18-10-16,1 26-16 16,9 79-7-16,-3 46-11 15,5 49-20-15,-21-31 6 16,9-33-5-16,-3-16 0 16,0-11 6-16,-4-21-5 0,-6-22 5 15,-3-65-6 1,2-5-1-16,1-8 1 0,-4 40-1 15,0-17 0 1,1-18 0-16,3-17 1 0,2-15-1 16,0-5-1-1,0-8 1-15,0-4 0 0,2 4 1 16,0-3 8 0,-2 2-3-16,3-2 0 0,1 0 3 15,4-8 14-15,2-7-4 16,5 0 10-16,1-2-19 15,8-2-8-15,5 0-1 16,20-2-1-16,7-2 0 16,15 2-1-16,8-2-6 15,5 2 7-15,3 2 0 16,-7 8-47-16,-4-2-91 16,-8 2-178-16,-7 1-411 0,60-33-484 15</inkml:trace>
  <inkml:trace contextRef="#ctx0" brushRef="#br0" timeOffset="-116442.64">15646 11753 1774 0,'0'-6'475'0,"-2"2"-276"0,2-6-19 0,0 6-9 0,0 8-108 0,2 17-45 0,0 19 90 16,3 19-15-16,6 13-39 16,0 4-33-16,1-4-9 15,1-8-12-15,3-7 0 16,-8-11-72-16,1-16-132 16,-7-10-170-16,-2-14-237 15,-9-34-414-15</inkml:trace>
  <inkml:trace contextRef="#ctx0" brushRef="#br0" timeOffset="-116025.74">15646 11811 1601 0,'2'-18'360'0,"5"1"-154"16,11-15-55-16,11 0-65 16,14 13-28-16,7 2 5 15,4 12 24-15,-2 10 3 16,-6 15 5-16,-7 13-62 15,-14 9-21-15,-11 4-3 16,-14 4-9-16,-11-4-39 16,-13-2 4-16,-10-8 16 15,0-8 10-15,3-6 8 16,7-4 0-16,13-10-34 16,11 1-58-16,11-8-15 0,17-1 81 15,11-4-19-15,9 2-5 16,0 2 28-16,-4 5 23 15,-1 8 14-15,-10 10 37 16,-2 4 59-16,-6 5-25 16,-10 1-32-16,-8-3-1 15,-12 2-19-15,-10-6 20 16,-7-4-14-16,-12 0-14 16,-1-10 2-16,-5 2-7 15,1-8-11-15,4-6 0 0,-3-2-9 16,5-4 0-1,2-8-123-15,12-4-129 16,9-4-213-16,52-52-1233 16</inkml:trace>
  <inkml:trace contextRef="#ctx0" brushRef="#br0" timeOffset="-115807.27">16541 11963 2324 0,'0'0'349'0,"0"6"-218"0,-4 12-5 0,2 10 10 0,-2 10-61 0,-1 2-45 0,3 0-22 0,4-7-8 0,3-3-25 16,-1-10-115-16,-2-10-214 15,-13-6-398-15</inkml:trace>
  <inkml:trace contextRef="#ctx0" brushRef="#br0" timeOffset="-115626.11">16433 11819 1818 0,'-2'-2'900'0,"2"2"-690"0,-5 0-159 15,1 6-51-15,4 10-15 16,0 6-241-16,9 4-325 16,35 8-664-16</inkml:trace>
  <inkml:trace contextRef="#ctx0" brushRef="#br0" timeOffset="-115175.98">16789 11949 2053 0,'-15'6'499'0,"-3"0"-367"16,-13 12-21-16,-7 14-15 0,4 8-47 16,5 6-37-16,12-3-12 15,12-5-9-15,12-10-2 16,10-6 11-16,12-8-33 15,11-12 21-15,7-6-20 16,3-8 8-16,0-6-3 16,-4 2-3-16,-9 0 29 15,-8 4 2-15,-11 6 5 16,0 12 6 0,-7 15 11-16,-2 20 16 0,4 13-14 15,-6 16-2-15,0 13-8 16,-3 3-8-16,-4 2-5 15,0-12 3-15,-7-14-5 16,-6-20 0-16,-7-16 21 0,-2-16 21 16,-7-10 7-16,0-14-17 15,4-14-7-15,5-12 5 16,13-14-7-16,10-6-23 16,8-8-7-16,9-7-66 15,2 1-119-15,5 2-111 16,40-81-268-16</inkml:trace>
  <inkml:trace contextRef="#ctx0" brushRef="#br0" timeOffset="-114961.77">17212 11783 2280 0,'7'18'305'0,"0"4"-86"0,13 18-75 0,7 10-47 0,2 2-59 0,0-2-38 0,-7 0-38 0,-5-7-143 0,-11-10-173 0,-33 13-236 0</inkml:trace>
  <inkml:trace contextRef="#ctx0" brushRef="#br0" timeOffset="-114660.52">17135 11656 1837 0,'31'-6'501'16,"0"4"-347"-16,27 0 23 15,5 12 6-15,1 14-52 16,-1 14-23-16,-1 5-21 15,-6 11-27-15,-6 2-30 16,-16 6-19-16,-14-4-11 16,-18 0-7-16,-13-7 7 15,-22-11-6-15,-12-4 6 16,-9-8 1-16,-6-8-1 16,5-4 0-16,-3-10-34 15,9-4-46-15,0-4-28 0,8-8-82 16,20-2-61-1,16-12-101-15,94-75-474 0</inkml:trace>
  <inkml:trace contextRef="#ctx0" brushRef="#br0" timeOffset="-114101.68">17819 11875 1750 0,'-9'12'602'16,"-3"2"-437"-16,-12 12-14 15,-2 12-16-15,1 2-60 16,7-6-52-16,5-4-8 16,9-2-15-16,8-10-2 15,7-4-4-15,5-10 6 0,7-5 8 16,0-9 12-16,4-11-5 16,-7-7 6-16,-5-6-9 15,-6 2-6-15,-4-2-6 16,-5 8-7-16,0 6-7 15,-2 12-1-15,2 6-12 16,0 6-43-16,2 12-22 16,0 2 55-16,7 6-56 15,9 0-26-15,6-6 35 16,5-4 23-16,2-8-89 16,-8-12 87-16,-1-8 63 15,-9-4 6-15,-1-12 72 16,-6-2 10-16,-1-6-8 0,-5-2-32 15,-7-4-21 1,0-4 4-16,-6-1 4 0,0-2-7 16,-5 4 5-16,5 7 30 15,1 10 9-15,3 8 23 16,5 10-13-16,4 8-55 16,0 8-27-16,2 14-22 15,-2 14 22-15,2 18 21 16,5 8-20-16,0 4 13 15,6-1-13-15,2-3 0 16,4-4-1-16,-2-6 0 16,5-4-1-16,-3-12-19 15,-1-8-68-15,-7-10-167 16,-7-14-89-16,-29-32-683 0</inkml:trace>
  <inkml:trace contextRef="#ctx0" brushRef="#br0" timeOffset="-113914.47">17819 11803 2046 0,'22'-6'478'0,"2"0"-372"0,23-9-22 0,7 6-30 0,4-4-54 0,-1 7-4 0,1 1-211 0,0-3-271 0,58-10-356 0</inkml:trace>
  <inkml:trace contextRef="#ctx0" brushRef="#br0" timeOffset="-113657.05">18360 11751 1283 0,'-5'3'677'16,"-1"10"-399"-16,-7 9-74 16,-5 6-30-16,5 4-86 15,5 2-58-15,7-4-13 16,5-2-16-16,7-6 19 15,0-4 29-15,9-8 59 16,1-6 21-16,-2-6-16 16,1-6-31-16,-2-8-10 15,-2-4-10-15,-1 2-20 16,-3 2-11-16,-6 8-13 0,-2 0-12 16,-1 8-6-16,8 8-15 15,7 6 4-15,9 8-22 16,12 2-51-16,6 0-117 15,16-8-368-15,105-32-234 16</inkml:trace>
  <inkml:trace contextRef="#ctx0" brushRef="#br0" timeOffset="-112908.99">19485 11685 1417 0,'0'0'597'0,"0"0"-309"0,0-3-69 0,0 10-87 0,7 11-30 0,7 10 53 0,3 16-68 0,1 4-26 16,1 4-20-16,-2-4-19 16,-6-8-11-16,2-6-11 0,-8-14-9 15,-8-8-76-15,-7-8-112 16,-6-10-91-16,-7-10-55 15,6-10 197-15,3-8 121 16,10-6 25-16,11-6-7 16,15 0 1-16,11 3 6 15,10 10 16-15,3 4 43 16,4 7 29 0,-6 0 40-16,-5 2-19 0,0 1 52 15,-8-4-23-15,-5 3-32 16,-8 2-5-16,-7 0-16 15,-3 2-4-15,-4 8-10 16,-4 4 5-16,-4 2-20 16,4 4-56-16,-3 10-2 15,-2 16 2-15,7 14 8 16,1 10-8-16,10 8 1 0,4-7 1 16,2-3-2-16,-3-4 0 15,-3-8-8-15,1-8-52 16,-6-6-78-16,3-12-112 15,29-6-372-15</inkml:trace>
  <inkml:trace contextRef="#ctx0" brushRef="#br0" timeOffset="-112571.72">20310 11754 1855 0,'-10'11'376'0,"-1"-3"-233"0,-11 10-61 0,7 3-23 0,1-2-35 0,3-1-24 0,5-2 8 0,3-10-8 0,3-4 14 0,5-2 1 16,-1-2-5-16,10-6 22 15,-3-4 19-15,4-2-18 16,5-4-33-16,-9 2 1 15,1 6 18-15,-6 0-19 16,3 6-3-16,-5 8-9 16,8 4 11-16,1 4-8 15,12 6 3-15,1 2-28 16,6-6-53-16,1 0-74 16,3-10-73-16,-3-4 41 15,-2-6-49-15,36-32-778 0</inkml:trace>
  <inkml:trace contextRef="#ctx0" brushRef="#br0" timeOffset="-112123.64">20740 11672 1018 0,'0'-8'602'0,"0"4"-351"16,-2-2-109-16,0 0 83 16,-4 4-64-16,-2 4-98 15,-7 6-5-15,-10 8 31 16,-2 8 14-16,2 6-44 15,8 5-22-15,5 1-11 0,10-2-19 16,4 0-1-16,5-8-4 16,9-6-2-16,0-6-17 15,5-6-8-15,4-8-14 16,4-10 39-16,-4-6 3 16,0-12-3-16,-8-4-9 15,-3-4-6-15,-8-4-20 16,-4-2-13-16,-6-5 23 15,-7-3-5-15,-1 0 1 16,0-2-12-16,-2 6 41 16,1 4 1-16,5 10 8 15,4 12 12-15,4 8 10 16,-2 6 11-16,4 13-42 16,1 15 16-16,-2 14 50 15,7 17-24-15,5 7-12 0,1-2 2 16,1 2 1-16,5-6-20 15,-5-3-13-15,6-9-24 16,-4-8-96-16,5-8-99 16,1-12-70-16,8-10-46 15,60-30-554-15</inkml:trace>
  <inkml:trace contextRef="#ctx0" brushRef="#br0" timeOffset="-111818.9">21097 11678 1454 0,'-14'16'351'0,"-4"-2"-162"0,-10 14-84 0,7 7-55 0,7-5-22 0,12-2-27 0,6-4 7 0,10-6 13 16,5-4 129-16,6-10 49 15,4-4-53-15,0-4-49 16,1-8-49-16,-4 2-18 15,-3-6-7-15,-6-4 22 16,-5 0 13-16,-8-2-37 16,-8 2-20-16,-12-5-1 15,-9 3-15-15,-6 2-29 16,-5 2-11-16,3 9-35 16,0 0-87-16,6 9-81 0,2 10-123 15</inkml:trace>
  <inkml:trace contextRef="#ctx0" brushRef="#br0" timeOffset="-111050.27">21542 11676 279 0,'-2'2'1893'0,"-3"2"-1551"16,-4 10-163-16,-4 1-41 15,-3 4-65-15,5 2-41 16,7-5-31-16,2-7 4 0,4 0-5 16,2-5-17-1,5-2 17-15,9-4 8 0,-1-4 19 16,6-1-27 0,-7-8-20-16,-3-3-46 0,-9-7-9 15,-6-4 23-15,-5 0-5 16,-3 1 18-16,-4 2-41 15,1 4-23-15,5 2-20 16,8 2-29-16,12 4 16 16,8-4 5-16,7-2 46 15,-1 0 61-15,8-4 24 16,-1 0 66-16,-8 2 97 16,-3 1 70-16,-13 7 19 15,-7 6-35-15,-2 2-40 16,-2 5-87-16,0 11-81 0,-1 12 3 15,1 14 5 1,2 22-11-16,5 12 1 16,9 4-5-16,7 2-2 15,8 7 1-15,4-1 3 0,6-2-4 16,-3-10-1-16,-5-10-11 16,-7-20-12-16,-6-8-13 15,-11-17-8-15,-3-5 30 16,-4-9 15-16,-4-5 21 15,-1-10-6-15,-4-9-9 16,-8-16 1-16,1-3-5 16,3-16-2-16,-1-4-2 15,16-10-46-15,14-4-46 0,6 10-10 16,12 5 22-16,6 17-14 16,-2 14 58-16,-5 10 28 15,-8 12-5-15,-7 8 15 16,-3 8 9-16,-6 6 21 15,-5 4 21-15,-2 8 6 16,-6 0 12-16,-5 0 4 16,-2-4-2-16,-9-4-14 15,0-1 15-15,-5-10-9 16,-3 1-30-16,-1-4-33 16,4-4-2-16,7-1-157 15,9-6-216-15,27-35-407 16</inkml:trace>
  <inkml:trace contextRef="#ctx0" brushRef="#br0" timeOffset="-108157.81">23021 11260 1585 0,'0'-3'299'0,"0"1"-95"0,0-2-29 0,2 0-17 0,1 0 10 0,-3 2-15 0,4 2-38 15,-8 2-29-15,8 4-46 16,-4 14 23-16,0 14 29 16,-4 18-26-16,-3 12-27 15,1 3-26-15,-6 1-11 16,5-8 13-16,-3-6-15 15,3-10-1-15,0-9-5 16,0-11 5-16,3-12-30 16,2-4-4-16,0-5 7 15,2-3 13-15,0-1 15 16,-3-12-9-16,-2-2-6 0,4-15 7 16,2-11 8-16,7-9-1 15,2-10 1-15,3-2-6 16,8 2 6-16,-1 6 0 15,5 6 1-15,-4 6-1 16,6 7 20-16,-4 15 8 16,-6 6-1-16,1 14-10 15,3 14-10-15,-2 12 16 16,8 10-4-16,0 12 1 16,-2 5-14-16,4 1 1 15,-5-4-7-15,-1 0 0 16,-6-2-19-16,-4-5-42 15,-12-7-88-15,-6-7-311 16,-58 26-114-16</inkml:trace>
  <inkml:trace contextRef="#ctx0" brushRef="#br0" timeOffset="-107975.02">23013 11630 2005 0,'21'-4'496'0,"4"-6"-357"0,24 0 11 0,14-2-57 0,1 4-51 0,3 0-42 0,-5 0-178 0,1 0-395 0,66-22-1236 0</inkml:trace>
  <inkml:trace contextRef="#ctx0" brushRef="#br0" timeOffset="-107774.8">23674 11364 1804 0,'0'0'557'0,"-2"0"-302"15,2 1-117-15,0 13-54 16,0 15 63-16,2 9-60 16,4 12-35-16,6 0-22 15,3 4-13-15,1-4-17 16,-3-2-35-16,-4-10-133 15,-2-1-186-15,-21 13-274 16</inkml:trace>
  <inkml:trace contextRef="#ctx0" brushRef="#br0" timeOffset="-106859.03">23010 12296 1724 0,'0'0'556'0,"0"-2"-277"0,0 2-70 0,3-2-56 0,-3 2-45 0,2 4-56 0,2 4-25 0,7 10 30 0,-2 10-30 16,-2 12-6-16,-3 2-1 16,-4 5-10-16,-2-7-9 15,0 0-1-15,-3-6 0 16,-2-10-19-16,-1-4-15 16,1-6-13-16,3-8-13 15,-1-4 30-15,-2-8 20 0,-2-10-5 16,3-6-4-16,-4-10 18 15,10-8 1-15,4-6-6 16,8-1-12-16,-1 9-3 16,3 8 4-16,-1 10 10 15,-9 10 6-15,1 10 0 16,-2 14-24-16,1 6 25 16,0 8 8-16,1 2-8 15,-1-2 0-15,3-3 6 16,-2-10-6-16,-3-8-1 15,0-4 1-15,-2-4 10 16,5-4 12-16,1-7 25 16,6-9-20-16,5-12-8 15,1-1-5-15,-1 2-7 0,6-2-6 16,-4 2 0-16,4 8-1 16,-5 4-5-16,1 12 5 15,-2 8 6-15,5 6 0 16,1 14 3-16,3 6-7 15,3 8-1-15,-7 4 1 16,1 2-2-16,-8-2-28 16,-3-2-62-16,-10-5-117 15,-4-5-350-15,-23 12-696 16</inkml:trace>
  <inkml:trace contextRef="#ctx0" brushRef="#br0" timeOffset="-106530.55">23761 12164 1963 0,'-2'12'341'0,"0"6"-107"0,-6 16-77 16,-3 10-47-16,1 6-37 0,0-2-34 0,4-4-19 0,6-8-20 0,4-6 8 16,3-13 2-1,2-3 17-15,4-9 33 0,5 0 14 16,11-5 1-16,5-6-21 16,5-2-23-16,6-6-8 15,2-4-10-15,-4 4-13 16,-4-4-57-16,-5 1-129 15,-12 3-402 1,-29-10-700-16</inkml:trace>
  <inkml:trace contextRef="#ctx0" brushRef="#br0" timeOffset="-105872.77">23233 12503 1589 0,'-2'0'327'0,"0"-5"-188"0,2 5 40 0,0-1-35 0,2 1-17 0,0-3-11 0,2-2 28 0,7-5-50 0,1-7-7 0,3-2-13 15,5-6-28-15,1-1-14 16,5-2-16-16,-4 0-16 16,5 0-1-16,-2 4-34 15,-6 10-40-15,-5 2-33 16,-5 12-31-16,-5 2-46 15,0 12 91-15,1 2-58 16,2 6-88-16,-2 2-55 16,-3 30-495-16</inkml:trace>
  <inkml:trace contextRef="#ctx0" brushRef="#br0" timeOffset="-102942.36">16555 5979 1283 0,'18'-8'156'0,"4"3"-105"0,28-14 96 0,8 6-12 0,13-5-24 16,4 1-48-16,6 5-12 0,1-4-23 0,5 0-4 0,2 2-1 16,0 0 17-16,2 2-1 15,4 0-21-15,7 4 14 16,9 2-22-16,61 0-2 15,10 4-8-15,16-4 8 16,-61 8-1-16,-6-4 4 16,-6 0-10-16,-5 2 0 15,5-4-1-15,0-2 6 16,-65 2 5-16,-2 4-11 16,-4-2 6-16,56-4-6 0,0 2 0 15,4-2 11 1,61-4-9-16,21-3-2 15,9-1 5-15,-66 13-4 16,-8-3-1-16,-2-6 8 0,-4 3-8 16,-7 6-6-1,-60-1 5-15,0 0 0 0,0 0 1 16,57 0 5-16,-3-3-5 16,2 0 0-16,-1 2 0 15,3 0 8-15,0-1-8 16,3 1 0-16,-8 2 1 15,2 1-1-15,-3 0 0 16,-8 1 0-16,-2 3-9 0,-2 1 8 16,3-1 1-16,3 4 0 15,3-2 9-15,-2-1-9 16,-3-1 0-16,-2 3 2 16,-6-3-2-16,-9-2 0 15,-7 2 3-15,-11-3-2 16,-7-1 0-16,-15 0 10 15,-9 0 5-15,-15 0 5 16,-9-1-4-16,-3 1-5 16,-5 0 4-16,-2 0 4 15,-2 0-10-15,0-3-10 16,0 6 1-16,0-3-2 16,-2 4-4-16,-2 6-9 0,-13 4-107 15,-91 60-160 1</inkml:trace>
  <inkml:trace contextRef="#ctx0" brushRef="#br0" timeOffset="-100791.05">16553 13425 1304 0,'0'2'348'0,"0"-2"-218"0,0 0-26 0,0 0-38 0,0-2-23 0,0 2-17 0,0 0-14 0,2 0-2 16,-2 0 1-16,0 0 8 16,-2 0 10-16,2 0 14 15,0 0 4-15,0 0 16 0,0 0 0 16,0 0 4-1,0 0-2-15,0 0-28 16,0 0 32-16,0 0-24 16,0 0-3-16,0 0-10 15,0 0-11-15,0 0-5 0,0 0-5 16,0 0-2-16,0 0-9 16,0 0 0-16,0 0 8 15,0 0-8 1,0 0 9-16,0 0 3 0,0 0-11 15,9-6 4-15,-7 6-4 16,-2-2-1-16,0 4 0 16,0-4 0-16,0 2-1 15,2 0-8-15,0 0-1 16,-2-2 10-16,5 2 1 16,-2-2 0-16,-1 0-1 15,0-2-21-15,0 0-49 0,3 0-125 16,-3 0-140-1,9-16-186-15</inkml:trace>
  <inkml:trace contextRef="#ctx0" brushRef="#br0" timeOffset="-100209.11">16522 13393 1344 0,'0'0'312'0,"0"0"-170"0,-2 0-41 0,2 0-49 0,0 0-10 0,0 0-30 0,2 0-6 0,-2 0-3 0,0 0 3 16,0 0-5-1,-2 0-1-15,2 0 0 0,0 0-46 16,0 0-76-16,-2-8-118 16</inkml:trace>
  <inkml:trace contextRef="#ctx0" brushRef="#br0" timeOffset="-99520.8">16497 13329 717 0,'0'0'538'0,"0"0"-438"16,0-2-37-16,5 2 6 15,-3-2 74-15,0 0-32 16,4 0 4-16,-2 0-53 15,-4-1 17-15,4 2 13 16,-4 1 2-16,2-3 2 16,-2 6 11-16,0 3-35 15,7 18 72-15,1 22-3 16,4 24-68-16,5 15-34 16,-5 5-18-16,1-4-21 15,0-8 6-15,-1-14-6 16,-4-14-13-16,-1-16-22 0,-5-11-41 15,3-12-20-15,-5-7 48 16,-5-6 34-16,3-10 14 16,-5-3-63-16,-1-18 54 15,3-13-3-15,3-14 12 16,4-10 11-16,5-10-11 0,1-5-9 16,6-1-33-1,1 4-54-15,6 6 2 0,4 13 53 16,0 16 41-16,-2 16 17 15,-5 13 29-15,-7 14-13 16,-5 12-18-16,-1 12 20 16,-2 19 31-16,-6 11-14 15,-2 6-1-15,-3 4-19 16,-3-4-11-16,-5-8 1 16,1-6-8-16,-8-10 2 15,-1-5 8-15,-8-8-6 16,1-2-12-16,2-9-6 15,5-2-76-15,8-6-113 16,6-5-168-16,20-36-249 16</inkml:trace>
  <inkml:trace contextRef="#ctx0" brushRef="#br0" timeOffset="-97486.59">17266 13573 2018 0,'-2'0'458'0,"0"0"-297"0,-10 2-65 0,-7 6-44 0,-15 14-22 0,-11 14-6 0,-1 9-6 0,1 1-9 15,7-2-9-15,9-6 0 16,12-10-6-16,7-6 4 0,10-12-32 16,2-6-17-16,8-4-33 15,3-6 13-15,5-10 43 16,11-10-4-16,0-4 20 16,-2-4 11-16,1-2 1 15,-5 10 0-15,-7 8 1 16,-10 9 21-16,-4 14-22 15,-2 11-27-15,-2 12 27 16,2 12 11-16,2 0-2 16,3 0-3-16,8-6-6 15,3-8-5-15,4-14-80 16,5-8 17-16,3-10 68 0,-3-12 1 16,4-8 19-1,-7-8-1-15,1-8 17 0,-8 0 35 16,1-4 5-1,-7 2-7-15,-5 2-54 0,-2-3-10 16,0 7-5-16,-4 4-1 16,-2 10-28-16,-1 8 28 15,1 10 0 1,2 4-10-16,-4 6-23 0,4 14 23 16,2 10 11-16,2 11-1 15,8 6-9-15,10 5-14 16,6 3-50-16,8-7 37 0,-5-4 17 15,2-4 1 1,-4-10 1-16,-7-8 9 0,-1-10-9 16,2-10 18-16,4-8 27 15,0-8-18-15,4-6 4 16,0-4-13-16,-8-8 2 16,2 2 10-16,-5-6-6 15,-9 5 0-15,-3 1 9 16,-10 10 63-16,-3 11 24 15,0 4-63-15,-4 14-38 16,-6 7 0-16,-2 15-1 16,3 6 6-16,1 5-5 15,11-2-1-15,2-4-1 16,6-4-7-16,5-12 1 0,5-8-7 16,-4-6 5-16,3-8 9 15,6-6 38-15,-1-8-8 16,3-8-14-16,-2-2-5 15,-6 2-2-15,-4 2-8 16,-4 6-1-16,-5 3-20 16,-3 10-22-16,1 3 3 15,-1 6-40-15,1 6-32 16,4 4 81-16,1 5-53 16,6 2 2-16,2-9 2 15,7-2-1-15,-5-6 67 16,3-10 13-16,1-8 45 15,-1-8 40-15,-1-8-2 16,4-4 5-16,-4-5-11 0,5-3-2 16,-4-4-38-16,-3-4-20 15,0-2 8-15,-8-2-7 16,-7-4 5-16,-5 0 4 16,-4 0 4-16,0 9 11 15,2 11 24-15,0 14 6 16,2 12-9-16,5 12-63 15,0 24-54-15,0 18 54 16,-1 20 0-16,10 13-5 16,6-3-22-16,10-4-18 0,6-10-17 15,2-6 26 1,-4-14 9-16,-3-12-13 0,-6-16 40 16,0-11 10-16,2-9 9 15,2-11 13-15,3-9-10 16,2-8 2-1,-7-4-7-15,2 0 2 0,-6-10-10 16,-6 2-9-16,-5-3-4 16,-7 7 4-16,-7 12 23 15,-3 10-22-15,4 14 0 16,-3 16-1-16,-7 22-8 16,0 16 8-16,7 19-1 15,4 11-4-15,22 0-8 16,8 0-59-16,8-8-20 15,7-7-25-15,2-13 29 16,0-16 26-16,-2-14 62 0,-1-18 42 16,-2-12 6-16,-2-12 35 15,0-5-8 1,-4-2 1-16,-11-2-10 0,-4-1-15 16,-12 4-24-1,-4 2 11-15,-8 6-38 0,-5 8-2 16,-5 10-17-16,-2 10-1 15,-7 14-11-15,4 10-7 16,5 8-11-16,9 7-58 16,13 0-29-16,9-3-29 15,16-9 34-15,8-5 58 16,10-16 46-16,2-6 27 16,0-10 10-16,-5-6-2 15,-4-8 47-15,-3-5 32 0,-4-5-9 16,0-2 2-16,-6 0-25 15,-9 0-28-15,-5-2-10 16,-4 0-17-16,-7 0-23 16,-3 4-10-16,1 2 33 15,0 6 15-15,0 2-4 16,2 0-5-16,0 6 1 16,2-3-7-16,2-1 9 15,4 3-8-15,-6-3 1 16,0-3 8-16,0 3 11 15,-4 4-6-15,0 0 30 16,-5 2-1-16,2 2-5 0,1 5-24 16,2-2-2-16,0-3 4 15,2 0-5-15,0-4 10 16,4 0-11-16,-2 0 2 16,0-2-4-16,-2 6 14 15,0 4-1-15,0-2 17 16,-2 4-18-16,0 2-10 15,0-2 4-15,2 4-2 16,-2 0-13-16,-3 8-12 16,-3 18 12-16,-8 18 9 15,5 20-9-15,9 13 6 16,4-1-2-16,9 4-4 16,5-8-1-16,-3-2 0 15,7-12 1-15,-5-9 0 16,1-13-3-16,6-12 2 0,-2-12-7 15,5-6 8-15,2-6 12 16,-8-6-12-16,-1-8-19 16,-2-6-65-16,-5-3-105 15,-2-4-120-15,4-58-607 16</inkml:trace>
  <inkml:trace contextRef="#ctx0" brushRef="#br0" timeOffset="-96708.05">20544 13144 1097 0,'-9'0'1000'0,"-2"0"-769"0,-14 2 3 16,-8 10-41-16,-10 16-89 0,-6 16-26 0,-2 15-11 0,7 7-32 0,10 4-14 0,18 0-20 0,18-4-1 0,21-5-7 16,12-11-7-16,13-14-40 15,7-12 9-15,7-10 30 16,-2-12-15-16,-4-10 2 16,-2-6 16-16,-10-8 12 15,-10-2 15 1,-10-5 6-16,-10 4 15 15,-6-1 7-15,-10 1-19 16,-8 5 5-16,-9 6-15 16,-10 10-14-16,-4 13 0 0,-9 10 1 15,4 16 0-15,4-2 1 16,12 10-2-16,15-7-15 16,12 0-11-16,13-8-49 0,0-6 11 15,9-8-25-15,-6-10 89 16,4-8 9-16,-5-6 17 15,0-4 28-15,-6-8 30 0,-4-2-2 16,-2-6-11-16,-4 2-32 16,-8-2-39-16,-8-1 0 15,-6 5-34-15,-8 4-72 16,-5 4-61-16,0 12-112 16,-46 4-255-16</inkml:trace>
  <inkml:trace contextRef="#ctx0" brushRef="#br0" timeOffset="-95057.39">20994 13471 2313 0,'6'4'308'0,"1"8"-89"0,6 6-56 0,4 10-77 0,2 4-43 0,-1 4-19 0,-1 0-22 0,-5-4-2 0,-3-5 0 0,-5-14 0 16,-2-2 1-16,-2-5-1 16,0-6 24-16,-2-4 1 15,2-6 17-15,2-2-3 0,0-12-39 16,9-6-2-16,1-2-4 15,1 4-13 1,5 6-5-16,-5 4-2 16,-3 9 16-16,3 5-11 15,-5 6 9-15,4 6 11 16,-1 8-9-16,-5 4-26 0,1 2 13 16,-7-5 11-16,0-6 12 15,0-4 1-15,0-6 15 16,0-1 2-16,0-1 11 15,0-6-10-15,5-7-19 16,2-8-43-16,3-2 16 16,4-8-32-16,4 6-19 15,-7 4 20-15,-2 8 32 0,-7 8 19 16,-2 4-7-16,0 8-40 16,2 6 3-16,5 2 33 15,1 2 8-15,4 0-26 16,3-6-42-16,8-2 7 15,-3-8 35-15,2-6 36 16,2-6 21-16,-3-6 60 16,1-2 2-16,-2-4-14 15,-2 0-8-15,-1 0-5 16,-3 2 11-16,-7 2 2 16,-3 6-9-16,2 4-3 15,-6 6-18-15,0 4-39 16,0 12-36-16,6 12-25 15,0 22 61-15,3 20 18 16,5 21 3-16,1 13-14 16,-2 8-6-16,3 2 0 15,4-7-1-15,-7-13-1 0,-4-18-29 16,-4-28 12-16,-10-16 0 16,3-20 18-16,-3-10 21 15,-1-12 33-15,-3-10-27 16,-5-8-6-16,1-18-21 15,4-6 0-15,5-7-30 16,1-13-20-16,8-6-5 16,6-2-4-16,11-2-20 15,3 13 5-15,6 15 26 16,-2 16 15-16,-2 18 18 16,0 16-1-16,-7 14 8 15,-5 6 7-15,-3 12-4 0,-3 5 3 16,-1 4 2-1,-6 2-21-15,-4-8 21 16,-6 0 25-16,-4-11 26 16,-3-2-2-16,-4-7-5 0,2 0-20 15,3-7-15-15,1 0-6 16,9-8-3-16,8-9-117 16,9-6-123-16,14-8-36 15,9-1 0-15,7-4-9 16,1 4-265-16,1 2 534 15,-12 6 16-15,-12 8 478 16,-11 12-174-16,-12 4 5 0,-6 8-151 16,-4 10 49-16,1 8-110 15,1 4-47-15,6 2-35 16,6-5-15-16,6-5-12 16,2-11 12-16,1-3 0 15,5-8 28-15,2-4 62 16,4-6-15-16,3-10 2 15,2-1-29-15,-4-6-18 16,-2 1-17-16,-7 0-7 16,-8 6-6-16,-6 4-7 15,0 8-13-15,-2 6 2 16,0 6-9-16,-2 10-21 0,0 4 47 16,4 6-18-1,6 4-38-15,9-8-36 16,3-3 16-16,6-10 62 0,3-9-1 15,4-3 16-15,0-12 6 16,-2-3 40-16,0-8 41 16,-2-2 23-16,-7-4-13 15,0-4-11-15,-6-4-38 16,-4 2-30-16,-5-4 0 16,-5-2-5-16,-2 2-5 15,-5-1 1-15,3 9 15 16,-5 6 6-16,4 12-18 15,3 6-8-15,2 8-4 16,-2 10-36-16,-1 18-13 16,-3 12 48-16,4 14 0 15,2 6 1-15,4-2-12 0,7 1-18 16,3-5 12-16,1-4 9 16,5-10-15-16,1-10 6 15,0-10 12-15,2-14 6 16,6-10 21-16,0-8 12 15,-4-8-11-15,-3-2-13 16,-11 0-9-16,-7 0-23 16,-6 2 8-16,-4 6-4 15,-6 5-4-15,-1 8 5 16,2 15 9-16,-3 12 9 16,6 8 0-16,3 6-6 15,10 4-43-15,3-4-119 16,6-8-168-16,28 0-214 15</inkml:trace>
  <inkml:trace contextRef="#ctx0" brushRef="#br0" timeOffset="-94891.98">22506 13174 2333 0,'9'-12'555'0,"7"4"-398"0,11-10-71 0,15 4-46 0,14 2-40 0,4 0 0 0,11 2-256 0,114-28-520 0</inkml:trace>
  <inkml:trace contextRef="#ctx0" brushRef="#br0" timeOffset="-94175.46">23462 13230 1339 0,'-2'-1'805'0,"0"-2"-534"0,-2 2 23 0,4 2-151 0,0 21-124 0,2 21 95 0,4 17-48 0,3 24-6 0,3 8-24 0,4 3-21 0,1-1 2 0,-3-4-17 0,3-16-1 0,-10-12-77 15,-1-15-70-15,-6-15-157 16,2 2-264-16</inkml:trace>
  <inkml:trace contextRef="#ctx0" brushRef="#br0" timeOffset="-93792.63">23897 13399 1657 0,'-13'2'686'16,"-10"8"-494"-16,-12 6-49 16,-7 12-52-16,-4 4-2 15,4 0-38-15,13 0-15 16,9-4-27-16,16 0-9 16,14-3-18-16,17-3-12 0,14-4 30 15,8-6 18 1,9 2-18-16,-2-4-8 15,-8 4-7-15,-5 0 11 16,-18 4 4-16,-6-2 1 0,-12-2 8 16,-9 2 18-16,-7 0 18 15,-12-2 11-15,0 4-29 16,-10-2-14-16,-1-10-2 16,3 0-11-16,3-4-59 15,5-6-64-15,2-6-47 16,9-10-41-16,8-6-110 15,25-66-234-15</inkml:trace>
  <inkml:trace contextRef="#ctx0" brushRef="#br0" timeOffset="-93572.78">24050 13293 1878 0,'0'0'457'0,"0"0"-295"16,0 10-119-16,5 10 74 15,4 10-18-15,0 14-31 16,2 2 10-16,7 2-6 16,-5 2-29-16,-1-2-35 15,-2 0-8-15,-5-3-107 16,-10-7-116-16,-13-8-281 16,-49 18-462-16</inkml:trace>
  <inkml:trace contextRef="#ctx0" brushRef="#br0" timeOffset="-93441.86">24069 13549 1760 0,'22'-10'242'0,"0"2"-152"16,23-10-90-16,3 2-147 15,55-18-1318-15</inkml:trace>
  <inkml:trace contextRef="#ctx0" brushRef="#br0" timeOffset="-93154.61">24322 13604 1591 0,'-6'10'358'0,"1"3"-59"15,-4 14-103-15,7-1-83 16,7-1-29-16,6-3-48 16,6-3-35-16,8-11 23 15,4-4-6-15,-5-8 27 16,1-6 18-16,-5-4 6 16,-2 0 23-16,-12-4-38 15,-4-4-53-15,-8-3-1 16,-11 1-18-16,-8-2-59 15,-8 4-151-15,-5 2-223 16,-36-10-73-16</inkml:trace>
  <inkml:trace contextRef="#ctx0" brushRef="#br0" timeOffset="-92875">24482 13555 1752 0,'4'10'357'16,"-4"4"-5"-16,1 11-109 16,4 0-120-16,-1 1-28 15,1-4-40-15,-1-3-24 16,-2-10-31-16,2-2 0 16,-1-7 1-16,0 0 20 0,-2-7 10 15,4-4 2-15,4-7-32 16,2-8-1-1,5-2-6-15,-3-7-38 0,1 1-62 16,3-4-110-16,-1 6-71 16,3 6-82-16,18-12-415 15</inkml:trace>
  <inkml:trace contextRef="#ctx0" brushRef="#br0" timeOffset="-92198.02">24706 13451 1624 0,'-10'8'366'0,"0"2"-110"16,-13 12-82-16,-2 6-51 16,2 6-64-16,9-4-34 15,5 1-25-15,13-8 0 16,5-5-54-16,3-5 5 0,3-13 49 16,7-9 16-16,1-4-16 15,3-10-14-15,-1 0 14 16,-5-8 18-16,0 3 9 15,-9 0 7-15,-4 0-28 16,-3 4-6-16,-4 6 6 16,-2 10 2-16,-3 6-8 15,3 6-41-15,-2 8 32 16,2 6-6-16,2 4-48 16,4-2-6-16,3-4-31 15,-1-4-17-15,4-8 39 0,1-2 78 16,-5-4 54-1,0-4-12-15,2-4 28 16,-6-4 19-16,0-2-19 0,-2 0 34 16,-2 0-41-16,-4 2-17 15,0 4-29-15,4 6 5 16,2 2-22-16,0 0-10 16,4 8-17-16,2 4 16 15,0 8 10-15,1 6 1 16,1 0 0-16,2 0 6 15,-4-2-6-15,1 1-1 16,-1 0 1-16,6 5 6 0,-1 11 18 16,-2 9-13-1,-6 10 29-15,-3 6-13 0,-6 6-16 16,-11 0-11-16,-5-9 6 16,-5-13-6-16,4-12-2 15,2-16 2-15,0-8 1 16,-1-12 6-16,4-8 13 15,-2-6-1-15,7-8 2 16,6-6-6-16,8-8-10 16,9-7-5-16,10-1-6 15,4-4 4-15,10-4-35 16,1-4-68-16,8 2-110 16,57-45-319-16</inkml:trace>
  <inkml:trace contextRef="#ctx0" brushRef="#br0" timeOffset="-90509.13">17139 14801 1764 0,'2'-3'333'0,"7"2"-119"0,11-7-95 0,16-5 13 0,15-2-26 0,20 2-34 0,12-9-15 16,9-2-3-16,-1 0-21 15,-3 2-18-15,-12 4-15 16,-15 12-126-16,-19 2-224 16,-13 28-205-16</inkml:trace>
  <inkml:trace contextRef="#ctx0" brushRef="#br0" timeOffset="-90324.71">17146 15007 1935 0,'6'-4'506'0,"12"-4"-405"16,31-2-25-16,27-8-22 15,86-18-24-15,48-6-30 16,19-8-72-16,-70 12-63 16,-8-5-172-16,-21-3-533 15</inkml:trace>
  <inkml:trace contextRef="#ctx0" brushRef="#br0" timeOffset="-89011.78">21399 14071 751 0,'0'-2'1360'0,"-2"2"-1083"0,0 0-55 0,-1 11-123 0,1 20-15 0,-6 23 81 0,-4 26-43 0,-3 16-34 0,1 3-35 0,-3-1-25 0,5-2-7 15,3-4-12-15,3-7-9 16,-1-7 0-16,0-12-6 15,3-14-37-15,-1-12-68 16,3-14-111-16,0-10-347 16,0-4-455-16</inkml:trace>
  <inkml:trace contextRef="#ctx0" brushRef="#br0" timeOffset="-88375.41">24278 14101 1641 0,'-2'20'506'0,"2"6"-123"0,-3 28-95 15,1 20-81-15,-5 6-78 0,1 9-71 0,-7 1-23 0,-1 0-35 0,-1-2-14 0,-10 1-298 0,-82 89-1233 0</inkml:trace>
  <inkml:trace contextRef="#ctx0" brushRef="#br0" timeOffset="-46290.36">3247 12154 1841 0,'-2'0'291'0,"0"0"-185"0,0-3-22 0,2 3 71 0,-3 3-25 0,1-3-65 0,2 0-41 16,0 0 1-16,0 0-13 15,2 0-4-15,1 0-8 16,-3 0-2-16,2 0 2 16,-2 4-11-16,0 7-7 0,2 14 18 15,0 11 12 1,0 12 6-16,5 4-7 0,-3 4 5 16,-4-3 4-1,-4 1-17-15,0 0-3 0,-3 0-108 16,-2-8-198-16,-36 12-373 15</inkml:trace>
  <inkml:trace contextRef="#ctx0" brushRef="#br0" timeOffset="-45974.15">2786 12324 1449 0,'0'0'469'0,"2"0"-352"15,0 0-44-15,9-2 76 16,7 0 25-16,9-2-24 15,7-4-39-15,1 4-38 16,14-4-13-16,0 2-16 16,5-4-26-16,2 2-18 15,-2 2-8-15,-2 0-145 0,-5 6-204 16,33 8-290-16</inkml:trace>
  <inkml:trace contextRef="#ctx0" brushRef="#br0" timeOffset="-45740.87">3113 12765 1165 0,'7'2'935'0,"6"0"-752"15,6 0-11-15,10 2-26 16,2-1-76-16,2 0-34 0,5-1-36 16,-3 2-97-16,1-2-203 15,44-10-266-15</inkml:trace>
  <inkml:trace contextRef="#ctx0" brushRef="#br0" timeOffset="-45119.46">3730 12703 1654 0,'0'16'288'0,"3"-4"-101"0,-3 14-80 16,2 4-35-16,1-3-11 15,-1-9-38-15,0-4-22 16,-2-6 10-16,0-7-2 16,0-5 6-16,0-4 9 15,2-12-24-15,-2-10 0 16,2-8 0-16,2-6 9 16,3 4-9-16,5-4-1 15,3 8-11-15,1 7 12 16,-1 14 7-16,1 11 10 15,1 5-16-15,6 12 1 0,-3 3 5 16,4 2-7 0,1 0 0-16,-7-2 0 0,-5-6 0 15,-1-4 0-15,-4-2 0 16,-1-10 0-16,1-4 3 16,8-8-3-16,-3-4-9 15,-1-6 3-15,-1-4 0 16,0-3 6-16,-4-1 8 15,-5-4-7-15,1 0 11 16,-3 0 8-16,0 0 23 16,0 2 28-16,-3 8 5 15,1 6 1-15,0 12 10 16,0 5-12-16,2 6-53 16,-3 9-22-16,-2 6-23 15,1 18 23-15,4 10 0 0,6 14 1 16,6 0 0-16,3-2-1 15,8 5-2-15,-3-5 1 16,2-4-59-16,-4-8-140 16,-3-8-50-16,-7-8-53 15,-16 4-68-15</inkml:trace>
  <inkml:trace contextRef="#ctx0" brushRef="#br0" timeOffset="-44957.07">3983 12504 754 0,'4'-10'1210'0,"2"5"-885"0,7-12-157 0,10 3-79 0,4 0-26 0,4 5-43 0,4-2-20 0,1 5-153 0,55-9-225 0</inkml:trace>
  <inkml:trace contextRef="#ctx0" brushRef="#br0" timeOffset="-44641.21">4350 12458 1906 0,'13'8'273'0,"-4"5"-96"0,9 5-12 15,11 7-65-15,0 6-4 16,0-5-36-16,0 0-15 16,-9-6-18-16,-4-4-27 15,-10-2-1-15,-4-8-10 16,-2-4 11-16,-2-2 1 16,0-2 9-16,-4-2 29 15,-2-6-10-15,-1-6-29 16,7-8-18-16,4-6-41 15,12-3-61-15,6 1-78 16,11 6-85-16,72-28-94 16</inkml:trace>
  <inkml:trace contextRef="#ctx0" brushRef="#br0" timeOffset="-44366.83">4780 12522 1332 0,'-16'21'507'0,"6"-3"-325"0,-17 20-64 16,11-4-17-16,7-4-55 15,7-6-8-15,10-6-20 16,6-6 15-16,13-10 39 0,11-10 51 16,8-4-18-16,4-10-32 15,1 0-17-15,-11-4 1 16,-11 0 4-16,-16 4-16 15,-11 0-15-15,-13 4-30 16,-13 6-19-16,-12 2-26 16,-8 10-90-16,-10 7-105 15,-62 29-261 1</inkml:trace>
  <inkml:trace contextRef="#ctx0" brushRef="#br0" timeOffset="-42834.78">3912 13294 1860 0,'-1'0'464'0,"1"0"-305"0,-2 3-18 0,-3 12-84 0,1 16 5 0,0 15-14 16,-5 10-30-16,6 4-8 0,2-6-10 0,-5-8 0 0,4-10-1 0,2-13-8 0,-2-11-37 15,4-11-10-15,0-9-28 16,4-14-61-16,0-14-19 16,7-14 80-16,-4-2 84 15,2-2 2-15,-2 8 16 16,0 4 40-16,-3 12 37 0,2 9 19 16,-2 10-11-1,3 9-80-15,7 8-10 0,3 10 2 16,10 8-7-16,7 2-7 15,-5 2 0-15,3 2 5 16,-10-12-6-16,-6-2 0 16,-7-4-19-16,-5-10-25 15,2-4 33-15,-2-12 11 16,5-10 2-16,7-8-1 16,-3-8 9-16,6 0-4 15,1 4 17-15,-2 4 16 16,2 11 12-16,-5 10 12 15,2 8-21-15,-3 9-33 16,7 10 7-16,-4 8-15 16,4 7 1-16,-6 7-1 15,-5-2-1-15,0 0-1 0,-7-4-83 16,-5-2-94-16,-2 0-270 16,-18 4-496-16</inkml:trace>
  <inkml:trace contextRef="#ctx0" brushRef="#br0" timeOffset="-42586.44">4640 13297 310 0,'-3'10'1444'0,"3"6"-1150"0,0 16-99 0,0 10-27 0,-2 4-25 0,2 0-23 0,2-2-30 0,1-12-14 0,1-6-20 16,5-8-11-16,4-5 6 16,7-9-5-16,7-4-20 15,6-11-26-15,6 0-92 16,-4-10-280-16,32-45-538 16</inkml:trace>
  <inkml:trace contextRef="#ctx0" brushRef="#br0" timeOffset="-42107.17">3815 14066 1706 0,'0'-1'478'15,"2"-2"-211"-15,-2 2-25 16,0 1-68-16,0 1-87 16,0 3-26-16,4 9-32 0,4 9 22 15,1 2-24 1,-1 10-12-16,6 0-6 0,-3-4-3 15,2-6-5-15,-1-6-1 16,-4-8-1-16,-1-4-26 16,-6 0-37-16,2-4 1 15,0-2 31-15,-3 0 23 16,-3-2 9-16,3 2 6 16,-3-4 8-16,0 0-6 15,0 0-8-15,-3-10-1 16,2 2 1-16,-1-4-12 15,3-4-26-15,2 2-61 16,7 0-82-16,-3-4-68 16,-2 8-26-16,0 4-2 0,-2 4-213 15,-20 0-581 1</inkml:trace>
  <inkml:trace contextRef="#ctx0" brushRef="#br0" timeOffset="-41922.69">3862 14066 1585 0,'5'-1'372'0,"1"1"-93"16,10 1-73-16,6 10-52 15,9 3-52-15,0 8-31 16,2 6-16-16,-1-6-19 16,-6 4-14-16,-9-2-22 15,-7 2-30-15,-8-4-158 16,-8 4-133-16,-48 37-167 0</inkml:trace>
  <inkml:trace contextRef="#ctx0" brushRef="#br0" timeOffset="-41758.01">3789 14339 1596 0,'11'-2'375'0,"4"-8"-126"15,14 0-78-15,10-2-72 16,9 4-24-16,6-6-75 15,-1 6-3-15,-2-6-275 16,61-18-716-16</inkml:trace>
  <inkml:trace contextRef="#ctx0" brushRef="#br0" timeOffset="-41589.39">4446 14089 1778 0,'2'4'355'0,"3"5"-17"16,-1 10-149-16,4 5-77 15,0 4-85-15,-4 4-27 16,-2 6-351-16,-18 44-778 16</inkml:trace>
  <inkml:trace contextRef="#ctx0" brushRef="#br0" timeOffset="-41323.36">3704 14829 1108 0,'2'0'994'0,"5"0"-822"16,13 1-25-16,4 2 48 16,15 1-34-16,9-12-65 15,8-2-23-15,6-7-31 16,3-2-42-16,-3 2-27 16,0-1-273-16,59-22-409 15</inkml:trace>
  <inkml:trace contextRef="#ctx0" brushRef="#br0" timeOffset="-39624.13">2175 11851 1524 0,'11'-10'254'0,"5"-4"-131"0,15-10-9 0,14-3 9 0,8-1-20 0,7 2 28 0,11 0-56 16,8 2-5-16,8 2-17 16,9 4-22-1,12 0-11-15,85-6-19 0,42 4 1 16,39 4-1-16,-87 4 6 15,1 0-6-15,-6 0-1 16,-10-2 2-16,-12 0-2 16,-24 10-6-16,-76 0-2 15,-6 0-38-15,-2 4 23 0,52-6 15 16,-13 6 7-16,-10 0 2 16,-19 0-1-16,-12 6 0 15,-13-4-1-15,-12 6-7 16,-3 0 8-16,-2 6-1 15,-1 6 2-15,8 8 6 16,-2 12 14-16,6 12 3 16,7 19 39-16,5 20-30 15,38 88-12-15,27 62 63 16,8 34-3-16,-36-83-48 16,2-15-18-16,-2-23-14 15,-19-22 0-15,-19-22 5 0,-13 7-6 16,-22-65-1-16,-5-4-8 15,-2 0 9 1,-2 47 15-16,-7-1-13 0,-5 0 7 16,-5-2 15-16,-2-10-23 15,1-7 6-15,7-11-6 16,1-10-1-16,-1-10 1 16,5-6-1-16,-6-4 0 15,3 0 2-15,-7 2-1 16,-4 5 0-16,-9 0 1 15,-12 16-1-15,-5 1 8 16,-11 0-9-16,-3 4-78 0,-8-9-114 16,-167 59-417-1</inkml:trace>
  <inkml:trace contextRef="#ctx0" brushRef="#br0" timeOffset="-38524">2151 11726 1468 0,'-3'-1'323'0,"3"-3"-161"0,-2 0-21 0,2-1 34 0,0 4-68 0,5 11-86 0,6 13-6 16,2 27 39-16,1 29 13 0,12 87-19 16,-5 45 27-16,-8 11 5 15,-9-23-32-15,-4 34 0 16,-4 3-23-16,26 17-13 15,16 9-3-15,3-27-8 16,-8-59 5-16,-2-33 0 16,-18-91-6-16,1-6 1 15,1-8 0-15,10 39 5 16,2-13-6-16,-6-12-1 16,10-4 1-16,4-8 0 15,0-4-11-15,5 0 4 16,9-2-4-16,4 4 10 15,15-7 1-15,3-3-9 0,6-6-13 16,8-14-5 0,0-6 1-16,2-11 2 0,-1-2 12 15,4-10-19-15,-1 2 18 16,4-3 13-16,-4-3 0 16,-2 1 0-16,-6-4-24 15,-10 4-19-15,-13 6 43 16,-20 8-1-16,-18 0-109 15,-11 8-109-15,-7 4-18 16,-2 4-27-16,-7 4-817 16</inkml:trace>
  <inkml:trace contextRef="#ctx0" brushRef="#br0" timeOffset="-37558.19">6533 11861 1447 0,'-3'-2'351'0,"2"-2"-141"0,-2 0-19 0,3 6-53 0,-2 6-62 0,-2 16-1 0,-2 14 62 15,3 20-14-15,8 14-29 16,5 7 5-16,9 1-42 15,5 2-18-15,2 0-13 16,11 8-14-16,0 5-11 16,-1 5 5-16,-3 6-6 15,-8 3 0-15,-10 1-4 16,-5-10 3-16,-6-15-98 16,-4-24-17-16,0-14-68 15,-9-14-124-15,-20-6-261 16</inkml:trace>
  <inkml:trace contextRef="#ctx0" brushRef="#br0" timeOffset="-36670.83">6580 11612 1528 0,'15'-4'273'0,"8"-2"-135"0,22-4-11 0,10 0-7 0,13-6-48 0,9 0-37 0,12-2-22 0,5-2-11 0,-3 2-2 0,-6 6 1 0,-10 0 0 15,-14 6 0-15,-14 6 6 16,-10 2-7-16,-7 4 2 0,-12 8 16 16,1 8 12-1,-5 12 31-15,-1 14 52 0,0 20-14 16,1 18-30 0,17 67 4-16,21 32-16 0,10-11-24 15,-43-124-7-15,4-6-14 16,-3-2-6-16,24 38 0 15,2-8-6-15,-4-5 5 16,0-5-5-16,-5-4 0 16,0-6 0-16,-4 1 0 15,-11-10 0-15,0-6 0 16,-10-7-1-16,-6-8 1 16,-1-6 6-16,-5-4-6 15,-2-2 0-15,-1 0 2 16,3 8 4-16,0 4-6 0,0 6 1 15,3 4-1-15,-1 2 0 16,0-4 0-16,-2 2 0 16,0-4-14-16,0-11 5 15,0-2 9-15,0-11-1 16,-2 0-5-16,2 5 4 16,-2-4 2-16,-1 2-1 15,-1-1 0-15,-6-1-6 16,2-1 7-16,-10-1 7 15,-6-3 7-15,-9-3-7 16,-15 3-6-16,-18 7 0 16,-19 7-1-16,-78 20 1 15,-32 14-2-15,4-4 2 16,136-28 4-16,6-8-5 16,7 2 0-16,-36 8-1 0,24-6 1 15,27-6-95 1,18-2-172-16,36-6-256 0</inkml:trace>
  <inkml:trace contextRef="#ctx0" brushRef="#br0" timeOffset="-35300.52">8913 11177 1409 0,'0'-4'336'0,"0"0"-152"0,0-2-22 0,0 4-3 0,0 0-27 0,-2 0-40 0,2 2-10 0,0 2-5 0,0-2-11 0,4 6-23 15,5 18-8-15,7 26 58 16,7 29-5-16,25 93-20 15,19 50-38-15,16 37-12 0,-28-68-12 16,-4-9-5 0,-15 11 7-16,-7-19-7 15,4-60-1-15,-21-71-31 0,-4-10 2 16,-1-6 19 0,9 23-16-16,-10-22-25 15,-4-18-45-15,-4-10-64 0,-4-10-101 16,-44-73-396-16</inkml:trace>
  <inkml:trace contextRef="#ctx0" brushRef="#br0" timeOffset="-34457.49">9071 11077 1706 0,'5'-4'314'0,"3"-2"-190"0,15-6 38 0,10-2-9 0,17 2-42 0,14 0-31 0,21 3-32 0,17 0-17 0,9 0-14 0,71-1-7 15,9 1-9-15,-2 2 8 16,-68 5-8-16,3 7 9 15,-1 7-8-15,-68-6-1 16,1 2 0-16,-5 3-1 16,49 8 0-16,-6 7 1 15,-9-6-1-15,-11 8 0 16,-7 4 1-16,-15 14-1 16,-9 14 7-16,-9 24 16 15,5 71 14-15,-7 45 2 16,1 33-3-16,-4-80-34 15,13-26-2-15,-15-78 2 16,-3-3-2-16,3-4 1 0,25 44-1 16,-2-6 9-16,-2-5-8 15,-6-9 0-15,-7-10 0 16,-8-12 5-16,-7-8-7 16,-7-12 1-16,-3-10-1 15,-8-4 0-15,0-7 1 16,-4-3 0-16,2 0 1 15,0 0 0-15,0 0 0 16,0 0-1-16,-2 3-6 0,2 1 6 16,-7 8 5-16,0 1-5 15,-10 6 1-15,-8 6 7 16,-18 4-2 0,-21 10-6-16,-18 3-32 0,-14 4-26 15,-16-2 17-15,-68 26 25 16,-23-9-8-16,-15-20-5 15,71-24 11-15,-2-7 8 16,8-6 9-16,8-3-22 16,6-6-118-16,69-4-4 15,8 4-53-15,8-2 40 16,-35-8 35-16,25-2-43 16,17-43-456-16</inkml:trace>
  <inkml:trace contextRef="#ctx0" brushRef="#br0" timeOffset="-33657.17">9626 11923 2098 0,'0'16'254'0,"2"8"-65"0,3 18-27 0,4 13-60 0,6 0-47 0,6 2-25 0,0-11-12 0,-5-12-10 0,-5-10-8 0,-7-12 0 0,0-8 9 16,-4-8 9-1,-6-8 8-15,2-10-26 16,-3-12-10-16,1-8 10 0,-1-10 0 16,0-5 0-16,-2-1-2 15,9 2-5-15,9 10-7 16,3 6 14-16,3 16-14 16,8 6 8-16,-5 12 0 15,8 12 6-15,-2 16 0 16,5 16 8-16,-2 8-8 15,-2 4 8-15,-2-4-7 16,-8-10 6-16,-5-8-7 16,2-7 0-16,-8-12 0 15,-1-6 8-15,-1-6 11 16,2-12 28-16,-2-11-34 0,3-10-2 16,-2-7-11-1,0-1 1-15,0-2 1 0,-1 2-2 16,7 6 0-16,0 8 0 15,-1 14-9-15,4 10-4 16,5 18 7-16,4 12 6 16,8 14 10-16,2 16-2 15,2 0-2-15,3 2-5 16,-3-5 0-16,-2-8 0 16,-6-8-1-16,-7-12 0 15,-7-10-54-15,-7-9-78 16,-2-4-112-16,0-10-23 15,4-11-269-15,-4-11 181 0,4-80-28 16</inkml:trace>
  <inkml:trace contextRef="#ctx0" brushRef="#br0" timeOffset="-33439.27">10383 11751 1451 0,'3'-7'376'0,"-1"6"-112"0,1-6-49 0,1 18-122 0,2 9 61 0,1 11-19 0,5 20-51 0,-6 7-15 15,0 4-7-15,1 4-4 16,-3-10-16-16,6-7 0 16,-2-13-15-16,3-14 6 15,3-10-15-15,11-2 17 0,8-8 8 16,14-8-7-16,13-6-25 16,4-6-11-1,-4-6-93-15,-6-2-194 0,27-46-481 16</inkml:trace>
  <inkml:trace contextRef="#ctx0" brushRef="#br0" timeOffset="-32783.29">9985 12737 1480 0,'0'-2'464'0,"2"2"-347"0,-2 0 53 0,5-4-16 0,-1 0-23 0,2-2-58 0,1-2-31 0,3 0-27 0,-6 4 5 0,0 0 14 0,3 2 5 16,-7 0 11-16,2 2-7 15,-4 0-11 1,2 0-16-16,0 0 8 0,0 0 8 16,0 0-13-16,2-4 8 15,-2 4-9-15,4-2-3 16,4 0-9-16,2-2-4 16,3 0-2-16,5 0 1 15,-7 2-1-15,-1 0 0 16,-8-2-1-16,-2 4 1 15,0 0 0-15,-2 0 0 16,2 4 0-16,0-4 0 0,-2 0 0 16,2 0 12-16,2 0-11 15,-2-4 8-15,2 4-9 16,9-4 0 0,7-2-2-16,11-4 1 0,11-4 0 15,2 0-5 1,-1 4-15-16,-10 2-54 0,-3-2-77 15,-3 4-158-15,1-8-250 16</inkml:trace>
  <inkml:trace contextRef="#ctx0" brushRef="#br0" timeOffset="-32257.27">9958 12508 1085 0,'-4'-5'744'0,"1"0"-495"0,-6-3-50 0,7 7-29 0,2 1-52 0,0 4-46 0,2 15-31 16,7 16 98-16,0 17-50 15,2 8-44-15,5 6-8 16,-1-2-8-16,-1-6-13 16,-1-5 0-16,0-9-15 15,-5-8-1-15,-2-14 1 16,-4-10 0-16,0-8 0 16,5-4-1-16,11-6 0 15,11-8 48-15,13-2-16 16,14-10-31-16,-4-2-1 15,-4 0-49-15,-3 4-77 16,-7-2-146-16,-7 4-312 16,9-31-750-16</inkml:trace>
  <inkml:trace contextRef="#ctx0" brushRef="#br0" timeOffset="-31656.37">10796 12958 971 0,'0'0'1250'0,"2"-2"-980"0,4-4-104 0,8 0-80 0,8-2-25 0,9-2-61 0,14 0-57 0,15-5-325 0,121-43-677 0</inkml:trace>
  <inkml:trace contextRef="#ctx0" brushRef="#br0" timeOffset="-26388.52">7640 13750 1703 0,'0'0'268'0,"0"0"-110"0,-2 0-41 0,2 0-27 0,0-2-2 0,0 2-17 0,0 0-13 16,0 0-7-16,0 0-12 15,0 0 15-15,0 0-9 16,2 0 6-16,-2 0 6 15,0 0-1-15,4-2-10 16,-10 4 2-16,6-2-9 16,0 0-13-16,10 10-26 15,1 26 9-15,5 20 69 16,3 26-25-16,4 8-26 16,-9 1-12-16,7-5 0 15,-3-6-14-15,4-12 9 0,0-6-9 16,3-9-1-1,0-7 1-15,-1-8-1 0,-2 0 1 16,1 2-1-16,-6-2 5 16,1 8-5-16,-7 7-1 15,-1-2-8-15,-6-2 9 16,-2-9 1-16,0-6-1 16,-2-10 0-16,0-12-1 15,5-4 1-15,-5-6 6 16,2-2-6-16,-2 0-7 15,0-2-24-15,-2 2-94 16,-5-4-116-16,-9-2-207 16,-64-28-245-16</inkml:trace>
  <inkml:trace contextRef="#ctx0" brushRef="#br0" timeOffset="-25589.55">7630 13864 1389 0,'-3'0'462'0,"1"0"-309"0,0-4-3 0,2 4-4 0,-6 4-44 0,-4 6-17 0,-3 8-4 0,-7 6-25 0,0 2-19 16,4-2-19-16,1-1 2 0,1-4 1 15,1 2-9 1,-3 1 1-16,1-4 2 0,3 2 0 16,-3 0-13-1,9-4-1-15,0-8 0 0,6-6-1 16,0-2 7-16,4-2 7 16,-2-4 8-16,0-8-22 15,4-10-40-15,5-4 11 16,1-3 16-16,3-1 11 15,5 5-10-15,0 0 12 16,4 1 1-16,1 4 5 16,2-2 21-16,-4 2-3 15,-2 2-9-15,0 6-2 16,-3 4-4-16,-5 0-7 16,-5 8 13-16,6 0-14 15,-3 6-1-15,0 2 20 16,7 8 8-16,-2 6-2 0,-1-2-5 15,8 6-6-15,-4-2 9 16,6 0 15 0,0-4-5-16,-3-1 8 0,5-8-6 15,-5-3-3-15,5 2-4 16,-5-8 4-16,5-1-6 16,-4-6 6-16,-6-1-8 15,-6 2 2-15,-2 2-3 16,-5 0-7-16,-4 4-7 15,-4 0-1-15,0 4-2 16,-1-4-7-16,-11 8-13 16,-19 9 12-16,-23 12 1 0,-23 15-19 15,-8 5-37-15,3-1-38 16,1 2-92-16,4-6-104 16,-92 50-501-16</inkml:trace>
  <inkml:trace contextRef="#ctx0" brushRef="#br0" timeOffset="-14971.57">10522 14408 1708 0,'0'-4'327'0,"0"4"-165"0,2-3-47 0,-2-1-31 0,0 4-15 0,2-2-21 0,-2 2 9 0,2 0 0 0,-2 0 3 0,0 0-1 0,0 0-14 0,2 0-11 15,-2 0-17-15,5 6 8 16,2 8-7-16,0 7 14 16,1 11-2-16,-1 12 15 15,-3 2-9-15,3 6-14 16,-2 2-4-16,-1-2-6 16,0-7-1-16,-4-4-4 15,3-4-6-15,-1-7-1 16,-2-6 6-16,2-4-6 15,-2-6-1-15,-2 0 1 16,2-4 1-16,-2 2-1 16,2-6 2-16,0-4-2 15,-3 0 2-15,3-2-2 0,3-2 8 16,-3 2 5-16,0 0 1 16,0-2-2-16,-3-4 4 15,-1-6-16-15,-2-4-5 16,-1-10 5-16,0-6 0 15,-2-2-5-15,0-8-14 16,-5-7-10-16,6-9-16 16,1-2 12-16,3 4 15 15,2 4 0-15,2 10 18 16,0 13 12-16,0 10-11 16,2 5 5-16,-2 7-6 15,0 6 8-15,0-4 1 16,0 5-8-16,0 0 9 0,2-1 13 15,-2-6-7 1,2 6-7-16,-2-4 9 16,3 5-3-16,-3 0-1 0,0 0-9 15,0 0-5 1,4 6-11-16,7 8 11 0,9 8 8 16,5 7-1-16,4 3-5 15,2 4 7-15,4 0 0 16,5 0-8-16,-2 4 8 15,1-2-8-15,-2 4-1 16,-3-7 6-16,-1-3 0 16,-4-6 9-16,-7-6-9 0,-2-8 2 15,-4-2 1 1,-5-6 3-16,-4 0-11 16,2-4 14-16,-5 0-4 15,3 1 4-15,-3-1-6 0,0-1 1 16,-1 1-4-16,0 0 5 15,-6 0-5-15,6 0 6 16,-6 0 1-16,3-4 8 16,3-9-6-16,-1 2-9 15,2-10 2-15,-2-5 1 16,-4 2-8-16,2-14 5 16,-2 2-5-16,0-6 6 15,0-2-7-15,2-2 0 16,0 4 6-16,0 6-6 0,2 4 1 15,-2 4-1-15,0 10 1 16,0 1 0-16,2 9-1 16,-4 2 2-16,2 6-2 15,-2 0-6-15,2 0 6 16,-3 0-1-16,3 0 2 16,3 0-1-16,-3 0 1 15,0 0 0-15,0 0-1 16,0 0 1-16,2 0 1 15,-2 0 5-15,0 0-7 16,0 0 0-16,0 0-17 16,-2 0-64-16,-4 0-114 15,0 2-420-15,-14 2-580 16</inkml:trace>
  <inkml:trace contextRef="#ctx0" brushRef="#br0" timeOffset="-14485.82">11251 14297 1640 0,'0'0'483'0,"0"0"-363"0,0-4-39 0,0 4 0 0,0 0-5 0,2 0 19 0,-2 0-22 0,2 0-7 15,-2 0-18-15,0 4 8 16,6 2-16-16,1 8 37 16,1 8-14-16,2 12-5 15,-1 11-16-15,-1 9-6 16,0 2-13-16,-4 0-7 15,0-4-1-15,1-6-13 16,-1-6 4-16,0-10-5 16,1-10 7-16,-2-9-8 15,-1-4 6-15,2-7-5 0,1 0 9 16,1 0 1-16,8-1 23 16,10-4-1-16,3 1-7 15,10-1-16-15,2 0-1 16,3-7-1-16,2 6-7 15,1-3 0-15,1 0 0 16,-5 5-1-16,-10 0 0 16,-9 0-46-16,-12 4-58 15,-6 0-166-15,-13-10-433 16</inkml:trace>
  <inkml:trace contextRef="#ctx0" brushRef="#br0" timeOffset="-13890.27">11903 14350 1766 0,'0'1'602'0,"0"12"-491"0,2 9 42 0,3 10-68 0,1 12-35 0,4 0-20 0,5 2-8 0,-2-6-8 0,3 0-8 15,4-4 6-15,-5-6 18 16,-3-10-14-16,-5-8-10 0,-5-6 8 16,-2-6-14-1,0 0 18-15,-2-2 17 0,-5-2 10 16,0-6-14-16,-4-8-19 15,-3-8-7-15,1-4-5 16,0-10-1-16,4-6-11 16,0-2-6-16,0-9 3 15,11 3 14-15,5 8-20 16,4 2 1-16,5 8 7 16,4 2 3-16,0 4 10 15,4 8 1-15,3 2 0 16,2 6 0-16,-2 4 0 15,-3 10-1-15,-2 6-1 16,-1 6-7-16,-1 10 8 16,-5 2 7-16,-3 8 14 0,-3-2 0 15,-7 0 3 1,-7 1 2-16,-11-2-2 0,-4 1 0 16,-8-3-9-16,-11-4-5 15,-3 0-2-15,-4-5-7 16,1-6-1-16,-2-2 0 15,3-6-63-15,2-4-94 16,-1 0-197-16,-44-14-366 16</inkml:trace>
  <inkml:trace contextRef="#ctx0" brushRef="#br0" timeOffset="-12838.42">10372 15342 1673 0,'14'6'234'15,"1"6"-35"-15,23 6-67 0,9 0-3 0,13 0-22 0,7-6-20 0,9 2-35 0,6-10 22 16,7-4-4-16,1-2-20 16,1-4-23-16,5 0 4 15,-1-2-4-15,10 0-10 16,65-6 37-16,-110 10-21 15,60-4-17-15,-11-6-4 16,-4 0-11-16,-11-4 17 16,-9-8-17-16,-6-6 8 0,0-8 8 15,-4-10 8-15,1-11 4 16,-5-5-7-16,-8-4-8 16,-5 0-2-16,-8 2 6 15,-9 7 15-15,-12 7 15 16,-12 6-6-16,-9 4-8 15,-11 2-14-15,-4-4-5 16,1-2-3-16,-3-2 9 16,3-2-21-16,0-3 0 15,2-5 1 1,-3 2-1-16,-3-4 0 0,-11-2 0 16,-3 1 4-16,-10 4-4 15,-8 0-6-15,-7 3 0 0,-7 2 6 16,-3 0 0-1,-9 4-8-15,-5 6 8 16,-14 5-6-16,-17 7 0 16,-75-4-2-16,-39 13 1 0,-25 18-2 15,69 17 3-15,-11 17 6 16,-11 22 0-16,-11 20 0 16,3 23 1-16,19 20 1 15,23 11-1-15,22 27-1 16,24 2 6-16,43-2-3 15,46-13-2-15,38-12-1 16,18-73-3-16,6 0-13 16,17-10 8-16,46 46 8 15,83 20-9-15,28-23-17 16,-2-37-64-16,-67-37-121 0,10-14-320 16,-12-27-206-16</inkml:trace>
  <inkml:trace contextRef="#ctx0" brushRef="#br0" timeOffset="-9273.37">11384 15875 1780 0,'0'-2'346'0,"-2"2"-119"0,2 0-61 0,2 0-29 0,-2 0-50 0,4 0-59 0,3 14-26 16,7 12 29-16,3 16 35 15,5 16-21-15,-1 5-19 0,-2-5-16 16,-5-6-10 0,-1-8 0-16,-3-12-9 15,-6-14-43-15,-2-14-22 16,-6-12 55-16,-4-16-32 15,-7-20-23-15,-1-12 44 0,3-8 9 16,-1-2 14-16,10-1-22 16,2 3-13-16,12 6 2 15,7 4 22-15,5 12 18 16,12 14 0-16,1 6 6 16,-1 18 5-16,-5 12-11 15,-3 14 6-15,-7 8-3 16,-6 10 4-16,-13 10-7 15,-13 0-34-15,-12-2-45 0,-8-11-46 16,-3-11 69 0,2-12 56-16,8-10 49 0,1-8-10 15,11 0-9 1,8-2 21-16,12 2 11 0,13 0-40 16,16 4 1-16,12 5 2 15,16 8-5 1,1 5-10-16,7 0-10 0,-2 0-32 15,-11 0-47-15,-9 0-101 16,39 16-291-16</inkml:trace>
  <inkml:trace contextRef="#ctx0" brushRef="#br0" timeOffset="-8952.5">12066 16044 1808 0,'-9'18'458'0,"3"4"-281"0,-4 18-48 0,6 0-72 0,6-4-10 0,7-6-14 0,11-6-5 15,0-8-8-15,11-10 10 16,5-6 27-16,-3-10 12 15,8-12-20-15,-3-4 8 16,-7-2 6-16,-7-2 27 16,-11 2-36-16,-13-2-39 0,-13 4-6 15,-15 2-9-15,-15 2-38 16,-10 8-89-16,-11 10-157 16,6 5-237-1,-30-2-346-15</inkml:trace>
  <inkml:trace contextRef="#ctx0" brushRef="#br0" timeOffset="-8590.95">12358 15685 2305 0,'0'-2'378'15,"0"4"-176"-15,9 4-122 16,1 8-25-16,7 16 16 0,7 10-23 16,-7 14-11-16,2 12-14 15,-6-3-23-15,1-3 15 16,7-8-7-16,2-8-8 16,4-12-1-16,-3-6 0 15,-6-16 1-15,-2-6-6 16,-6-4 6-16,1-4 0 15,-1-10 0-15,-2-4 6 16,1-8-6-16,-5-10-6 0,-6 4 0 16,-11-6-3-1,-5 6 8-15,-11 5-9 0,-5 8-38 16,-5 10-92 0,-5 14-179-16,-62 27-275 15</inkml:trace>
  <inkml:trace contextRef="#ctx0" brushRef="#br0" timeOffset="-7824.01">12790 16022 1934 0,'2'0'584'15,"7"0"-356"1,6 4-33-16,12-4-57 0,6 0-54 15,4-8-34-15,-4 2-35 16,3-11-9-16,-5 3 1 16,-4-4-5-16,-10 0 8 15,-3-4-10-15,-10-1 0 16,-6 2-3-16,-4 7 3 16,-8 4-1-16,-7 6-11 15,-3 12 4-15,-9 10 7 16,-3 14 1-16,2 4-12 15,15 0-9-15,7-1-27 16,10-7-18-16,8-6 17 16,6-8-22-16,5-6 43 15,8-8 27-15,2-8-5 0,0-6 0 16,2-8 5 0,0-4 1-16,-4-2 23 0,-2-3 2 15,-2 3 16-15,-3 2-17 16,-3 4-12-16,1 8-11 15,1 4-1-15,4 10-12 16,4 10 1-16,1 12 4 16,-4 5 7-16,-8 9 0 15,-3 0 0-15,-9 0 8 16,-9-8-2-16,-3-6-6 16,3-10 1-16,0-6 4 15,2-8 11-15,5-10 4 16,5-12-20-16,6-14-20 15,11-7-14-15,5-5-4 16,8-4-92-16,6 0-95 16,-5-4-80-16,-7 4-26 15,-10 6-249-15,-3 0 36 16,-7 6 544-16,-7 7 147 0,-2 3 369 16,-2 14-285-16,0 0-72 15,0 10 48-15,2 4-37 16,2 8-25-16,4 8-29 15,2 16 55-15,2 8-72 16,3 13-24-16,-1-1-35 16,-1 2-4-16,1 0 0 15,1-6-18-15,-3 0-18 0,-4-4-1 16,-3-8-161-16,-9-4-375 16,-41-2-771-1</inkml:trace>
  <inkml:trace contextRef="#ctx0" brushRef="#br0" timeOffset="-7673.07">13425 15665 2152 0,'24'-4'360'0,"5"2"-220"15,25-6-106-15,8 4-34 0,-4 2-19 0,1 2-167 0,-3-4-180 0,56 10-476 0</inkml:trace>
  <inkml:trace contextRef="#ctx0" brushRef="#br0" timeOffset="-7404.17">13908 15687 1566 0,'-4'8'448'16,"-2"2"-221"-16,-6 12-41 16,-5 4-24-16,5 2-38 15,5 6-19-15,5-8-28 16,7-2-4-16,3-2-11 15,4-12-1-15,5 2-22 16,-1-12-10-16,7-9-2 16,0-4 7-16,9-5-2 15,-1-12 20-15,0 2-16 0,-4 0-3 16,-7 6-9-16,-7 14 1 16,-3 4-25-16,-1 8-12 15,1 10 12-15,6 12-23 16,-7 10-38-16,-3 4-106 15,-6 4-466-15,-19 51-871 16</inkml:trace>
  <inkml:trace contextRef="#ctx0" brushRef="#br0" timeOffset="-7024.02">11961 16722 2341 0,'0'4'296'0,"5"10"-119"0,1 18 15 0,10 18-101 0,-1 16-58 0,6 4-21 0,-4-6-12 0,1-6-34 0,-2-5-85 0,-7-21-65 0,-3-10-101 0,-4-14-174 16,-18-38-169-16</inkml:trace>
  <inkml:trace contextRef="#ctx0" brushRef="#br0" timeOffset="-6656.83">12080 16669 819 0,'8'-6'959'0,"3"2"-713"15,12 4-90-15,1 4-56 16,1 10-28-16,-1 13-13 16,-8 5-14-16,-10 4-36 15,-8 0-2-15,-7 0-6 0,-11-2 9 16,-3-10 0-16,-1-2-10 16,4-6 0-16,4-10 8 15,10-2-6-15,4-4-2 16,8-4-57-16,12-2-84 15,9-2 25-15,11 0 80 16,2 2 36-16,-3 12 8 16,2 2 7-16,-8 6 48 15,-9 8 45-15,-6 0 23 16,-12 0-5-16,-10 4-21 16,-13 2-27-16,-14 4-9 15,-11-1-41-15,-10-5-25 0,-2-4-3 16,3-12-10-16,4-10-53 15,14-4-140-15,-19-42-296 16</inkml:trace>
  <inkml:trace contextRef="#ctx0" brushRef="#br0" timeOffset="-6123.45">12660 16669 1346 0,'0'0'667'0,"-2"0"-598"0,-2 4-69 0,2-4-14 0,2 0-14 0,0 0-11 0,0 0 12 0,2 0 18 0,2 0 9 15,-4 0 36-15,2 0 34 16,-2 0 49-16,-2 0 2 16,-2 8-29-16,4 6 32 15,0 4-17-15,4 9-31 16,4 1-14-16,-4-6 5 16,2-4-17-16,1 0-4 15,-3-2 1-15,4-2-22 16,-2 4 7-16,-2 4-7 15,1 0-1-15,-1 6-1 0,-2 6-13 16,-2 2-4-16,2 4 2 16,0-8-7-16,4 4-1 15,0-13 6-15,1-5 9 16,3-6-9-16,2-2-6 16,-1-10 0-16,7 0 7 15,2-10-6-15,9-2 14 16,2-10-6-16,-2-1-7 15,4 0-2-15,-6-4-17 16,-4 5-28-16,-4-4-103 16,-7 2-203-16,1-32-348 0</inkml:trace>
  <inkml:trace contextRef="#ctx0" brushRef="#br0" timeOffset="-5924.31">12797 16878 1594 0,'4'0'566'0,"2"-4"-400"15,11 0-86-15,4-4-80 0,10-2-33 0,50-38-311 0</inkml:trace>
  <inkml:trace contextRef="#ctx0" brushRef="#br0" timeOffset="-5773.17">12747 16651 2035 0,'7'0'366'0,"2"0"-180"0,16-4-124 15,1 4-62-15,7-2-9 16,4-2-291-16,52-22-411 16</inkml:trace>
  <inkml:trace contextRef="#ctx0" brushRef="#br0" timeOffset="-5306.09">13283 16673 1752 0,'4'22'492'15,"-2"-4"-285"-15,9 27-66 16,-7-1-83-16,1-2-17 16,0-4-30-16,-3-10-11 15,0-10 0-15,0-6 2 0,-4-6 7 16,2-6 7-1,-2-10 49-15,2-12-23 0,2-8-27 16,0-10-14-16,9-6-1 16,9-7-5-16,9-1-34 15,5 0-42-15,1 10 30 16,-1 12 26-16,-16 10 25 16,-7 12 12-16,-9 8-12 15,-6 10-18-15,-13 4 17 16,-4 12-7-16,-12 6 7 15,-3-2 2-15,2 2 2 16,12-3-1-16,4-4 26 16,11-1 5-16,16-4 21 15,14-5-3-15,10-3-7 16,10-6-1-16,8-4-13 0,0-4-15 16,1 0-9-1,-8-6-6-15,-7-3-7 0,-8-1-112 16,19-26-388-1</inkml:trace>
  <inkml:trace contextRef="#ctx0" brushRef="#br0" timeOffset="-5056.2">13804 16427 2226 0,'7'0'546'0,"3"-4"-314"0,17 0-61 0,13 0-93 0,7-2-48 0,7-6-30 0,-3 2-6 0,-4-2-57 15,-7-2-159-15,-11 1-345 16,-14-6-286-16</inkml:trace>
  <inkml:trace contextRef="#ctx0" brushRef="#br0" timeOffset="-4889.67">14015 16415 1699 0,'2'12'536'16,"1"2"-173"-16,4 18-113 0,3 8-77 15,1 4-13-15,5-4-73 16,-5-4-24-16,-1 0-63 15,-4-1-13-15,-8-3-244 16,-36 26-651-16</inkml:trace>
  <inkml:trace contextRef="#ctx0" brushRef="#br0" timeOffset="-4156.94">11863 17754 2102 0,'9'-6'588'0,"2"-6"-332"0,18-2-46 0,13-4-102 0,12 4-40 0,18-2-20 0,3-2-27 0,5 0-14 15,-4 4-7-15,-12 0-65 16,-19 6-151-16,-19 0-497 15,-23 6-1152-15</inkml:trace>
  <inkml:trace contextRef="#ctx0" brushRef="#br0" timeOffset="-3972.5">12195 17848 1972 0,'9'22'555'16,"0"0"-348"-16,8 23-60 16,10-1-69-16,-2-4-34 0,-5 4-44 15,0-2-225-15,6 34-436 16</inkml:trace>
  <inkml:trace contextRef="#ctx0" brushRef="#br0" timeOffset="-3592.96">12730 17842 2446 0,'0'0'490'0,"6"6"-287"16,9 2-91-16,6 10-61 0,8 9-24 16,2 9 0-16,-4 0-12 15,2 4 2-15,-4-4-16 16,-10-14-1-16,-9-4-14 16,-8 0-1-16,-6-10-6 15,-11 0 12-15,-2-8 1 16,-6-12 7-16,4-10 1 15,1-6 6-15,9-10-6 16,6-4-9-16,14-6-5 16,8 2 7-16,14 1-35 15,10 1-32-15,0 4-89 0,-1 12-211 16,33-16-420 0</inkml:trace>
  <inkml:trace contextRef="#ctx0" brushRef="#br0" timeOffset="-2622.57">13356 17736 2158 0,'0'0'363'0,"0"0"-128"16,0 14-142-16,-5 16-16 15,-1 10-41-15,1 6-24 16,0 3-12-16,8-9-6 16,4-10-38-16,6-10-5 15,1-12 7-15,7-8 3 16,-2-14 31-16,3-4 8 15,-2-4 12-15,0-8-2 16,-7-2 13-16,-1-9-1 16,1 9-2-16,-4-2 10 15,6 2-14-15,3 14-1 16,0 4-1-16,0 10-1 16,-5 8-1-16,0 6-1 0,-1 12-5 15,-1 4 0-15,-6 6-5 16,1 0 10-16,-1-10-10 15,-3-5 11-15,0-12-3 16,0-5 18-16,0 0 12 16,0-5 5-16,3-12-17 15,7-5-27-15,-2-2-36 16,5-10-24-16,-1 6-2 16,-1-2 20-16,-1 8 18 15,1 12 6-15,-5 2 6 16,4 12-4-16,-1 0 10 15,7 6-2-15,0 2-25 16,4-2-67-16,1-2-35 0,0 0 39 16,-2-6 69-16,-1-4 27 15,-7-6 68-15,1 0 18 16,1-6 2-16,1-4-25 16,-1 0-19-16,-1 0-14 15,-3-4-15-15,-2 8-6 16,-5-2-2-16,-2 6-5 15,-4 2-1-15,-2 2 0 16,-1 2 5-16,3 0-6 16,0 4-5-16,2-4-1 15,0 4-1-15,2 4-20 16,-2-8 1-16,0 4 13 16,2 0 13-16,-2 4 7 15,0-4-7-15,0 0 0 0,0 4 0 16,0 4 21-16,5 6-13 15,4 4-7-15,9-4-1 16,6 4-3-16,12 0-19 16,1-2 14-16,6 4 8 15,4 10 18-15,-7 2 81 16,-6-2 1 0,-19-2-74-16,-19-6-11 0,-19 0 9 15,-19 5-14-15,-18-5-10 16,-5-8-12-16,1-6 3 15,8-12-2-15,11-8-35 0,11-11-40 16,19-4-35-16,20-5-115 16,15-13-146-16,91-79-180 15</inkml:trace>
  <inkml:trace contextRef="#ctx0" brushRef="#br0" timeOffset="-1839.29">14351 17235 1739 0,'-6'-8'541'0,"4"8"-310"0,-3-4-84 0,1 8-84 0,4 22-21 0,0 14 9 0,4 10 6 15,17 16 18-15,3 2-1 16,12-1-32-16,4 5-21 0,2-6-8 16,3 6 1-16,15 22 1 15,5-5 37 1,1-3 22-16,-10-20-58 15,-22-30-16-15,-22-14-73 0,-16-14-49 16,-9-4-23-16,-14-8-19 16,-13-10 5-16,-7-12 26 15,-4-10 71-15,0-12 62 16,2-6 35-16,9 0 17 16,15-3 7-16,14 11-4 15,11 2-1-15,13 12-18 16,10 6-1-16,8-2-8 15,9 6-11-15,0 0-7 16,3 4-9-16,-1 0-52 16,-5 2-58-16,-6 6-47 15,-10-2-56-15,-1 2 30 0,-11 2 54 16,-3-6 81-16,-1 4 48 16,-3-3 75-16,-2 9 63 15,-2-1 73-15,-3-4-10 16,1 9-61-16,-5 5-61 15,-7 4-8-15,6 14-32 16,-2 3-17-16,11 4-7 16,5 2-15-16,9-6-21 15,5-2-14-15,-3-8 22 0,1-6 13 16,2-10 0 0,-5 0 9-16,-2-10 1 0,2-2 10 15,-5-6 2 1,-2-4 10-16,-4-4 13 0,-2-2 1 15,0 2-22-15,0-2-1 16,2-3-16-16,5 5-7 16,9 2-4-16,7 8 3 15,5 2-10-15,10 8 10 16,0 2 2-16,-7 10-1 16,-4 6 11-16,-8 6-2 15,-3 0-2-15,-11 5-5 16,-7-5 13-16,-5 0 0 15,-7-4-6-15,3-6 33 16,5-4-3-16,2-4-5 0,-2-8-8 16,12-2-26-16,0-16-5 15,9-5-35-15,12-5-56 16,6-8-174-16,5 6-80 16,47-36-278-16</inkml:trace>
  <inkml:trace contextRef="#ctx0" brushRef="#br0" timeOffset="-672.43">15325 17423 1447 0,'0'4'375'0,"5"-4"-117"0,1 10-49 0,4-6-40 0,1 4-13 0,4-3-12 0,1 0-28 0,-1-1-34 0,5 0-40 16,1-4-27-16,3 0-15 15,2-8-10-15,4-6-11 16,1 0 3-16,0-2 18 16,-2-2 4-16,-5 8-3 15,-10 2 0-15,-3 4 0 16,-7 4-1-16,-1 4 1 16,-1 4 0-16,3-4 1 15,-1 2-1-15,1-2 5 16,-3-4-5-16,2 0 8 15,0 0 3-15,8-8 14 0,1 2-2 16,3-6-8 0,6 2-1-16,-4-4-6 15,-3 6 6-15,-8 4 2 0,-5 4-1 16,-2 0 1-16,0 0-5 16,0 0-11-16,0-4 10 15,0 4-4-15,3 0 1 16,-1-2-2-16,5-2-5 15,1-4 11-15,3-2-1 16,-1-2-2-16,-6 6-8 16,-2-2 5-16,-2 0-6 15,-2 2 5-15,0 2-5 16,-3 0 0-16,3 0-2 16,-3 4 2-16,1 4-1 15,1 4-5-15,1 6 5 16,0 8 1-16,2 0 0 15,0 10-2-15,2-2-7 16,0 2-4-16,5 0-4 0,-2-1 10 16,-3-9 6-16,-2-8 1 15,0 0 0-15,-2-6-2 16,0-8 2-16,-1-4 0 16,3-6 1-16,0-7 5 15,3-6-5-15,6-4-1 16,2-9 0-16,5 6 0 15,3-2-7-15,-1 2-20 16,-1 6-33-16,-3 12-6 16,-3 6 36-16,-1 8 12 15,-4 10 10-15,-1 2 8 16,1 8 1-16,2-4 7 0,0 0-7 16,3 0-1-1,1-6 0-15,-4-6 1 0,3-2 0 16,2-8 16-16,3 2 1 15,9-10-2-15,4-6 1 16,4 0-5-16,5-4-6 16,-7 0-5-16,-4 0 0 15,-7 0-1-15,-7-2-5 16,-6 6 5-16,-5 10 13 16,-4 0 5-16,2 8 14 15,0 0-21-15,-5 12-10 16,1 6-1-16,0 4 1 0,4 0-1 15,4 2 0-15,7-8-21 16,5-6 0-16,-5-2 10 16,5-4 10-16,1-4 1 15,1-8 0-15,7 0 2 16,-2-10 7-16,7 0-8 16,-3-4 0-16,-5 0 14 15,1-2 3-15,-6 2-3 16,1 4-15-16,-3 0 18 15,4 6 4-15,-4 3 2 16,-1 8-4-16,-4 2-8 16,6 8-6-16,0-1-6 15,6 2 0-15,1 2-7 0,0-6-1 16,-2-2-70-16,-3-4-66 16,-1-4-85-16,-1-2-221 15,20-20-112-15</inkml:trace>
  <inkml:trace contextRef="#ctx0" brushRef="#br0" timeOffset="1810.53">17901 16507 2224 0,'-3'0'317'0,"6"2"-104"0,4 16-80 0,2 16-14 0,-1 20-41 0,0 17-39 0,-4 5-11 15,-4 0-10-15,0-4-6 16,-2-6-10-16,2-12-2 15,0-14 7-15,4-8-6 16,3-15 6-16,4-7 14 16,4-2 12-16,12-8 7 15,11-4-4-15,9-10-12 0,6-3-6 16,3-6-18 0,0-4-33-16,-9 1-65 0,-9 4-175 15,10-54-600 1</inkml:trace>
  <inkml:trace contextRef="#ctx0" brushRef="#br0" timeOffset="2430.33">18656 16459 1636 0,'0'0'562'0,"0"-4"-326"15,0 4-56-15,0 4-92 16,2 4-65-16,3 10 64 16,4 10 19-16,-2 6-25 15,-3 8-24-15,-4 2-15 16,0 4-19-16,0-3-2 15,0-3-8-15,0-6 1 16,0-2-13-16,2-10 6 16,3-2 1-16,-3-6 5 15,2-6 2-15,1-2-4 0,6-6 17 16,0 2 5 0,5-8 3-16,1 2-13 0,-1-2-4 15,-3 0-10 1,1-4-4-16,-5 6-5 0,-5-2 0 15,0 4 1 1,-4 0-1-16,2 4 0 0,-2-4 0 16,0 0 1-1,-2 0-1-15,2 0 0 0,0 0 0 16,0 0 0-16,-2 0 0 16,2 0 0-16,-2 2-1 15,2-2-26-15,-4 8 0 16,-3-4 3-16,-1 6-6 15,-2 2 4-15,6-8-1 16,2-4 26-16,2 0-6 16,0 0 7-16,0 0 7 0,0 0-5 15,0-4-2-15,0 0-9 16,-2 0-72-16,-1-4-51 16,1 2-92-16,-2-2-146 15,-19-20-241-15</inkml:trace>
  <inkml:trace contextRef="#ctx0" brushRef="#br0" timeOffset="2859.6">18598 16441 1696 0,'0'0'563'0,"0"0"-324"0,2 0-95 0,3 6-72 0,4 14 4 0,4 8 14 0,3 16 0 0,-5 10-16 16,-2 4-14-16,2 4-18 15,-4 1-23-15,2-9-10 16,-3-6 3-16,4-12-11 15,-2-8 0-15,-1-6 6 16,-3-14-7-16,4 0 0 16,2-2 12-16,5-6 12 0,6 0 9 15,8 0 0 1,2-6-8-16,7-6-5 0,5 2-11 16,5-8-8-1,4-2 0-15,4 0 0 0,-1-6 0 16,5 4-1-16,-7 0-29 15,-10 8-47-15,-9 0-101 16,-17 6-303-16,10-18-187 16</inkml:trace>
  <inkml:trace contextRef="#ctx0" brushRef="#br0" timeOffset="3512.65">19374 16503 1447 0,'-5'10'699'16,"1"8"-369"-16,-3 16-75 16,1 8-119-16,2 6-61 15,4 1-33-15,4-8-19 16,4-2-14-16,3-11-9 15,3-10 11-15,-3 0-11 16,-2-14 2-16,-4 0-1 0,-5-4 10 16,0-8 7-1,2-6 3-15,-2-8-20 16,4-10 16-16,1-4-5 0,-1-9-2 16,5 1-8-16,2-6 10 15,4 2-12-15,4 4-6 16,0 12 5-16,-1 10 1 15,-5 8 6-15,-1 14-6 16,-5 4 1-16,-3 14 1 16,1 14 20-16,2 8-2 15,-7 0-11-15,0-4-2 16,-4-6 1-16,4-6-7 16,4-12 11-16,-4-6-6 0,0-2-5 15,2-4 0 1,0-4 6-16,2-2 11 15,7-12-9-15,9-8-8 0,1-10-1 16,10-8-5-16,5 0 4 16,-3-2-11-16,4 6 12 15,-7 10 1-15,-6 12 14 16,-11 14-4-16,1-1 5 16,-1 10-8-16,3 3-7 15,-1 10 0-15,6 8-1 16,-6 6-1-16,-1 4 1 15,-1 4-11-15,-5 0 11 16,0-4-11-16,-4-2-74 16,-4-2-146-16,-4-5-319 0,-6 32-514 15</inkml:trace>
  <inkml:trace contextRef="#ctx0" brushRef="#br0" timeOffset="7610.42">9633 13659 1340 0,'6'-4'318'0,"4"3"-214"0,9-6-28 0,8-3 13 0,2 5-44 0,4-4-21 0,10-3 4 16,4 2 5-16,0-4 21 16,-1 4-22-16,-8-3-10 15,-7 4-2-15,-13 3-1 16,-7 0-19-16,-9 6-1 16,-15 3-37-16,-7 2-17 15,-11 1-2-15,-7 2 28 16,0 0 13-16,3-4 16 15,1 1 23-15,0-1 26 16,2 1 2-16,1 4 3 16,1-4-12-16,6 4 27 0,6 0 6 15,-1 0-24 1,11 0-9-16,-3 4-4 0,7 1-14 16,-1-2 21-1,2 6-24-15,2 6 10 0,1 8 17 16,0 12 12-16,1 10 8 15,2 10 8-15,4 6-7 16,4 6-39-16,5 9 9 16,3 1-7-16,4 4-13 15,1 5-2-15,3 5-5 0,-4 8 13 16,14 73-17-16,5 47-7 16,39 57 57-16,-30-115-8 15,-2-5-32-15,5-39-9 16,6-7-9-16,-29-69 0 15,-3-10 0-15,1 4 0 16,31 46 13-16,-6-10 7 16,-4 4-20-16,-9-2 9 15,-5 3 4-15,-11 3-13 16,-5 6-7-16,-11 5 7 16,-11 7-1-16,-14 56 2 15,5-110-1-15,-2 43 1 16,-1-19-1-16,5-18 1 15,3-14 6-15,0-8-7 16,2 0 6-16,4 8 3 16,2 10 11-16,12 13 8 0,-1 1-13 15,1 6-9-15,1-6-4 16,-3 4-1-16,1-1 7 16,5-9-8-16,-7-12 0 15,0-18 1-15,-2-2 0 16,2-8-1-16,-4 0 1 15,1 10-1-15,0 4 1 16,-4 4-1-16,-2 9-1 16,0 9 1-16,3 0 1 15,1-4 0-15,1-10 6 16,-2-8-7-16,1-4 0 0,3-2 0 16,3 1 0-1,1-8 0-15,-5-4-5 16,2 3 5-16,1-4 6 0,-1-2-6 15,-2-6 0-15,-4-2-1 16,0-2 0-16,-1-6 0 16,1 10 1-16,-2-6-1 15,0 0-1-15,0 0 2 16,5 0 0-16,-4 4-2 16,-1-6 2-16,0-2 0 15,-2 4 0-15,3-4 0 16,1-4-10-16,9 4 5 15,20-10 5-15,17 2 13 0,12 0-8 16,5-6-5-16,1-4-1 16,0 4-11-16,5-4-10 15,2-4 19-15,6-1 1 16,2-2 2-16,-6-4-7 16,-3 3 7-16,-9 4-6 15,-14 1 5 1,-8 2 1-16,-19 5 1 0,-9 0-1 15,-8 10 6-15,-3 0 4 16,-4 4-9-16,0 0-1 16,0 0 20-16,0 0-19 15,0-4 0-15,0 4-1 16,0 4 0-16,0-4 0 0,0 0 1 16,0 0-1-1,3-4 1-15,-3 4-1 0,0 4 6 16,-3-8-6-16,3 4-37 15,0 0-40-15,0 0-110 16,-9-6-426-16,-24-20-428 16</inkml:trace>
  <inkml:trace contextRef="#ctx0" brushRef="#br0" timeOffset="11854.53">10100 13549 1829 0,'10'-8'460'0,"3"-2"-316"0,14-8 17 0,10 0 19 0,11 2-48 0,12 0-30 0,4 0-27 0,12 4-24 16,13-4 0-16,13 0-12 15,64-10-12-15,23-6-6 16,18-6-8-16,-61 10-7 16,16 0-5-16,0 3 0 15,7 6-1-15,-4 5 1 16,-6-7-1-16,12 3 1 16,-8 0-1-16,-3-8-1 15,-6-2-8-15,-16 8 1 16,-6-8-5-16,-3-2-1 15,-73 16-7-15,-10 2 14 0,-3 2-2 16,34-10 8-16,-23 6 1 16,-16 2 0-16,-20 8 0 15,-12 0 1-15,-3 4 0 16,-3 0-1-16,0-2 1 16,0 2 5-16,0 0-6 15,2-3 0-15,8 3-2 16,0-5 2-16,-3 2-1 15,-1 3 0-15,-4 0 0 16,-2 0-5-16,0 0 5 16,0 0 0-16,0 0-10 15,0 3 11-15,0-3-1 16,2 0 1-16,1 4-2 16,0-3 2-16,3 2 1 15,-4-1-1-15,0-2 0 16,-2 0 0-16,0 2-17 0,0-2-76 15,-9 6-124-15,-4 8-112 16,-91 9-1078-16</inkml:trace>
  <inkml:trace contextRef="#ctx0" brushRef="#br0" timeOffset="19959.09">112 11518 1578 0,'0'0'222'0,"0"0"-129"0,2 2-52 0,3 0 25 0,3 2 7 0,2 0-17 0,1 0-34 0,-1 2-22 0,7 0-33 0,-7 6-187 0,-2 12-1201 15</inkml:trace>
  <inkml:trace contextRef="#ctx0" brushRef="#br0" timeOffset="20876.54">5823 11339 1433 0,'5'3'332'16,"1"1"-124"-16,7 0-7 0,1 0 11 0,-1-3-55 0,3 4-17 0,-3-4-56 0,0 2-26 15,3-2-8-15,-7 2-1 16,-3-3-17-16,-1 0-7 15,-3 0-8-15,-2 1-17 16,0-1 0-16,3 3-79 16,5-2-213-16,30-1-384 15</inkml:trace>
  <inkml:trace contextRef="#ctx0" brushRef="#br0" timeOffset="21949.23">6977 12406 1139 0,'-2'0'793'0,"2"0"-580"0,-5 0-27 0,5 0 0 0,-2-3-22 0,2 3-32 0,-3-3-14 0,1-1-16 0,-2 0-33 0,-3-4-24 0,1-2-3 15,-1-4-13-15,7-6-25 16,7-2-4 0,4-6-9-16,7 2 9 0,7-2-20 15,-4 10 20-15,2 2 0 16,-10 8-4-16,0 5-13 16,-6 10 7-16,2 7 7 15,-2 18 3-15,-3 12 12 16,-8 10 1-16,-10 4-11 15,-5 4 4-15,0-3-5 16,2-11 6-16,5-6-6 16,4-12 0-16,4-6 0 0,1-8 0 15,3-4-1-15,0-6-1 16,3 0-11 0,-1 0-8-16,0 2-26 0,2-4-40 15,3 4-28-15,-3-2-181 16,1 6-244-16,-5 14-944 15</inkml:trace>
  <inkml:trace contextRef="#ctx0" brushRef="#br0" timeOffset="22128.87">7046 12984 2212 0,'0'-2'632'0,"0"2"-415"0,0 0-71 15,0-2-49-15,0 2-52 16,0-2-26-16,0 2-19 16,0 2-100-16,4 2-476 15</inkml:trace>
  <inkml:trace contextRef="#ctx0" brushRef="#br0" timeOffset="23362.57">1307 16320 1937 0,'6'13'221'0,"1"6"16"0,4 22-27 0,0 13-80 0,3 6-67 16,1-2-31-16,-2 0-26 0,3-8 3 0,-5-10-9 16,-2-9-1-16,-6-7-44 15,-9-8-69-15,-2-6-82 16,-7-6-25-16,1-8 11 15,1-6 116-15,2-6 68 16,10-3 26-16,11-4 28 16,7 2 26-16,10 2-25 15,6 2-8-15,7 3-6 16,-1-4 25-16,0 4 2 16,-1-2 2-16,-3-4 10 15,-4 0 21-15,-8 0 0 16,-2 0 0-16,-13 0 6 15,-3 0 9-15,-5 0 3 16,-3 0-3-16,1 0-18 16,-2 4-11-16,-2 2-14 0,1 4-17 15,0 6 16-15,5 0-14 16,-2 4-23-16,2 0-9 16,0 4-35-16,4 10-7 15,4 8 33-15,2 10 9 16,3 12 0-16,3 0 1 15,-1 0-1-15,-1-2-32 16,-1 2-214-16,-3-4-256 16,1 13-547-16</inkml:trace>
  <inkml:trace contextRef="#ctx0" brushRef="#br0" timeOffset="23593.2">2086 16463 1888 0,'0'4'371'0,"0"-2"-94"0,0 14-77 0,2 6-94 0,0 6-58 0,3 8-48 0,2-2-3 0,0-2-169 16,3-6-137-16,-3-8-62 15,-11-8-1283-15</inkml:trace>
  <inkml:trace contextRef="#ctx0" brushRef="#br0" timeOffset="23776.84">1966 16375 2133 0,'-2'0'452'16,"2"0"-182"-16,-3 0-77 16,3 0-112-16,0 0-81 15,0 4-123-15,5 10-327 16,9 16-411-16</inkml:trace>
  <inkml:trace contextRef="#ctx0" brushRef="#br0" timeOffset="24143.57">2371 16330 1872 0,'-9'3'623'15,"3"2"-434"-15,-12 8-67 16,-4 11-64-16,0 10-43 15,-1 2-15-15,10 4 0 0,8-12-18 16,12-2-36 0,6-12-1-16,14-2-52 15,13-10 35-15,5-4 50 16,3-2 22-16,0 0 6 0,-13 0 2 16,-8 4 43-1,-10 8 7-15,-7-2 20 0,-6 10-10 16,-4 2-8-16,-6 4-15 15,-5 2-2-15,-5 2-5 16,-7 0-28-16,-4-3-2 16,3-5-8-16,-2-9-62 15,-1-4-139-15,0-10-138 16,-20-49-310-16</inkml:trace>
  <inkml:trace contextRef="#ctx0" brushRef="#br0" timeOffset="24371.42">2523 16106 2046 0,'-3'0'363'0,"6"4"-122"16,0 2-100-16,12 10-36 15,-2 8-54-15,7 6-15 16,1 6-18-16,-2 0-9 15,-1 8-9-15,-3 1-58 16,-3-4-185-16,-8 66-356 16</inkml:trace>
  <inkml:trace contextRef="#ctx0" brushRef="#br0" timeOffset="24531.62">2591 16230 1911 0,'8'-4'279'15,"1"0"-117"-15,13-8-162 16,5 6-194-16,46-8-698 16</inkml:trace>
  <inkml:trace contextRef="#ctx0" brushRef="#br0" timeOffset="24795.46">2957 16284 1515 0,'-2'10'504'0,"-2"2"-288"15,-1 7-57-15,3-1-37 16,4-5-71-16,3 1-32 15,1-5-19-15,6-1 9 16,-4-8-9-16,3-4 1 16,1-4 72-16,1-6 21 15,-1-4-14-15,-6-9-35 0,-4 4-45 16,-2-4-45 0,-6 5-125-16,-6 0-127 0,-32-10-228 15</inkml:trace>
  <inkml:trace contextRef="#ctx0" brushRef="#br0" timeOffset="25078.8">3096 16154 1834 0,'6'6'313'0,"5"-2"10"15,11 14-58-15,8 0-136 0,3 8-16 16,2-2-26-1,-3 2-39-15,-8 0-26 0,-3 1-22 16,-13-13-6-16,-3-6-47 16,-3-7 22-16,-4-1 31 15,-3-5 14-15,1-12 8 16,-3-2-22-16,-2-12-15 16,9-5-10-16,7 0-37 15,4 0-43-15,7 0-166 16,6 10-107-16,25-14-259 15</inkml:trace>
  <inkml:trace contextRef="#ctx0" brushRef="#br0" timeOffset="25480.45">3414 16156 752 0,'-2'8'987'0,"4"0"-738"0,-2 2-93 16,7 8-37-16,4-6-67 15,2 6-29-15,3-8-4 16,6-6-19-16,-2-4 0 16,5-8 19-16,-3-2-11 15,0 2 44-15,-6-2 25 16,0 6 7-16,-1 10 6 16,-2 16-44-16,12 26-1 15,8 33 77-15,23 93-8 16,2 67-71-16,-2 62-23 15,-25-147-20-15,-26-114-80 16,-14-12-34-16,-3-4-45 16,-5 20 158-16,-12-16 1 0,0-20 157 15,-2-14-19-15,-5-14-51 16,2-14-19 0,2-16-26-16,11-16-8 0,5-12-10 15,10-8-24-15,6-11-1 16,10-3-83-16,13 6-78 15,15-3-129-15,84-119-348 16</inkml:trace>
  <inkml:trace contextRef="#ctx0" brushRef="#br0" timeOffset="26193.23">4172 15741 1652 0,'-2'12'464'0,"0"10"-281"0,-4 14 25 0,4 12-79 0,2 6-37 0,2 1-23 0,4-5-45 0,0-6-17 16,1-14-7-16,-1-8-27 15,-2-8-23-15,-2-14 7 16,-2 0 29-16,-6-14 8 16,0-2-34-16,-3-12 29 15,-1-6 11-15,2-4 10 16,-3-5-1-16,7-3-9 15,1 6 24-15,10 6-7 16,4 10 35-16,0 10 2 0,5 10-36 16,8 8 9-1,10 14 8-15,3 8 2 16,1 10-35-16,3 10-2 0,-6-1 0 16,-6 3-69-16,-6-2-109 15,-8-6-196-15,-9 26-273 16</inkml:trace>
  <inkml:trace contextRef="#ctx0" brushRef="#br0" timeOffset="26362.27">4276 15998 1351 0,'2'-4'647'16,"5"4"-399"-1,7-8-52-15,8 2-98 0,7-2-70 16,7 4-28-16,-1-5-19 15,3 4-214-15,-7-4-107 16,29-17-607-16</inkml:trace>
  <inkml:trace contextRef="#ctx0" brushRef="#br0" timeOffset="26514.65">4584 15793 814 0,'-2'0'773'0,"2"-4"-438"16,0 0-77-16,2 12-120 15,5 0-71-15,4 12 55 0,6 10-38 16,1 10-38 0,5 0-14-16,-4 5-32 0,2-3-30 15,-8 2-245 1,-4 48-308-16</inkml:trace>
  <inkml:trace contextRef="#ctx0" brushRef="#br0" timeOffset="26880.59">4388 15789 2098 0,'2'-4'475'16,"2"2"-259"-16,15-4 0 15,0 0-93-15,14-6-62 16,8 2-47-16,1 2-14 0,-4-2-73 16,-5 6-220-16,10 8-480 15</inkml:trace>
  <inkml:trace contextRef="#ctx0" brushRef="#br0" timeOffset="27076.48">4573 16186 1405 0,'6'0'900'16,"3"-8"-704"-16,14-2-64 15,6-4-126-15,6-2-6 0,3 2-178 16,40-26-347-16</inkml:trace>
  <inkml:trace contextRef="#ctx0" brushRef="#br0" timeOffset="27994.22">1835 17427 1764 0,'0'0'457'0,"-3"0"-196"0,3 0-65 0,3 0-61 0,-1 0-60 0,2 0-28 0,5-4-20 0,11-4 7 0,7 2 13 15,13-6-2-15,7 2-17 16,11-4-10-16,9-2-16 16,8-2 13-16,6 0-9 15,4-8-1-15,-6 2-5 16,0-6-1-16,-8 2-1 15,-5 2-37-15,-8 4-37 16,-2 0-91-16,-10 3-130 16,-3 6-82-16,26-5-237 15</inkml:trace>
  <inkml:trace contextRef="#ctx0" brushRef="#br0" timeOffset="28394.72">2102 17522 1430 0,'0'-5'481'0,"2"5"-296"16,18-4-16-16,15-1 49 15,21-13-53-15,20-5-47 16,12 1-37-16,3-4-28 0,2-6-19 16,3 0 1-16,-7-2-11 15,-7-6-17-15,-3 4 13 16,-6 0-20-16,-11 0 1 16,-2 10-1-16,-12 3-8 15,-15 10-7-15,-12 8-34 16,-7 1 10-16,-7 4 18 15,-5 0 10-15,0 4-5 16,-4-4-41-16,2 0-71 16,2 0-26-16,3 0-64 15,0 5-37-15,8-5-228 0</inkml:trace>
  <inkml:trace contextRef="#ctx0" brushRef="#br0" timeOffset="31276.56">3575 17375 10 0,'0'0'945'0,"1"-2"-724"0,5-2-221 0,-2 0-60 0,5 0-21 0,-1-2 42 0,0 2-63 0,-4 4 77 16,0-4 25-16,-4 4 50 16,2-4 17-16,-2 0-37 15,3-6-30-15,-1 2-1 16,6-18-757-16</inkml:trace>
  <inkml:trace contextRef="#ctx0" brushRef="#br0" timeOffset="32549.54">4591 16633 1465 0,'0'0'316'0,"0"0"-128"0,0 0-8 0,0 0-18 0,0 0-11 0,0-4-5 0,0 2-10 15,1 0-5-15,2 0-10 16,-3 2-23-16,3-4-26 16,-1 8-36-16,0-2-36 15,11 14-13-15,1 20 13 16,5 13 0-16,2 15 1 15,-4-2 6-15,-1-4-7 16,-7-14-15-16,0-12-37 16,-2-20 35-16,-5-6-17 15,0-6 28-15,0-10 6 0,0-12 0 16,-2-10 0-16,-2-12 1 16,0 4 0-16,-2 0 6 15,2 0-7-15,-3 8 1 16,3 1-1-16,2 13-2 15,0 4-19-15,0 6-16 16,7 12-20-16,5 5 33 16,9 10 23-16,6 7-5 15,0 5-25-15,-3-9-40 16,2 2-29-16,-1-10 28 16,-7-6 33-16,-3 0-21 15,-8-8 57-15,0 0 3 16,-3-8 58-16,-1-6 38 15,-1 0-24-15,-2-8-3 16,-5 4 2-16,-2-4-5 0,-2 0-24 16,-6-5-21-16,-1-1-21 15,3-2-21-15,-1 4-72 16,6 8-53-16,3 8-74 16,3 6-249-16,11 8-674 15</inkml:trace>
  <inkml:trace contextRef="#ctx0" brushRef="#br0" timeOffset="32732.21">5016 16655 1781 0,'0'-4'362'0,"0"4"-170"0,0 0-167 0,2 0-25 0,1 4-264 0,8 0-315 0</inkml:trace>
  <inkml:trace contextRef="#ctx0" brushRef="#br0" timeOffset="35068.82">7411 12968 1741 0,'0'0'581'0,"0"-2"-399"16,0 0-68-16,5 0-6 15,1-1-12-15,4 0-21 16,0 1-38-16,-1-2-37 16,1 10-55-16,-2 2-248 15,10 16-334-15</inkml:trace>
  <inkml:trace contextRef="#ctx0" brushRef="#br0" timeOffset="35216.21">7436 13012 1741 0,'0'0'492'0,"0"0"-315"0,0-2-177 0,2 2-7 0,5-2-310 0,9 0-1186 0</inkml:trace>
  <inkml:trace contextRef="#ctx0" brushRef="#br0" timeOffset="35394.82">7336 13052 1185 0,'-3'0'672'0,"3"0"-672"15,0 2-174-15,3 4-1016 16</inkml:trace>
  <inkml:trace contextRef="#ctx0" brushRef="#br0" timeOffset="35577.65">7472 12996 1928 0,'0'0'473'0,"0"0"-331"15,-3-2-73-15,6 2-45 0,-1 2-24 16,4 0-204-16,27 4-361 15</inkml:trace>
  <inkml:trace contextRef="#ctx0" brushRef="#br0" timeOffset="36127.49">7358 12256 1661 0,'0'-10'288'15,"0"4"-86"-15,2-16-80 16,1 4-56-16,3-4 13 16,3-6 14-16,2-4-28 15,9-3-7-15,5-2-5 16,6 6-5-16,0 3 15 0,-6 8-5 15,-4 10-7-15,-4 16-33 16,-7 26-12-16,-5 30 51 16,-10 27-19-16,-5 11-13 15,-13 0-7-15,-2-11-17 16,1-17 8-16,6-17-8 16,3-10 0-16,8-17 0 15,7-8 0-15,7-6-1 16,11-4 10-16,13-2 4 15,12 2-1-15,16-4-2 16,8 0-3-16,-8-4-8 16,-9 4-18-16,-17-2-173 0,-39 30-472 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6T02:12:17.785"/>
    </inkml:context>
    <inkml:brush xml:id="br0">
      <inkml:brushProperty name="width" value="0.05292" units="cm"/>
      <inkml:brushProperty name="height" value="0.05292" units="cm"/>
      <inkml:brushProperty name="color" value="#FF0000"/>
    </inkml:brush>
  </inkml:definitions>
  <inkml:trace contextRef="#ctx0" brushRef="#br0">4301 13676 1498 0,'-2'0'241'0,"2"0"-143"0,0-3-31 0,0 3-14 0,0 0-32 0,2 0-18 0,-2 0 9 0,2 3-8 0,-2-3-3 0,0 0 14 16,0 0 27-1,0-3-20-15,0 3 14 0,0 0-12 16,2 0 9-16,-2 0-18 16,2 0-1-16,1 3 2 15,-1-3-10-15,7-3 9 16,-2 2-4-16,4-3-5 15,7-9 9-15,7 4-14 16,8-10 7-16,5-1-2 16,3-1-6-16,7-6-8 15,5-1 8-15,2-4 0 16,8 2-1-16,0-4 1 16,4-2 11-16,-3 2-11 15,-4 3 2-15,-11 4-1 16,-8 9 1-16,-10 0 4 15,-10 5 0-15,-4 8-5 0,-9 3 17 16,-6 2-1-16,-2 0 25 16,0 0 24-16,-2 0-8 15,2 0 10-15,0 0-22 16,-2 0-4-16,2 0 6 16,0 0-24-16,0 0 18 15,0 0-33-15,0 0 3 16,0 0 0-16,0 0-12 15,0 0 5-15,0 0-13 0,0 0-1 16,0 0-34 0,0 0-124-16,-4 7-181 0,-34 28-242 15</inkml:trace>
  <inkml:trace contextRef="#ctx0" brushRef="#br0" timeOffset="1330.93">4085 15065 1323 0,'-2'0'321'0,"2"0"-122"0,-2 0-77 0,-1-4-22 0,1 4-49 0,2 0 21 0,0 0-24 16,0 0 2-16,0 0-7 15,0 0-20-15,2 0 17 16,-2 0-10-16,3 0 8 15,-3 0 1-15,2 0-12 16,-2-4-3-16,2 4-17 16,0-2-1-16,7-2-1 15,7-4 2-15,3-2-6 0,8-2 0 16,0-2 0-16,6-4 1 16,0-4-1-16,8 0 5 15,3-4-6 1,8-2 1-16,-1-4-1 0,4 2 0 15,-1-2-15-15,0 1 15 16,-3 1-1-16,0 6-18 16,-6-4 1-16,-3 6 3 15,-4 2-11-15,-7 4 25 16,-2 0-11-16,-4 6-2 16,-8 2 14-16,-3-2 1 0,-3 4 1 15,-8 0-1-15,3 6 1 16,-4 0-1-16,1-4 5 15,-1 4 0-15,-2 0-5 16,0 0 0-16,0 0 0 16,0 0 0-16,0 0-1 15,0 0 1-15,0 0-1 16,0 0 1-16,0 0 2 16,-2 0-3-16,2 0-3 15,0 0 2-15,0 0-35 16,-3 10-160-16,-2 2-10 15,-26 32-797-15</inkml:trace>
  <inkml:trace contextRef="#ctx0" brushRef="#br0" timeOffset="2950.16">3898 16316 996 0,'0'0'563'0,"-2"0"-449"0,2 0-31 0,0 0-23 0,-5 0 4 0,5 0-5 0,0 0-16 16,0 0-7-1,0 0 21-15,0 0-7 16,0 0-10-16,0 0 43 16,0 0-26-16,0 0-5 0,0 0-22 15,0 0-9 1,0 0-7-16,0 0-13 0,0 0 1 15,0 0-2-15,0 0 0 16,0 0-17-16,0 0 17 16,13-10 0-16,-6 2 12 15,2 3-6-15,0-4 0 16,2 1 3-16,0 2-7 16,5-10 3-16,10-2-4 15,10 0-1-15,11-14 0 0,11-2-8 16,11-6 7-16,9 2-12 15,2-2 2-15,-2-4 2 16,0 8 9-16,-7 0 7 16,-6 5-6-16,-3-1 1 15,-13 6 4-15,-9 4 1 16,-8 0 4-16,-10 12 11 16,-6 2 2-16,-10 2 17 15,-6 4 20-15,0 2 25 16,0 0-4-16,-2 0-19 15,2 2-28-15,0-2-10 16,0 0-17-16,0 0-1 16,0 0-5-16,0 0-2 15,0 6-6-15,-2-12 4 16,4 6-13-16,-2 0-37 0,0 0-77 16,0 0-23-16,-4 14-79 15,-12 22-81-15</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3:41:54.088"/>
    </inkml:context>
    <inkml:brush xml:id="br0">
      <inkml:brushProperty name="width" value="0.05292" units="cm"/>
      <inkml:brushProperty name="height" value="0.05292" units="cm"/>
      <inkml:brushProperty name="color" value="#FF0000"/>
    </inkml:brush>
  </inkml:definitions>
  <inkml:trace contextRef="#ctx0" brushRef="#br0">8995 9443 1766 0,'-4'-3'513'0,"-1"2"-324"0,-1-3 16 0,-5 1 14 0,5 2-51 0,3 1-73 0,3 0-23 16,0 1-30-16,0-1 0 15,0 3-15-15,0-3-5 16,0 4-4-16,0 1-6 16,0 9-6-16,3 13 0 15,-3 7-6-15,0 12-31 16,-3 14-42-16,-8 4-38 16,-12 12-188-16,-2 1-338 0,-54 69-602 15</inkml:trace>
  <inkml:trace contextRef="#ctx0" brushRef="#br0" timeOffset="1681.66">6957 14893 819 0,'-5'0'1050'0,"3"2"-785"0,-9-2-107 0,-3 4-34 0,-1 6-38 0,-5-2-47 0,0 8-23 0,-2 6 13 0,-1 4-8 16,-1 6 30-16,6 6 15 15,2-2-44-15,10-12-22 16,10-3-14-16,11-8 14 16,8-4 0-16,8 0-33 15,5-3-39-15,4 2-31 16,2 9-2-16,3 11 105 15,-1 20 16-15,-6 14 46 0,-11 14-20 16,-11 2-17-16,-14-2 41 16,-11-5 6-16,-6-9-12 15,-8-20 33-15,-8-2 9 16,0-6-27-16,2-10-6 16,0-8-15-16,4-8-22 15,10-12-25-15,4-8-7 16,1-12-25-16,10-12-44 15,14-10-69-15,6-10-117 16,13 0-232-16,54-89-103 16</inkml:trace>
  <inkml:trace contextRef="#ctx0" brushRef="#br0" timeOffset="1887.87">7146 15245 1697 0,'-2'0'489'0,"-1"0"-180"15,1-1-102-15,2 1-59 16,0 1-52-16,7 12-43 16,7 13-10-16,1 10-19 15,10 10-15-15,-3 2-9 16,1-8-12-16,-2-6-46 16,0-6-47-16,-3-6-161 15,-3-13-206-15,12-9-153 16</inkml:trace>
  <inkml:trace contextRef="#ctx0" brushRef="#br0" timeOffset="2048.88">7191 15298 1741 0,'-4'-4'611'0,"4"0"-278"16,-3-10-124-16,6-4-59 15,10-13-53-15,11-6-55 16,12-8-42-16,11-3-1 15,1 0-103-15,2 6-155 16,63-42-455-16</inkml:trace>
  <inkml:trace contextRef="#ctx0" brushRef="#br0" timeOffset="3092.73">7696 15119 1115 0,'-2'8'940'0,"-2"6"-820"0,-5 18-44 0,3 17-5 0,-2 9-22 0,6 8 46 0,2-10 28 0,7-12-102 0,4-14-3 16,4-18-17-1,4-2-1-15,-9-10-24 0,0-4 3 16,-3-10 14-16,1-8 7 15,-4-14 12-15,-4-8 5 16,0-6 35-16,-4-2 29 16,0 3 0-16,-5 4-18 15,1 13 15-15,2 9-18 16,0 15 5-16,4 8-32 16,2 6-26-16,2 10 10 15,6 16-4-15,4 4-13 16,8 3-1-16,0-7-37 15,5-14-22-15,-2-8-30 0,0-6 12 16,-7-14 17 0,-1-4 29-16,-8-8 32 0,-7-8 5 15,-3-2 19-15,-5-3 18 16,-7-5 12-16,-6-2 6 16,-8-2-4-16,-4-6-25 15,-2 2-1-15,1 2 2 16,1 8-4-16,0 6-4 15,3 4-10-15,8 7 11 16,7 13-2-16,7 6-17 16,4 2-5-16,4 2-1 15,4 19 0-15,12 15 9 16,7 14-9-16,15 10 0 16,6-2 0-16,5-2 4 15,8-2-3-15,-5-7-1 16,-1-7-1-16,-4-12 1 15,-2-14 0-15,-10-5 8 16,-6-9-7-16,-6-5-1 0,-8-13 0 16,-1-4 0-16,-8-15 0 15,-6 6 6-15,0 0-5 16,-4 3-1-16,-1 10 0 16,3 10 0-16,2 4 1 15,0 4-1-15,5 6-18 16,1 0 17-16,9 4 1 15,6 2-37-15,1-6-44 16,0-6-36-16,1-6-26 0,-1-6-88 16,-3-6-60-1,-7-4-72-15,-18-32-650 0</inkml:trace>
  <inkml:trace contextRef="#ctx0" brushRef="#br0" timeOffset="3249.03">7775 14839 1976 0,'2'-10'351'0,"4"-3"-131"0,10-10-82 0,10-13-57 16,15-3-52-16,15-5-29 0,1-2-54 0,1 6-195 0,58-28-490 15</inkml:trace>
  <inkml:trace contextRef="#ctx0" brushRef="#br0" timeOffset="3431.96">8076 14815 2411 0,'-3'0'347'16,"1"0"-115"-16,-1 0-103 15,3 0-66-15,0-3-63 16,5 3-127-16,8 3-190 16,41-11-225-16</inkml:trace>
  <inkml:trace contextRef="#ctx0" brushRef="#br0" timeOffset="3931.78">8247 14847 1766 0,'-9'18'593'16,"-3"6"-372"-16,-9 14-35 15,5 2-68-15,7-14-109 16,11-8 17-16,14-12-26 0,11-10 0 16,5-12-14-1,5-10 5-15,5-12-3 0,-2-8-8 16,-5-2 13-1,-4-1-8-15,-10 3 14 0,-7 6 1 16,-8 10 12-16,-6 8-11 16,-4 8 22-16,-5 8-5 15,-2 0 6-15,-2 2-5 16,-1 4 13-16,-1 2-11 16,3 2-11-16,1 4 4 15,0 10-14-15,4 2 0 16,7 2-15-16,12 0-61 15,5-8 25-15,12 2-12 16,6-12-18-16,6 1 40 16,-3-5 31-16,2 1 10 0,-7 7 8 15,-6-2 42 1,-9 11 20-16,-12-4 5 16,-8 10-7-16,-8 3 4 15,-9 2-18-15,-8 2-6 16,-2-8 12-16,0-4-35 0,2-4 4 15,4-10-29-15,5-8-18 16,4-10-123-16,7 0-201 16,7-28-733-16</inkml:trace>
  <inkml:trace contextRef="#ctx0" brushRef="#br0" timeOffset="4232.46">7220 16290 1617 0,'0'-2'325'0,"2"-2"-22"0,2-10-48 0,8-8-60 0,14-8-40 0,15-16-46 0,12-12-22 0,15-4-37 0,15-14-10 0,9 1-31 0,-1 11-9 0,-6 8-22 16,-14 20-163 0,-13 14-326-16,48 34-44 15</inkml:trace>
  <inkml:trace contextRef="#ctx0" brushRef="#br0" timeOffset="4415.46">7545 16369 1655 0,'-9'0'721'16,"9"0"-368"-16,-9-13-98 16,27-13-114-16,22-20-75 15,25-30-62-15,91-66-4 16,85-37-130-16,75-9-47 0,-83 54-119 15,-7-13-483 1</inkml:trace>
  <inkml:trace contextRef="#ctx0" brushRef="#br0" timeOffset="15667.84">5946 11632 339 0,'0'0'1053'0,"0"-2"-711"0,-3 0-175 0,1 2-86 0,2-2-11 0,0 2 14 0,0-2-31 16,0 0 5-16,0-4-10 15,0 0-10-15,2-2 1 16,1-4 15-16,1 4 27 16,-2 4 12-16,-2 0-23 15,2-2 22-15,-2 6-23 16,3 8-14-16,12 20-47 16,7 40 97-16,32 107 33 15,6 75-42-15,0-21-32 16,-9-76-28-16,19 17-12 0,-1-26-9 15,2-23-9 1,-34-69-6-16,-1-4 0 16,-5-4-5-16,31 44 4 0,-1-4-14 15,-8 2 15-15,-1 9-1 16,-8 7-1-16,16 67 2 16,-22 3 9-16,-29-118-9 15,0-5-15-15,7 37-14 16,1-14 14-16,-8-18-12 15,1-16 26-15,-6-10-4 16,5-4 5-16,-3 6 0 0,2 6 0 16,0 12 9-16,-1 15-8 15,-3-11 14-15,-4 0-8 16,-4-12 10-16,-1-10-16 16,1-8 0-16,0-12-1 15,2-2 0-15,-1-8-25 16,0-4-22-16,-5-6-55 15,-8-4-154 1,-2-10-210-16,-42-62-96 0</inkml:trace>
  <inkml:trace contextRef="#ctx0" brushRef="#br0" timeOffset="17297.75">5693 11442 469 0,'0'0'1171'0,"0"0"-951"0,0-2-89 0,0-1-10 0,7-2-67 0,9-5-7 0,6-2-8 16,12-6 18-16,8-1-9 16,11-4 3-16,12-4-2 15,8-4-16-15,10-8-4 16,6-1 5-16,0 2-20 15,3-4 5-15,-3 2-4 16,-3 4-3-16,1 2-11 16,-2 4 8-16,-7 5-9 15,-9 6 1-15,-9 6 4 16,-11-1 10-16,-8 6 7 16,-10 2-1-16,-7 1 12 15,-2-2 21-15,-4 5-4 16,2 0-2-16,-6 0-12 15,-1 2-21-15,5-4 6 0,-1 0-15 16,8-4 0-16,2 0-5 16,6 2 0-16,-2-2 0 15,-2 6 0-15,-8 0 0 16,-6 2-2-16,1 0 1 16,-5 0 0-16,-3-2 0 15,-2 2 1-15,-2 0-1 16,0 0 0-16,-4 2-2 15,4 4 2-15,3 4 21 16,3 0-2-16,-2 4 10 16,5-3-2-16,-3-4 15 15,-4-1-26-15,3-1 17 16,-1-1-21-16,4 0 5 16,-3 3-4-16,-3-3-2 15,0 0 2-15,0 5 8 16,7 9 0-16,10 14 17 15,12 18 14-15,11 18-10 0,10 22-7 16,40 68-1-16,7 35 7 16,4 22-31-16,-41-73 1 15,8-6-5-15,-7-9 0 16,-11-9 0-16,-34-64-6 16,0 4 1-16,43 117-1 15,-47-119 0-15,-5 0 2 16,16 52 5-16,-7 1 5 0,-8-5-6 15,-3-4-6 1,-4-5-2-16,1-9-4 0,2-10-6 16,5-8 11-16,-2-10 0 15,1-2 0-15,2-2 0 16,-5 5 0-16,2 3 0 16,3 6 1-16,-1 0 4 15,5 0-4-15,-4-4 0 16,-1-1 11-16,-2-9-11 15,-3-6 1-15,-4-6 0 16,-4-2-1-16,1 2-6 16,1 3 6-16,2 9 10 15,4 0-8-15,-3 1 4 16,-1 2-6-16,-2-5 1 16,1 0 0-16,4 0-1 0,2-3 0 15,-2-4 0-15,0 0-1 16,-4-5 1-16,1-4 0 15,-4 4-4-15,0 0 4 16,-4 0 1-16,2-8 6 16,-2-2-6-16,0-8-1 15,4 2 8-15,-2 2-7 16,4 1 4-16,3-4-4 16,2 4-1-16,0-1-12 15,0-4 12-15,-3-4-8 16,-2-10 8-16,-4 2-22 15,-2-6-31-15,-4-4-32 16,-7 0-101-16,-63-22-514 0</inkml:trace>
  <inkml:trace contextRef="#ctx0" brushRef="#br0" timeOffset="18764.53">6246 14066 1645 0,'-2'3'226'0,"0"-1"-73"0,-1 7 35 0,1 4-29 0,4 15-29 0,7 12-8 0,3 20-40 16,7 16-5-16,-1 22-4 15,16 65 4-15,-1 27 17 16,-2-15-16-16,-12-67-40 0,-11-52-14 16,1-2-12-1,20 113-12-15,2 19 6 0,-25-128-6 16,2-8-7-16,-2-1 1 15,9 49 6-15,-3-10 2 16,1-10-1-16,0-7 10 16,1-5-5-16,-5-8-6 15,2-4 6-15,0-6 1 16,-6-2-6-16,1-10 8 16,0-1-8-16,0-8-1 15,0-8 1-15,3-6-1 16,0-4 0-16,2-9-1 15,0 0 1-15,7-10 0 16,2-2-1-16,7 2 1 0,4-7 0 16,0 12 1-1,4 5 8-15,0 0-2 16,-4 5 1-16,-5 3-2 0,5-8 1 16,6 5 2-16,7-14-1 15,9-5 1-15,12-8-3 16,6-10 10-16,5 2-7 15,2 2-9-15,0 2 6 16,-1 4-2-16,-2 4-3 16,-4 0 7-16,-3 4-7 15,-7-2-1-15,-1-4 2 16,-4-2-1-16,-3-4 5 16,-2-6-6-16,1-4 0 15,-3 1 0-15,-5-1-12 16,6 0 11-16,-4 4 1 15,-4 2-1 1,-4 2-8-16,-8 6 2 16,-8 2 5-16,-3 4 2 15,-2 0-1-15,-2-2-1 0,7 0-3 0,1 0 4 16,0 0 1-16,-4 0-6 16,-3 4 5-16,-8 1-5 15,1 5 6-15,0 3 0 16,5-4 7-16,-4 5 2 15,0-1 0-15,7 0-7 16,-6-4 4-16,1 0-5 16,-1 4-1-16,2-4 1 15,-2-3 5-15,0 2-6 16,1-2 1-16,-6 6 6 16,-1-2-5-16,1-2 5 0,1-2 1 15,4 2-2-15,7-8-5 16,-2-2 0-16,5 2 0 15,0 2 0-15,-1 0 5 16,-7 6-6-16,-1-2 0 16,-6 6 0-16,1-2 0 15,-3 0 1-15,-4 2 0 16,2 2 7-16,-4-4-2 16,2-2 4-16,2 2 1 15,0-6-1-15,6 1-8 16,3-5 5-16,-1 3-7 0,6 3 1 15,-5-2 1-15,0 4-1 16,-1-1-1-16,-6 9 0 16,0-2 0-1,-4 4 1-15,0 0-1 0,-2 0 0 16,-2 0-12-16,-5 0-10 16,-3-4-40-16,-5 3-40 15,-5-3-145-15,-1-5-392 16,-19-31-996-16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3:42:16.955"/>
    </inkml:context>
    <inkml:brush xml:id="br0">
      <inkml:brushProperty name="width" value="0.05292" units="cm"/>
      <inkml:brushProperty name="height" value="0.05292" units="cm"/>
      <inkml:brushProperty name="color" value="#FF0000"/>
    </inkml:brush>
  </inkml:definitions>
  <inkml:trace contextRef="#ctx0" brushRef="#br0">9909 1267 1638 0,'-2'-2'250'0,"2"0"-149"0,-5-2 10 0,3 0 55 0,2 4-1 0,-2-2-1 0,2 0-14 16,0 0-27-1,0-2-18-15,0 4-27 16,0 2-32-16,2 8-46 0,9 22-2 15,1 20 2-15,1 33 23 16,5 19-22-16,-5 2-1 16,-7 0-4-16,-1-20-61 15,-5-13-73-15,-5-19-55 16,1-22-4-16,-2-14-115 16,-1-20 48-16,2-18-254 15,-4-80-500-15</inkml:trace>
  <inkml:trace contextRef="#ctx0" brushRef="#br0" timeOffset="401.36">9920 1694 58 0,'-5'-36'849'16,"1"4"-601"-16,0-36-68 0,4 2-63 16,12 8 55-1,5 0-31-15,14 11-61 0,7 9-56 16,1 6 0-16,4 14 4 16,1 8 37-16,-3 18-25 15,-3 16-2-15,-13 12-17 16,-8 12 18-16,-13 10 6 15,-10-5 64-15,-15-5-16 16,-2-6-24-16,-11-10 21 16,-2-6-19-16,2-8 14 15,13-8-25-15,5-6-31 16,11 2-17-16,8-10-12 16,5 4-41-16,15 4 30 15,10 0 11-15,12 8 0 16,6 10-27-16,0 10-10 15,-7 5 19-15,-7 3 9 0,-11-3-2 16,-12 4 11-16,-12-9 0 16,-13-1 15-16,-11-4 14 15,-16-5 16-15,-9-2-9 16,-7-6 1-16,-1-2-13 16,4-10-9-16,3-2-15 15,17-4-1-15,12-6-77 16,19-8-180-16,68-47-388 15</inkml:trace>
  <inkml:trace contextRef="#ctx0" brushRef="#br0" timeOffset="1066.04">10573 1628 2114 0,'-2'2'265'0,"-3"0"-130"0,-8 12-58 0,-8 10-40 0,0 12-1 0,-6 10-19 0,9-2-8 0,3-2-3 16,13-7-5-16,6-7-1 0,9-6-6 15,1-8 5 1,-1-8-6-16,5-8 7 0,-1-7 0 15,6-6-5-15,-1-7-2 16,2-2 6-16,-8-5 2 16,2 1 9-16,-11 5-10 15,-3 5-11-15,-2 9 2 16,-2 7-30-16,-2 6-46 16,4 8 43-16,3 8 31 15,4 2-10-15,11-1-45 16,2-3-12-16,9-10-12 15,1-6 45-15,-3-8 15 0,2-11 27 16,-4-5 3 0,-8-4 36-16,-1-3 39 15,-7-6 3-15,-2 1-34 0,-4-2-2 16,-3 4-23-16,-4 4-8 16,-3 8 4-16,-2 2 13 15,5 12 2-15,0 2-30 16,4 4-6-16,3 6-24 15,8 8 16-15,10 8 14 16,5 10 1-16,3 8 4 16,6-2-5-16,-2 2 0 15,-6-5 9-15,-12-4 6 16,-9-8 31-16,-8-7 13 16,-10 0 11-16,-5-2 7 15,-12-4-22-15,-8 2-26 0,-4-6-22 16,-1-6 11-16,9-2-3 15,6-6-15-15,15-2-6 16,7-8-117-16,14-6-151 16,74-67-265-16</inkml:trace>
  <inkml:trace contextRef="#ctx0" brushRef="#br0" timeOffset="1266.92">11268 1598 1937 0,'0'6'321'16,"0"4"-231"-16,0 10-12 0,4 6 9 0,4 6-18 0,2-2-13 0,6 3-40 0,0-5-16 0,-6-5-30 0,4-2-165 0,-14-14-433 0</inkml:trace>
  <inkml:trace contextRef="#ctx0" brushRef="#br0" timeOffset="1447.96">11248 1474 2557 0,'0'0'343'0,"0"0"-211"15,-3 0-39-15,3 0-67 0,3 0-26 16,-3 0-28-16,7 6-277 16,20 2-542-16</inkml:trace>
  <inkml:trace contextRef="#ctx0" brushRef="#br0" timeOffset="1930.5">11623 1672 1937 0,'0'-2'267'0,"-3"2"-165"0,3 0-15 15,-2-2-36-15,-1 2 36 16,3 0-12-16,0 0-39 16,3 0-1-16,-3 0 13 15,0-4-8-15,0 4-14 16,0 0-13-16,0 0-2 16,0 0 4-16,0 0-2 15,0 0 8-15,0-2-6 16,0 2 17-16,0-2-13 0,0 2 2 15,0-2-9-15,-3 2 6 16,1 0 2-16,0 0-20 16,-2 4 0-1,-12 6-1-15,-6 14-6 0,-5 14 6 16,0 15 1 0,6 1-9-16,13-2 8 0,10-6-12 15,14-8 3-15,11-8 9 16,11-8 1-16,4-10 0 15,7-4 6-15,-2-12-6 16,-2-4-238-16,23-36-462 16</inkml:trace>
  <inkml:trace contextRef="#ctx0" brushRef="#br0" timeOffset="46984.59">12219 1420 1794 0,'-4'-3'286'0,"0"2"-151"0,-1-3 2 0,1 0-31 0,1 1-55 0,3 3-50 16,0 0-1-16,3 0-11 0,-3 0 11 0,4 3-45 0,5 1-188 0,6 15-505 0</inkml:trace>
  <inkml:trace contextRef="#ctx0" brushRef="#br0" timeOffset="47814.95">12128 1391 1433 0,'0'-2'273'16,"0"2"-154"-16,0 0 2 15,0 0 29-15,0 2-78 16,0 1-33-16,0-3 9 15,0-3 2-15,0 3-17 16,0-2 13-16,0 0 4 0,2 0-17 16,5-6-15-16,7-2 6 15,3-4 24-15,1-2-17 16,5-4-16-16,-8 2-10 16,1-2-5-16,-8 6-6 15,-3-2 6-15,-7 6-17 16,-7 2-31-16,-7 4-30 15,-8 10 11-15,-10 12 40 16,-8 18 12-16,-4 14 15 16,-4 12 9-16,1 9 6 15,13-3 0-15,14-8-15 16,17-14-14-16,17-10 5 16,17-8 9-16,15-3 8 15,14-12-8-15,15-7-17 16,10-6 4-16,0-4-7 0,-3 0 12 15,-14 4 8-15,-16 2 0 16,-21 7 0-16,-19 6 0 16,-12 7 3-16,-17 9 56 15,-6 6 16-15,-15 2-6 16,-11 1 1-16,-1-2 2 16,-5-6 9-16,8-8-9 15,1-6-21-15,11-8-30 16,10-4-6-16,14-6-15 15,9 0-36-15,8-6-160 16,5-10-98-16,42-60-371 16</inkml:trace>
  <inkml:trace contextRef="#ctx0" brushRef="#br0" timeOffset="48098.21">12549 1193 1893 0,'0'-2'252'0,"0"4"-169"0,3 4-34 0,3 14-14 0,1 10 74 0,6 14-10 0,-2 10-7 0,3 4-38 0,6-1-39 16,0-5-14-16,7-4-1 16,-6-8-7-16,4-6-98 15,-9-6-111-15,-12 28-158 16</inkml:trace>
  <inkml:trace contextRef="#ctx0" brushRef="#br0" timeOffset="48287.25">12543 1449 1932 0,'15'-8'252'0,"8"-2"-158"16,19-12 46-16,11-2-59 15,3 0-57-15,4 0-24 16,-5 0-45-16,86-38-311 15</inkml:trace>
  <inkml:trace contextRef="#ctx0" brushRef="#br0" timeOffset="49116.86">13254 1291 1606 0,'-3'2'525'0,"3"-2"-466"15,-5 0 70-15,5 0 40 16,-1 0-100-16,-2 2 30 16,-4 0 48-16,3 0-60 15,-5 2-30-15,-4 6-40 16,-7 6-17-16,-9 22-15 15,2 16 8-15,-4 13 6 16,11 1-4-16,7-4-8 16,13-12-28-16,8-10-14 15,7-14-23-15,-3-12 46 16,-1-5 11-16,3-16 21 16,-3-7 12-16,2-10-12 0,9-10 0 15,-4-8-12-15,0-4-9 16,-4 2-47-16,-6-2-13 15,-1 5 11-15,-2 8 28 16,-4 8 24-16,-1 14-2 16,8 14-73-16,-4 13 50 15,7 14 20-15,5 5-35 16,4-3 13-16,10-8-14 16,-3-8 38-16,4-14 21 15,-2-12 1-15,-4-8 6 16,2-12 7-16,-4-12-5 0,0-6 7 15,-4-7 28 1,1-5 20-16,-7 2-32 0,-1 0 49 16,-4-6-45-1,-8 6 1-15,-8 4 16 0,-4 9 8 16,1 18 7-16,-1 8 34 16,4 13-55-16,3 12-47 15,3 19-19-15,2 14 10 16,5 12 0-16,7 11-7 15,11-2 16-15,4-4 14 16,6 0-13-16,-2-4 7 16,3-11-1-16,-5-7-7 15,-9-14 0-15,-7-12 14 16,-7-8-13-16,0-2 23 16,-6-8 17-16,0-6 4 0,0-11-20 15,-3-5-1-15,-2-2-3 16,3-1-14-16,0 8-7 15,0 13-2 1,2 8-26-16,4 10-25 0,8 12 14 16,3 10 11-16,10 8-89 15,4 8-77-15,-4-5-22 16,4-7 54-16,-8-10-82 16,12-16-962-16</inkml:trace>
  <inkml:trace contextRef="#ctx0" brushRef="#br0" timeOffset="49315.35">13472 1179 1837 0,'2'-2'508'16,"0"0"-480"-16,5 2 38 0,9-2-37 0,6-2-23 0,14-2 1 0,4-2-1 0,-1-1-6 0,0-2-163 0,53-33-425 0</inkml:trace>
  <inkml:trace contextRef="#ctx0" brushRef="#br0" timeOffset="49574.32">13806 1341 1570 0,'0'-2'619'0,"0"0"-532"0,0-2 123 15,0-2 12-15,0 4-109 16,0 0-11-16,0 2 15 15,-2 0-53-15,-1 0-64 16,-1 2-60-16,-1-4-289 16,-12-14-668-16</inkml:trace>
  <inkml:trace contextRef="#ctx0" brushRef="#br0" timeOffset="49951.17">14178 1181 1900 0,'-2'2'330'0,"0"0"-256"0,-3 0 113 0,-2 4-73 16,-6 8-93-16,-14 12-19 15,-10 20 16-15,-4 8-5 16,3-4-12-16,11-3-1 15,12-11-13 1,13-6-14-16,13-6-69 0,7-6 5 16,11-6 49-16,11-12 16 15,6-6-22-15,6-2 8 16,-3-2 11 0,-5 4 28-16,-6 4 1 0,-11 10 8 15,-11 2-8-15,-12 6 31 16,-6-2 26-16,-4 6 15 15,-8-2 18-15,-7 2-21 16,0-4-36-16,-6 0-33 0,0-4-70 16,7-10-182-16,-16-44-301 15</inkml:trace>
  <inkml:trace contextRef="#ctx0" brushRef="#br0" timeOffset="50237.93">14459 862 1804 0,'0'-4'249'16,"0"0"-145"-16,2 2 115 15,-2-2-24-15,0 6-117 16,0-2-29-16,0 4-35 0,6 14-2 15,1 10 45-15,11 20 22 16,5 14-40-16,3 6-33 16,8 3-4-16,1-9-2 15,-3 4-23 1,-1-8-35-16,-6-6-149 0,-15-5-120 16,-18 31-265-16</inkml:trace>
  <inkml:trace contextRef="#ctx0" brushRef="#br0" timeOffset="50421.21">14426 1221 2025 0,'10'-12'259'0,"4"2"-175"0,20-12 24 16,8-2-70-16,11 2-31 15,5 0-7-15,-1 4-14 16,-1 1-184-16,73-31-334 15</inkml:trace>
  <inkml:trace contextRef="#ctx0" brushRef="#br0" timeOffset="50599.48">14971 1083 1745 0,'3'5'479'16,"-1"8"-453"-16,9 9 25 15,1 10-17-15,7 4-19 16,1-2-7-16,-2-6 16 16,0-6-24-16,-10-2-29 15,-5 0-178-15,-28 6-577 16</inkml:trace>
  <inkml:trace contextRef="#ctx0" brushRef="#br0" timeOffset="50799.54">14827 914 1893 0,'2'2'473'0,"0"-2"-473"0,4 6 0 0,8 6 0 15,6 2-162-15,2 4-79 16,56 4-89-16</inkml:trace>
  <inkml:trace contextRef="#ctx0" brushRef="#br0" timeOffset="51248.31">15249 984 1676 0,'-13'17'207'0,"0"-2"-144"0,-9 24-9 16,-7 7-1-16,4-2-11 15,12-4 33-15,7-6 1 16,10-12 4-16,5-8-67 16,6-2 23-16,1-8-1 15,4-4 55-15,9-8-18 16,7-8-26-16,1-6-23 15,-1-2-14-15,-7-4 0 16,-5 1-9-16,-6 5 8 16,-6 3-1-16,-6 10 7 15,-4 4-7-15,-2 5 8 16,0 1-9-16,2-1-6 0,3 11-19 16,4-1 19-16,2 4 9 15,9 4 0-15,-2-4 14 16,9 2 1-16,-1 2 16 15,-1-2 5-15,4 4 11 16,-5-2 13-16,1-2-14 16,-12-2-16-16,-10 4-39 15,-15 4 0-15,-19 6-5 16,-20 10 5-16,-16-1-207 16,-15 2-335-16,-163 26-661 0</inkml:trace>
  <inkml:trace contextRef="#ctx0" brushRef="#br0" timeOffset="52866.89">10174 3396 1895 0,'-2'0'336'0,"0"0"-150"0,-1 3-18 0,3-3-138 0,3 1-30 0,-1 2-16 0,3 7 16 0,-1 6 53 15,4 4-7-15,9 14 1 16,0 4-17-16,5 6-18 0,-1 0-12 16,-4-2-66-1,-1-5-158-15,-7-5-140 0,-11-6-93 16,-27-6-970-16</inkml:trace>
  <inkml:trace contextRef="#ctx0" brushRef="#br0" timeOffset="53167.49">9985 3382 1619 0,'-7'-11'286'0,"5"-1"-137"16,-3-16-28-16,10 2-46 16,13-1-60-16,11 5-15 0,13 6 1 15,7 6-1 1,11 12 1-16,5 14 14 15,2 12 11-15,-5 10 25 0,-2 8-15 16,-14 7-15-16,-9 5-21 16,-18-2-2-16,-12-4 2 15,-14-6 32 1,-14-2 12-16,-16-1-28 0,-9-3-2 16,-14-3-5-16,2-6-2 15,-2-9-1-15,4-10 6 16,12-2-12-16,10-12-72 15,20-8-103-15,39-58-391 16</inkml:trace>
  <inkml:trace contextRef="#ctx0" brushRef="#br0" timeOffset="53555.7">10881 3483 2089 0,'2'-2'282'15,"-2"2"-226"-15,9-4 32 16,6-4-37-16,7-4-1 16,7-10 23-16,5-4-31 15,-5-6-19-15,-5 0-1 16,-1 0-2-16,-10-1-4 0,-1 7-7 15,-10 4-1-15,-2 8-8 16,-12 4-6-16,-1 8-50 16,-5 4 20-16,-9 14 20 15,-4 6 16-15,-3 12 1 16,5 10-1-16,5 1 6 16,11 0-6-16,8-6-9 15,14-9-2 1,5-4-2-16,8-10 13 0,10-8 9 15,3-8-9-15,9-12-11 16,12-6-205-16,82-64-340 16</inkml:trace>
  <inkml:trace contextRef="#ctx0" brushRef="#br0" timeOffset="53948.34">11419 3108 1818 0,'-8'6'234'0,"1"4"-153"15,-13 10-1-15,4 6-56 16,-1 8 3-16,-4 4 43 16,6-2 62-16,-1 0-33 15,10-5-46-15,3-5-28 16,10-6-25-16,7-2-13 0,3-6 13 15,12-2 7 1,4-2 8-16,3-4-3 0,-1-2-11 16,0 0 7-16,-9 0 2 15,-10 4-10-15,-10 0-1 16,-6 0-8-16,-4 4 9 16,-3-4 0-16,-1 2 37 15,-8 8 5-15,-7-2-18 16,-8 4-6-16,-5-4-7 15,1-8-11-15,6-4-78 16,2-6-164-16,-2-40-276 16</inkml:trace>
  <inkml:trace contextRef="#ctx0" brushRef="#br0" timeOffset="54682.02">11868 3110 292 0,'-8'-2'1840'0,"4"0"-1624"0,-7 0-18 16,3 0-54-16,-2 2-86 15,-1 2-16-15,-7 6 24 16,-1 10-30-16,-8 12-9 15,4 8-7-15,4 6-19 0,11-4-1 16,10-2-24-16,12-8-7 16,6-6 23-16,2-3-7 15,5-13 8-15,-2-4 7 16,-3-12 6-16,2-4-6 16,1-11-11-16,2-3 2 15,-3-6-4 1,1 2-1-16,-1 0 5 0,1 2-15 15,1 6-4-15,-1 8 10 16,2 8-8-16,0 12 11 16,-8 8 0-16,2 10 3 15,-6 4 2-15,-6 4 2 16,-4 1-13-16,-7-9 6 16,-5-6 15-16,-3-4 9 15,2-9 17-15,-3-5 16 0,1-7-3 16,2-11-2-16,-1-11-20 15,5-4 20-15,8-8-37 16,3-3-12-16,6-2-30 16,7 2-25-16,5 6-116 15,4 2 45-15,2 8 22 16,-2 7-23-16,2 9-13 16,-4 5 19-16,-8 0-22 15,-3 3 101-15,-7 2 54 16,-7 1 81-16,-2 1 111 15,-2 1-3-15,0-1-18 0,2 0-30 16,-2 0-10 0,0 0-43-16,2 0-17 0,-3 0-4 15,3 2-5 1,-2 2-41-16,2 7-21 0,5 11 0 16,-1 10 18-16,5 4 2 15,2 4-19-15,7-6-2 16,0 0-4-16,-5-10-105 15,-1-4-103-15,-8-10-27 16,-29-14-414-16</inkml:trace>
  <inkml:trace contextRef="#ctx0" brushRef="#br0" timeOffset="54869.21">12117 2751 2287 0,'0'0'339'0,"2"0"-190"0,1 0-55 0,1 4-84 0,4 0-9 0,4 8-2 0,8 0-49 0,2 2-333 16,19-6-879-16</inkml:trace>
  <inkml:trace contextRef="#ctx0" brushRef="#br0" timeOffset="55298.63">12629 2743 1874 0,'-4'0'466'15,"4"0"-319"-15,-2 4-8 16,-1 14-109-16,6 16-18 16,-1 18 8-16,7 18-19 15,6 3 8-15,10-3-9 0,8-2 0 16,7-12 2-16,1-10-1 15,-8-14-1-15,-1-16 9 16,-9-7-8-16,-4-12 5 16,-7-5-6-16,5-3 0 15,-7-8 9-15,-2-5 12 16,-6-4-9-16,-2 0 10 16,-10-4 8-16,-7 4 14 15,-8 6-35-15,-6 8 2 16,-2 6-11-16,-7 14-47 15,-3 8-92-15,-7 10-143 16,-56 42-240-16</inkml:trace>
  <inkml:trace contextRef="#ctx0" brushRef="#br0" timeOffset="56016.09">13158 3088 1867 0,'2'2'254'0,"5"-2"-185"0,3 2 87 0,9-2-48 0,5 0-14 0,1-2 16 16,-3-2-31-16,-2-4-22 15,-5-4-12-15,-3 0-13 16,-1-4-10-16,-5-1-13 16,1 6-1-16,-7-1-1 15,-3 6-7-15,-5 3-28 16,-1 3-28-16,-7 13 22 15,-9 5 33-15,4 14 1 0,-4 6-1 16,12 0 1-16,10-6-15 16,13-6 0-16,7-4 15 15,8-4 13-15,1-2 3 16,1-10 4-16,2-4-1 16,5-2-14-16,-3-6-5 15,9-8-210-15,67-54-494 16</inkml:trace>
  <inkml:trace contextRef="#ctx0" brushRef="#br0" timeOffset="56916.08">14312 2516 926 0,'0'0'448'0,"0"-2"-277"0,0-2 9 0,0-2 4 0,-3 3-85 0,-1-6 35 0,2 5-32 0,-2 2 3 0,1-2-8 0,-1 4 7 0,-3 2-38 15,-4 2-30-15,-9 12-21 16,-9 12-6-16,-13 14-2 0,-8 12 14 16,6 5 3-16,3-1-1 15,15-4-16-15,6-6-7 16,13-8-9-16,12-8-36 16,12-6 9-16,8-8 25 15,16-4-4-15,7-7-42 16,10-6-33-16,2-2 8 15,-4-3 32-15,-5-2 19 16,-20 6 22-16,-11 3-14 16,-15 8-7-16,-12 4-1 15,-13 3 31-15,-6 11 7 16,-15 1 23-16,-7-2 3 16,-8-2 20-16,2-4 50 0,2-8-31 15,10-8-16 1,7-4-40-16,10-6-16 0,17-8-158 15,10-12-200-15,58-76-549 16</inkml:trace>
  <inkml:trace contextRef="#ctx0" brushRef="#br0" timeOffset="57167.05">14441 2569 1825 0,'0'0'284'0,"0"4"-184"0,0 4-43 0,2 12 5 0,2 16 95 0,4 9-41 0,2 12-40 16,9-3-23-16,-2-4-22 15,8-4-20-15,-1-1-11 16,1-12-20-16,-3-2-241 15,9 9-280-15</inkml:trace>
  <inkml:trace contextRef="#ctx0" brushRef="#br0" timeOffset="57318.3">14563 2721 1986 0,'23'-12'143'0,"8"0"-143"0,27-12-29 0,115-46-314 16</inkml:trace>
  <inkml:trace contextRef="#ctx0" brushRef="#br0" timeOffset="58115.08">15145 2601 1351 0,'-4'0'964'0,"1"2"-871"0,-1 0 20 15,-2 3 49-15,-13 16-105 16,-1 9-38-16,-13 14-7 15,1 8 18-15,10-2-23 16,9-6-7-16,11-8-12 16,8-10-9-16,3-8 4 15,5-8 7-15,3-7-13 16,1-13 13-16,5-12-17 16,-2-7-30-16,0-9-21 15,-7-2 10-15,-3 4 46 16,-7-2 22-16,-2 4 1 15,-2 6 0-15,-2 8 0 0,0 8-1 16,2 10-27-16,4 12-64 16,5 4 38-16,5 6 41 15,6 6 3-15,4-4 0 16,5-4 8-16,0-10-31 16,-2-6 11-16,-5-8 20 15,1-8 0-15,-6-6 1 16,5-4 16-16,-4-8 11 15,0-3-1-15,-9-2 14 16,-7 1 2-16,-7-5 2 16,-3-3-5-16,-8 0-11 15,-4-4 1-15,-2 0 10 16,-1 2-21-16,2 10 13 16,7 8 25-16,5 10-26 0,5 8-29 15,4 6-1-15,2 11-42 16,7 11 2-16,5 21 27 15,9 15 13-15,2 10 0 16,8 4 11-16,1-6-10 16,-1 1-1-16,-4-9 12 15,0-6-11-15,-6-10 16 16,-5-10-16-16,-7-8 1 16,-3-12 4-16,-6 0 9 15,-2-12 3-15,0-6 21 16,0-6-14-16,0-10-20 15,-2-2-5-15,-2 4-14 16,2 8 7-16,2 9-1 0,0 6-64 16,8 7-78-16,4 3 89 15,3 6-26-15,8 1-29 16,-1-2-38-16,0-6-139 16,27-20-804-16</inkml:trace>
  <inkml:trace contextRef="#ctx0" brushRef="#br0" timeOffset="58316.21">15234 2350 1993 0,'2'-2'597'0,"5"0"-596"0,7-4 25 0,7-4 32 0,14 2-38 0,4-2-11 0,5 0-9 0,2-3-25 16,0-2-331-16,54-33-1207 16</inkml:trace>
  <inkml:trace contextRef="#ctx0" brushRef="#br0" timeOffset="58499.56">15579 2456 1423 0,'-4'0'1267'0,"4"2"-1182"15,0 0-71-15,4-2-14 16,1 4-54-16,6 0-233 16,2-2-68-16,50-22-669 15</inkml:trace>
  <inkml:trace contextRef="#ctx0" brushRef="#br0" timeOffset="58828.07">15892 2456 2091 0,'-12'26'264'0,"-1"0"-196"0,-9 22 19 15,6 1 1-15,11-9-88 16,10-8 12-16,13-8-12 16,4-6 35-16,7-8-10 15,7-6-4-15,2-4-9 16,-5 0 4-16,-6 2-16 16,-13 2-1-16,-8 2 1 15,-12 2 9-15,-8 8 40 16,-9 2 7-16,-10 2-11 15,-5-2-5-15,1-4 7 16,0-8-32-16,9-8-15 16,6-14-121-16,10-10-234 15,30-90-319-15</inkml:trace>
  <inkml:trace contextRef="#ctx0" brushRef="#br0" timeOffset="59098.85">16076 2115 2072 0,'0'0'366'0,"-2"4"-344"16,2-2 74-16,0 0 62 0,0 10-79 16,3 12 10-16,8 15-2 15,-1 9-2-15,3 6-16 16,6 0-13-16,-1 2-29 15,6-2-14-15,-2-2-13 16,1-4-22-16,-9-7-54 16,-1-9-65-16,-7-6-83 15,-6-7-243-15,-27-2-625 16</inkml:trace>
  <inkml:trace contextRef="#ctx0" brushRef="#br0" timeOffset="59286.63">15885 2432 2088 0,'24'-12'357'0,"7"2"-267"16,27-10 31-16,9-4-32 15,8-2-89-15,2 0-137 16,-4-6-188-16,72-48-528 15</inkml:trace>
  <inkml:trace contextRef="#ctx0" brushRef="#br0" timeOffset="59485.74">16431 2366 1263 0,'4'16'1063'15,"2"0"-976"-15,8 16-69 16,6 2 9-16,0-2 34 16,5 0-32-16,-4-5-29 15,4-4-189-15,0 2-417 16</inkml:trace>
  <inkml:trace contextRef="#ctx0" brushRef="#br0" timeOffset="59650.59">16273 2169 2256 0,'4'2'367'0,"5"-2"-367"0,7 2-41 15,3 2 40-15,8 0-43 16,0-1-299-16,66-14-601 15</inkml:trace>
  <inkml:trace contextRef="#ctx0" brushRef="#br0" timeOffset="60034.37">16807 2246 1897 0,'-15'24'334'0,"3"2"-334"0,-10 16-3 16,9-2 3-16,8-6 30 16,7-12-24-16,5-6 29 15,9-4 19-15,1-10 30 16,12-6 7-16,5-6-56 16,13-6-35-16,-3-6-36 15,5-2-75-15,-1-4-3 16,-6 2-27-16,-9-2 12 15,-14 8 56-15,-11 4 73 16,-12 10 52-16,-8 2 58 16,-8 10-14-16,2 8-2 0,-2 6 25 15,3 8 2 1,7 4-11-16,6 0 26 0,7 2-52 16,-3 0-33-1,1-2-13-15,2 0-1 0,-10 0-26 16,-15 11-11-1,-27 7-186-15,-207 88-1347 0</inkml:trace>
  <inkml:trace contextRef="#ctx0" brushRef="#br0" timeOffset="64833.96">10426 4448 479 0,'-2'0'1182'0,"2"-3"-1019"0,-2 1-59 0,2 0 83 0,-2-2-2 0,-1 2-7 15,-4-3-17-15,5 0 23 16,0 5-35-16,2 0-44 16,0 5-86-16,4 10-10 15,12 25-9-15,3 17 39 0,10 23-24 16,3 2 2-16,-8-6-16 15,-1-10-1-15,-8-12-8 16,-5-9-21-16,-4-11-88 16,-6-10-157-16,-9-10-192 15,-34-34-299-15</inkml:trace>
  <inkml:trace contextRef="#ctx0" brushRef="#br0" timeOffset="65084.98">10170 4488 1613 0,'-6'-3'832'0,"5"2"-712"16,-6-3 85-16,11 1-25 16,-4 3-136-16,4-3-23 15,4 0 7-15,9-2 20 16,15-5 14-16,17-11-28 15,13-7-20-15,7-4-14 16,4 0-41-16,2 0-295 16,89-32-409-16</inkml:trace>
  <inkml:trace contextRef="#ctx0" brushRef="#br0" timeOffset="65283.24">10453 5123 2320 0,'4'0'329'0,"-2"-2"-262"16,7-6 11-16,14-4-55 16,10-8-17-16,9-2-5 15,3-2-1-15,-1 0-69 16,8-2-227-16,85-42-285 15</inkml:trace>
  <inkml:trace contextRef="#ctx0" brushRef="#br0" timeOffset="66032.64">11143 4734 2137 0,'0'8'177'0,"2"-2"-104"16,5 10 28-16,5 2-53 16,4 0-18-16,-3-4 25 15,-5-8 14-15,-3-3-28 16,-3-6 7-16,-2 3-9 16,0-4-6-16,0-6-2 0,-2-4-8 15,4-10-23 1,-2-10-5-16,3-6-3 0,8-4-14 15,-1 2-16 1,11 2-2-16,0 11 19 0,4 11 3 16,6 17 0-1,3 13 7-15,4 10 11 0,4 10 0 16,2 2-10-16,-3-4 10 16,-3-6 5-16,-11-12-5 15,-8-2 0-15,-9-8 11 16,-4-4 11-16,1-8 20 15,1-6-19-15,4-8-17 16,-1-10-1-16,-3-3-5 16,4-3-1-16,-8-3-11 15,-1-1-7-15,-6-6 4 16,-1-3-3-16,-10 1 9 16,-1-2 3-16,-1 0 6 15,-1 10 1-15,3 8 10 16,7 13 22-16,3 14-18 0,6 9-15 15,5 11-54-15,7 19 42 16,12 20 4-16,10 25 8 16,6 3 2-16,5 4-2 15,4 3 6-15,3-3-6 16,-1 4 0-16,5 4 0 16,-4 4 0-16,-3 1 0 15,-9-7 0-15,-2-14-7 16,-8-20 6-16,-15-26-16 15,-1-19 17-15,-7-22 66 16,-5-13 13-16,-2-16-17 16,-2-10-17-16,-11-6-18 15,-16 0 12-15,-10-4-14 16,-11 5-10-16,-2 5-1 16,0 10-8-16,8 12-6 0,4 12-36 15,7 6-1-15,7 8-112 16,1 6-187-16,-19 0-310 15</inkml:trace>
  <inkml:trace contextRef="#ctx0" brushRef="#br0" timeOffset="66851.73">12142 4574 1458 0,'9'6'952'0,"-3"2"-876"0,0 2-59 0,6 0 115 0,1-4-21 0,3-6-66 0,4-2-18 0,7-4 39 0,-5-10-20 0,1-6-16 0,-4-4-16 0,-1 0-4 16,-9-1 7-1,-7-1-10-15,-6 1-7 0,-5-6-4 16,-7 5 2 0,1 4 1-16,-1 10-23 0,-1 8-51 15,-2 14 18-15,0 10 14 16,5 22 2-16,1 10-13 16,9 7 3-16,10-3-48 15,12-8 9-15,8-12 35 16,6-8 28-16,-6-6 27 15,1-10 0-15,-7-10 20 16,0-8 66-16,-2-4 19 16,0-8-45-16,-2-8-14 15,-3-6 11-15,-2-6-10 16,-6-3-14-16,-7 2-9 0,-10-6-12 16,-1 5-12-1,-3 6 0-15,-1 6-27 0,-2 12-21 16,6 12-32-1,4 2-4-15,8 12 29 16,7 6-17-16,7 8-14 0,5 12 62 16,11 3 23-16,9-1-11 15,4-4 12-15,5-2 5 16,-1-6-4-16,2-2 0 16,-4-4 6-16,-4-10 17 15,-4-1 54-15,-5-8-6 16,-5-1-51-16,-1-6 6 15,-9 4-18-15,-7-4 2 16,-5-5 2-16,-8 2-7 0,1-11 2 16,-1-7-7-16,0 0 0 15,4-6 0-15,0 3-1 16,2-2-1-16,4 2-5 16,1 6 4-16,-5 8 2 15,2 10 0-15,-4 4 14 16,0 14-14-16,2 10 0 15,4 12 38-15,2 12-11 16,3 4-20-16,7-2-6 16,0-7 0-16,2-7 0 15,-4-10-1-15,-5-13-35 16,0-4-142-16,3-46-296 16</inkml:trace>
  <inkml:trace contextRef="#ctx0" brushRef="#br0" timeOffset="67032.88">12819 4078 2716 0,'0'0'289'0,"2"0"-266"0,1 0 106 0,1 0-129 0,4 3-44 0,6 0-79 0,10 0-355 0,36-28-255 0</inkml:trace>
  <inkml:trace contextRef="#ctx0" brushRef="#br0" timeOffset="69086.08">12959 4552 1781 0,'7'-2'209'0,"0"-2"-97"0,8-4 44 0,3-5-64 0,0-2-43 0,0-3 58 0,-3-3 14 16,-5 3-55-16,-6-4-27 15,-4 2-22-15,-2 0-8 0,-6 0-9 16,-3 2 1-16,-7 0-2 16,1 2-5-16,-8 2 6 15,3 8 6-15,-2 4 12 16,1 4-7-16,-1 14-11 15,1 12 1-15,-1 16-2 16,6 12 1-16,10 11-1 16,14-2-30-1,14-4 30-15,12-9 0 0,7-12-7 16,6-10 1-16,2-14 7 16,-3-14 11-16,-1-10-8 15,-5-10-3-15,-3-6-9 16,-8-6 9-16,0-8 0 15,-8 0 8-15,-1-7 11 16,-2 0-18-16,0-1 8 0,-7 1-9 16,6 11-9-16,-4 10-6 15,7 10-16-15,2 12 7 16,10 12 6-16,2 14 18 16,7 8-1-16,-4 3-15 15,-6 1 10-15,-9-8 6 16,-9-8 0-16,-4-9 7 15,-7-8 58-15,0-1 13 16,0-4 18-16,0-5-8 16,-2-8-17-16,0-11-62 15,2-6-9-15,2-11-14 16,6 0-38-16,11-2-34 16,0 5-8-16,6 6 11 15,2 14-1-15,4 12 14 16,4 12-4-16,4 8 32 15,1 4-3-15,2 0 11 0,-3-4 10 16,-2-8 24-16,-8-2 1 16,-5-8 28-16,-4-6 14 15,-2-6 25-15,0-8 22 16,0-6-8-16,-7-6-29 16,-1-2-20-16,-4 0-12 15,-8-5-9-15,-4 1-12 0,-5-2 0 16,-11-4 11-1,-2-4-11-15,-5-2-2 16,-2 3 2-16,8 13 7 16,7 14 8-16,10 15-15 0,4 12-9 15,4 16-36-15,2 15 38 16,8 16 6-16,1 14 2 16,5 6-1-16,4 2 0 15,2 0 1-15,8-4 5 16,-3 1 2-16,-5-5-8 15,1-12 1-15,-8-14 8 16,-3-14 2-16,-7-12 2 16,-5-10 26-16,2-14 26 15,3-10-11-15,7-10-47 16,-2-10-7-16,2 2-24 0,-7 12-25 16,2 12-8-16,-5 12-21 15,5 10-42-15,7 7 75 16,6 12 36-16,5 1-12 15,2-2-45-15,-2-2-14 16,-3-6-34-16,-2-8-39 16,-4-6-7-16,-3-38-614 15</inkml:trace>
  <inkml:trace contextRef="#ctx0" brushRef="#br0" timeOffset="69271.78">13913 3882 1202 0,'10'-6'1395'0,"7"2"-1284"0,16-2-61 0,16 0 31 0,8-2-57 0,9 2-24 0,-2 0-53 0,-3-4-173 15,-8 0-148-15,36-17-660 16</inkml:trace>
  <inkml:trace contextRef="#ctx0" brushRef="#br0" timeOffset="69448.58">14278 4006 2476 0,'0'-2'218'0,"2"2"-157"16,1 0 148-16,-1 0-188 15,0 0-21-15,3 0-18 16,2 2-126-16,12 0-195 16,46-14-825-16</inkml:trace>
  <inkml:trace contextRef="#ctx0" brushRef="#br0" timeOffset="69988.1">14793 4004 2179 0,'-12'14'291'16,"0"5"-222"-16,-13 18-38 16,-4 3 52-16,0 3-28 0,6-1-20 15,10-12-5-15,5-8-30 16,10-10-11-16,4-8-19 15,6-4 26-15,3-8 4 16,6-8 19-16,0-10-11 16,2-10-1-16,-3-6-5 15,-3 5-2-15,-7 3 0 16,-4 14 5-16,-3 9-5 16,-1 8-1-16,2 11-56 15,5 14 33-15,7 6 3 16,0 11 6-16,8-6 14 15,0-2-43-15,5-9-41 0,-2-12 35 16,0-10 29-16,-4-8 11 16,0-14 9-16,0-7-11 15,-4-8 12-15,-5-7 11 16,-10-2 9-16,-8-5 25 16,-12 1 39-16,-3-2-14 15,-8 0-13-15,0 4-9 16,-2 8 5-16,9 12 23 15,11 11-20-15,5 17-56 16,8 17-46-16,2 15 35 16,13 14 11-16,3 10 0 0,11 6-1 15,5-6-5 1,0-2-120-16,-1-2-201 0,29 43-491 16</inkml:trace>
  <inkml:trace contextRef="#ctx0" brushRef="#br0" timeOffset="70920.7">15709 3695 1701 0,'-3'-4'518'0,"3"1"-439"0,-6 0 71 0,3 2 119 0,1 1-76 0,0 0-74 0,-2 0-34 0,2 1-52 0,-3 5-27 16,-4 5-6-16,-11 17 1 0,-2 16 5 16,-7 10 0-1,6 6-6-15,8-8-15 16,13-8-22-16,11-4-29 16,11-8 19-16,11-6-11 15,13-6-10-15,14-8-28 0,9-2-25 16,0-6-14-16,-3 0 42 15,-12 3 31-15,-15 3 34 16,-16 2-1-16,-15 4 11 16,-12 4 3-16,-9 2 15 15,-16 2 69-15,-6 0 12 16,-9-2 18-16,-4-6 2 16,2-2-34-16,1-8 14 15,7-8-31-15,11-4-16 16,8-8-34-16,13-8-120 0,8-12-61 15,13-13-128-15,65-103-223 16</inkml:trace>
  <inkml:trace contextRef="#ctx0" brushRef="#br0" timeOffset="71166.09">16190 3477 2249 0,'0'0'334'15,"-2"0"-244"-15,0 2-10 16,-3 4-7-16,3 14-46 16,2 16 53-16,4 16 10 15,3 14-26-15,6 2-25 16,9 7-1-16,1 1-19 0,8 6-4 16,0-4-15-16,-6-11-49 15,0-11-104 1,-10-17-134-16,-7-12-259 0,-18-35-210 15</inkml:trace>
  <inkml:trace contextRef="#ctx0" brushRef="#br0" timeOffset="71334.52">16088 3902 2161 0,'0'0'520'0,"2"-2"-476"16,4-2-16-16,6-4 37 15,16-6-49-15,15 0-16 0,9-4-19 16,9-2-137-16,7 0-179 16,90-26-193-16</inkml:trace>
  <inkml:trace contextRef="#ctx0" brushRef="#br0" timeOffset="72051.92">16726 3748 2035 0,'-10'4'372'0,"1"0"-283"16,-7 7-16-16,-6 10 47 15,4 7-46-15,-4 6-41 16,4 10 3-16,7 2 18 0,2-2-26 16,9-4-25-16,6-9-3 15,1-12-25-15,0-9 24 16,2-7 1-16,0-8 0 15,7-11 0-15,-1-9-22 16,5-10-23-16,-7-7-8 16,-3 0-14-16,-6 2 43 15,-2 4-30-15,-2 6-23 16,2 12 59-16,0 13-64 16,3 16-146-16,11 13 178 15,1 12 8-15,12 6-7 16,4-6-5-16,3-6 13 15,0-8-1-15,-2-12 42 16,-3-10 14-16,-2-8 7 16,-5-6 22-16,0-8 38 15,-5-6-3-15,-1-8-10 0,-7-2-2 16,-3-4-29 0,-6-3-5-16,-6-2-1 0,-7-2 11 15,-9-3-9 1,0-8 20-16,-4 2-14 0,1 0 16 15,3 10-31-15,9 13 21 16,5 13-18-16,2 14-27 16,4 8-16-16,8 15-58 15,3 18 53-15,9 20 20 16,2 19 1-16,8 4 0 16,2-2 1-16,-1-6 0 0,6-11 7 15,-4-1-8-15,-2-10 1 16,-9-10 0-16,-2-14 1 15,-6-10 10-15,-3-16 7 16,2-8 23-16,1-12-10 16,-1-8-16-1,1-8-8-15,-8 2-2 0,-4 5 4 16,-2 11-10-16,-2 8-5 16,2 13-14-16,2 6-34 15,3 5-10-15,5 8 50 16,9 3 2-16,1 1-29 15,1-7-35-15,0 0-78 16,-1-9-99-16,4-22-426 16</inkml:trace>
  <inkml:trace contextRef="#ctx0" brushRef="#br0" timeOffset="72248.92">17085 3371 2088 0,'3'-2'705'0,"1"2"-705"0,8-5 0 0,3 4 20 0,5 1-13 0,7-3-7 0,9 2-68 16,6-8-254-16,53-31-546 15</inkml:trace>
  <inkml:trace contextRef="#ctx0" brushRef="#br0" timeOffset="72449.63">17376 3533 2427 0,'0'2'284'0,"2"-2"-274"16,-2 0 58-16,2 0 1 15,-2 2-50-15,0 0-19 16,0 2-65-16,2 6-147 16,7 12-353-16</inkml:trace>
  <inkml:trace contextRef="#ctx0" brushRef="#br0" timeOffset="72809.47">17729 3555 2502 0,'-8'10'276'16,"-2"4"-250"-16,-9 10-1 16,-2 6 13-16,-1 4-13 15,7-2 22-15,6-1 14 0,11-4-60 16,11 0 0-1,12-7 9-15,10 0-4 0,5-6-6 16,3-6-37 0,-9-2-7-16,-10-4 25 0,-13 2 11 15,-9-2 8-15,-8 2 0 16,-1-2 0-16,-9 4 17 16,-9-2 16-16,-8 4-12 15,-5-6-3-15,-1-4-18 16,7-8-36-16,3-10-38 15,11-10-226-15,10-16 5 16,12-15-31-16,63-145-472 16</inkml:trace>
  <inkml:trace contextRef="#ctx0" brushRef="#br0" timeOffset="73182.22">17819 3162 523 0,'-2'2'1750'0,"2"-2"-1504"16,-3 4-193-16,6 6-28 15,3 8 5-15,3 12 51 16,5 13-34-16,7 2-4 16,2 8 34-16,6-1-19 15,-5 2-4-15,1 2-9 16,-5-8-21-16,-2-4-16 16,-5-10-2-16,-4-12-1 15,-2-6-5-15,-5-10 0 16,0-6-1-16,0 0-11 15,3-4 0-15,1-7 12 16,4-10 14-16,-2-5-14 16,3-8-6-16,-3 0-9 0,-6 8 15 15,0 12 0-15,-2 6-1 16,4 18-35-16,5 10-3 16,9 12 29-16,5 10 10 15,1-4-1-15,2-2-15 16,-1-11-129-1,0-7-139-15,-7-11-4 0,17-29-49 16</inkml:trace>
  <inkml:trace contextRef="#ctx0" brushRef="#br0" timeOffset="73350.48">17877 3310 2315 0,'6'-5'589'0,"3"-2"-589"0,11-3 0 0,5-4 19 0,6 4-19 0,5-4-78 0,3 2-383 16,48-28-526-16</inkml:trace>
  <inkml:trace contextRef="#ctx0" brushRef="#br0" timeOffset="73533.7">18240 3280 2509 0,'0'0'463'0,"0"2"-454"0,2 4-10 15,-4 2 2-15,2 6-2 16,2 3-87-16,7 1-385 15,45 0-66-15</inkml:trace>
  <inkml:trace contextRef="#ctx0" brushRef="#br0" timeOffset="73858.64">18605 3459 919 0,'-11'18'1599'0,"-2"0"-1462"0,-7 22-104 15,-3 0-14-15,10-8 13 16,9-12-6-16,4-12-25 16,4-4-1-16,5-4 16 15,7-6 13-15,7-6 35 16,16-8-34-16,7-8-16 16,2-6-2-16,-4 0-11 15,-7 2 0-15,-8 6 5 16,-10 10-5-16,-9 6 11 15,-5 10 11-15,-7 8 19 16,-1 4-30-16,-1 12 37 16,-9 12 2-16,-1 4-21 0,-10 4 0 15,-8 0-13-15,-14 0-17 16,-21-1-156-16,-182 53-579 16</inkml:trace>
  <inkml:trace contextRef="#ctx0" brushRef="#br0" timeOffset="74803.22">10013 6184 1172 0,'0'0'249'0,"-3"2"68"0,0-2-94 0,1 6-25 0,-5-4-61 0,5 0 16 0,0-2-5 0,0 0-53 0,2 0-31 0,2 0-27 15,0-4-37-15,9 0 0 16,18 0 11-16,22-10 31 16,32-18-17-16,92-40-7 15,58-31-9-15,33-21-3 16,-94 40 3-16,-20 11-9 0,-21 14 0 15,-75 36-96 1,-12 1-222-16,86-40-205 0</inkml:trace>
  <inkml:trace contextRef="#ctx0" brushRef="#br0" timeOffset="75000.25">10511 6090 2072 0,'-2'6'504'16,"2"-6"-453"-16,2 0 91 16,31-8-49-16,25-12-28 15,31-13-31-15,89-41 5 0,32-40-39 16,17-22-108 0,-85 45-382-16,-48 3-796 0</inkml:trace>
  <inkml:trace contextRef="#ctx0" brushRef="#br0" timeOffset="75832.17">8897 4141 1129 0,'-4'4'285'0,"2"-4"-11"0,-5 1-76 0,3 2-66 0,4-3 32 0,-2 0-41 0,2 0-15 0,2 0 15 0,0 0-42 0,2-3-6 0,7 3-6 0,3-1 0 0,10-5-17 15,7-1-7-15,14-4-24 16,9-5-21-16,-2-5-85 16,4 1-196-16,-8 0-191 15,36-10-263-15</inkml:trace>
  <inkml:trace contextRef="#ctx0" brushRef="#br0" timeOffset="75981.86">9022 4367 1680 0,'2'-2'707'0,"0"2"-656"16,6-2 139-16,5-8-97 0,13-2-46 15,14-8-17-15,12-4-30 16,4-8-215-16,86-87-508 16</inkml:trace>
  <inkml:trace contextRef="#ctx0" brushRef="#br0" timeOffset="76835.14">8606 2133 1687 0,'-2'0'292'15,"4"-2"-121"-15,0 1 54 0,2-2-117 0,8-3-72 0,14-6-19 0,7-6-8 0,12 0-2 0,4-4-5 0,-2 2-1 0,-3 4-1 0,-1 2-36 16,-5 4-50-16,-11 8-143 16,-19 6-79-16,-21 16 1 15,-18 10 143-15,-18 10 127 16,-16 3 37-16,-4 0 145 15,5-5 25-15,4-1 16 16,12-11-26-16,22-8-7 16,13-8-153-16,23-4-76 15,19-8-122-15,108-48-1468 16</inkml:trace>
  <inkml:trace contextRef="#ctx0" brushRef="#br0" timeOffset="94443.01">7839 776 1608 0,'-2'0'177'0,"2"-2"-102"0,-2-1 18 0,0 6 65 0,-4-3-34 16,4 2-53-16,0 0 29 0,0 0 7 0,-2 6-56 16,1 8-24-1,-1 20 7-15,6 26 10 0,7 30-20 16,20 97 1-16,12 77 1 15,14 72-1-15,-28-118-11 16,-5 22 2-16,3 50-14 16,0 4 7-16,-8-21 11 15,10-9-20-15,-3-1-1 16,1-54 1-16,-8-3 0 16,4 1 0-16,-4-19 0 15,6-13 6-15,-1-23-6 16,-4-15 1-16,2-17-1 15,-16-72 1-15,0-4-1 16,4-4 6-16,3 38-6 16,2-11 0-16,-2-9-1 0,7-2 0 15,-2-4-4-15,2 2 5 16,1 3 0-16,0-5 1 16,0-2-1-16,-5-12 0 15,-3-12-6-15,-2-10 1 16,-2-10 5-16,-5 0 1 15,2-2 5-15,-2 2 3 16,1 2-8-16,-1 2 1 16,-2 6-1-16,2 0-1 15,-4-4 0-15,0 2 6 16,-1-4-5-16,3-4 9 16,-2-4-9-16,2-2 0 15,0-2-1-15,2-2 0 0,1 0-8 16,-1 2-10-1,0-2-24-15,0 0 33 0,0 2-6 16,0-2 0-16,3 2 15 16,9 0 14-16,3-6 13 15,21 0-18-15,14-6 19 16,25-8-5-16,19-10-7 16,85-18-15-16,39-10 8 15,34 0 2-15,-71 7-11 16,16 4-1-16,5 3 1 15,-3-3 1-15,17 11-1 16,-4 4 1-16,2-10-1 16,3 8 10-16,3-12-9 15,8-2-1-15,1-1-9 16,-28-3 9-16,-3 16 1 0,-17 0 5 16,-9 4-6-1,-13 0 1-15,-21-6 5 0,-2 4-1 16,12 4-4-16,-11-5-1 15,14-1 1-15,2-1 5 16,8-4-6-16,0-1 6 16,9-8-5-16,-8 2-1 15,3 0 0-15,0 0 6 16,-2 12-4-16,-3-7-1 16,6 6-1-16,-10 0-1 0,7-1 0 15,-9-4-8 1,-5 2 9-16,1 0 0 0,-3 4 0 15,3 3 0 1,-5 12 6-16,-9 6 0 0,-4 0-5 16,-9 7-1-16,-67 2 0 15,-1 2 0-15,-3 1-1 16,53-5 1-16,-7-2 0 16,-4 2 1-16,-5-2 9 15,3 4-8-15,-5 4 22 16,0 2-9-16,0 7-8 15,-5-2 1-15,1 1-8 16,-4 6 1-16,-4-6 5 16,-1 1 2-16,6-6-7 15,5-1 8-15,3 0-9 0,-3-4 0 16,-9 0 3-16,-3 1-3 16,-8-5 2-1,-9 4-2-15,-8-2 0 16,-6 2 1-16,-11 0 0 0,-4-3 6 15,-9 1-6 1,0 2-1-16,0 0 1 0,1-4-1 16,-4 5 0-16,3 0 2 15,-3-1-2-15,0 0 1 16,-1 0-1-16,-3-2 0 16,0 2 1-16,5-2-1 15,-3 0 1-15,1-2 0 16,-1 0 0-16,-3 2 0 0,1 2-1 15,-4-6 0 1,0 4 8-16,-5-8-6 0,3 0-1 16,-1-6 7-1,2-6-8-15,-4-8-6 0,3-6-17 16,-1-14 5-16,0-8 6 16,0-17 6-16,-4-13 0 15,-4-68 6-15,-8-19 1 16,-5 3 5-16,-1 33 9 15,-9 13 9-15,-1-10 26 16,-3 5-20-16,-4-9-22 16,-8 8-8-16,-3 3-2 15,1 14-5-15,-10 0 5 16,-5 2 1-16,27 65 1 16,6 6-1-16,-1 4 7 0,-25-40-2 15,6 17 4-15,5 3-8 16,-1 6 0-16,4-6 6 15,1-4-5-15,3 2 0 16,6-2 5-16,-2 3 0 16,2 5-6-16,5 4 0 15,2 6 1-15,3 6-1 16,3 5 2-16,-2 8 4 16,3-2-5-16,2 0 0 15,-3-1 0-15,6-1 7 0,-6-1-7 16,3 0 7-1,-4-4-7-15,1 4 0 0,1-2 8 16,-1 10-1 0,1 12-8-16,4 0 1 15,3 6 10-15,-2-2-10 16,4 3 4-16,2 3-5 0,0 4-6 16,0 0 6-1,0 3 0-15,-3-6 1 0,0 0-1 16,-2-4-23-16,1 3 3 15,-3 3 11-15,2-2 8 16,-2 3-26-16,-8 0-200 16,-99 12-515-16</inkml:trace>
  <inkml:trace contextRef="#ctx0" brushRef="#br0" timeOffset="109034.43">1230 8083 789 0,'0'0'110'0,"-2"0"-73"0,2 2-16 0,0-2 90 0,0-2 239 0,0-2-164 0,2 0-39 0,-2-6-8 16,0 4-8-16,-2 2 38 0,2 0-1 16,0 2-52-1,0-2 25-15,0 4-8 0,0-2-20 16,0 2-52-16,0 0-16 15,0 2-36-15,0 6 0 16,-4 12 2-16,0 12 38 16,-3 10-11-16,-4 8-20 15,6-2-12-15,1 0 1 16,-3-5-6-16,1-9-1 16,4-6-5-16,-2-12-23 15,4-10-23-15,0-4 48 16,0-4 3-16,-3-8 0 15,3-10-5-15,-1-9-8 16,1-8 12-16,0-4 1 16,1 0 0-16,8-8 0 0,2 1-1 15,0 0-1-15,4 8-7 16,0 8 9-16,-5 12 15 16,-1 8 3-16,-3 5-18 15,-1 10 0-15,4 3-14 16,4 10 14-16,7 10 15 15,9 12 5-15,1 0-10 16,-5 8-8-16,2 0 6 16,-6 0-7-16,-1-4-1 15,-7-6 1-15,0-4-1 0,-3-10 7 16,-4-7-7 0,-2-5-1-16,3-8 1 0,-3-4-12 15,8-5 1-15,5-4 11 16,10-11 38-16,6-14-4 15,8-7-5-15,-3-4-6 16,-1-10-22-16,-5 5 22 16,-12 4 5-16,-5 2-10 15,-5 14 0-15,-6 10-7 16,-4 8-10-16,-2 11-1 16,-6 3-19-16,0 4-13 15,-7 7-124-15,-1 7-100 16,-2 6-262-16,7 42-167 15</inkml:trace>
  <inkml:trace contextRef="#ctx0" brushRef="#br0" timeOffset="109383.9">1870 8256 947 0,'-2'-3'1234'0,"2"3"-963"0,-4 3-176 0,-5 6-52 0,-1 4 35 0,-3 9 2 0,-3 0-32 0,10-6-23 16,8-3-4 0,7-3-20-16,9-3 17 0,7-5 10 15,1-4-11 1,10-6-5-16,-1-9-6 15,-1-2-6-15,-5-4 15 16,-7 1 15-16,-11 0 14 0,-9 4 2 16,-8 0-26-16,-10 2-20 15,-12 6-15-15,-11 10-26 16,-5 6-67-16,-6 8-81 16,6 6-193-16,-34 33-327 15</inkml:trace>
  <inkml:trace contextRef="#ctx0" brushRef="#br0" timeOffset="110166.13">2124 8197 1678 0,'0'0'699'0,"0"0"-518"16,2 0-122-16,3 10-25 16,2 8 70-16,-1 10-28 15,1 12-26-15,-3 5-22 16,6-1-17-16,-4-6-11 16,1-10 1-16,-3-6 0 15,0-8 0-15,0-8 7 0,-4-4 5 16,0-4 10-1,0-6 8-15,0-8-17 0,4-6-13 16,0-8-2 0,5-2 1-16,-1-3-11 0,8 3-19 15,4 5-9-15,2 2 21 16,3 7 0-16,-3 6 17 16,-2 10-10-16,-4 6-14 15,-5 14 8-15,3 8 16 16,-6 10 0-16,-1 0-6 15,0-1 5-15,0-7 2 16,-3-8 2-16,-2-10-1 16,-2-6 13-16,0-4 11 15,0-2 31-15,2-2 7 16,5-8-26-16,4-10-25 0,9-8-12 16,3-1-19-1,8-1-10-15,0 0-7 0,-4 9 2 16,-7 5 17-16,-3 9 17 15,-6 7-14-15,-1 10-10 16,-4 6 3-16,1 4 14 16,1 4 7-16,2-1 0 15,3-6 1-15,-3-4 0 16,5-8 11-16,0-3 8 16,1-5-1-16,-1-8-10 15,3-5-1-15,-3 0-7 16,-1-4 8-16,-3 2 9 15,-7-2 18-15,2 4-11 0,-6 6 2 16,0 2-7 0,-4 6-19-16,4 6-1 0,-6 10-33 15,-5 8 33-15,3 12 20 16,-4 10-20-16,10-2 1 16,4 3 5-16,6-7-6 15,4-6-21-15,1-6-74 16,-1-14-181-16,21-32-483 15</inkml:trace>
  <inkml:trace contextRef="#ctx0" brushRef="#br0" timeOffset="110352.57">2714 7918 2151 0,'0'0'702'0,"0"-1"-530"0,0-2-65 0,3 6-104 0,-3-2-3 0,5 6-131 0,-1 8-338 0,11 26-507 0</inkml:trace>
  <inkml:trace contextRef="#ctx0" brushRef="#br0" timeOffset="111300.79">2971 8239 2387 0,'0'3'346'0,"2"0"-259"16,-2 8-58-16,2 7 1 15,-4 5 3-15,0 8-9 16,-2 1-3-16,1-4-8 0,-2-4-11 16,5-12 4-1,0-2-6-15,0-8 16 16,5-4 13-16,-2-2 10 16,1-10-12-16,0-6-26 0,3-6-1 15,1-4 0-15,2 1-20 16,7 0-13-16,-1 3-21 15,4 5-28-15,-2 9 23 16,-5 9 19-16,3 4 13 16,-5 13 21-16,1 8 5 15,3 13-11-15,-1 2 12 16,3 4 0-16,3-1 1 16,-3-10 1-16,4-6-2 15,-5-8 6-15,-3-8 6 0,0-6-10 16,3-6 13-1,4-8-3-15,2-4 1 0,0-6-1 16,1-4 0-16,0-2-12 16,-4-3 6-16,-1 4-5 15,-9 0-1-15,-5 5-7 16,-6 4 5-16,0 10-9 16,-9 6 10-16,-7 8 1 15,-11 11-1-15,2 5-8 16,0 8 3-16,10 2-14 15,8 0-28-15,4-2-30 16,10-6-22-16,4-6 44 16,4-6 42-16,7-8 14 15,-2-6 13-15,2-6 4 16,4-6 22-16,-5-4-5 0,-2-4 31 16,-6 2-29-16,-4 2-14 15,-5 6-2-15,-4 6-19 16,0 3-1-16,-3 6-32 15,-2 8 14-15,3 2 9 16,0 5 3-16,6 0-30 16,6-2-4-16,6-10 17 15,8-4 23-15,0-8 0 16,10-12 10-16,5-10-4 16,2-8-4-16,1-11 5 15,-5 0 10-15,-12-6 49 16,-3 1 7-16,-13-6 11 15,-9 0-16-15,-7-5 10 16,-9 4-47-16,-1-2-19 0,0 11 6 16,5 16-17-16,8 16 35 15,-1 12-36-15,3 18-10 16,-10 24 10-16,3 21 9 16,5 16 1-16,8 12-9 15,9-3 5-15,9 2-6 16,-3-6-17-16,6-5-56 15,-5-5-70-15,-1-14-193 16,25 22-283-16</inkml:trace>
  <inkml:trace contextRef="#ctx0" brushRef="#br0" timeOffset="111933.95">821 8696 1263 0,'0'0'336'0,"0"0"-157"0,0 0-59 0,0 3-65 0,0-2-31 0,4 3 38 0,-2 5 58 0,5 3 21 0,0-2-20 0,2 2-17 0,1-2 26 15,7 0 19-15,12-2-25 16,10 0-22-16,19 0 14 15,25-4-62-15,82-2 9 32,62-2-18-32,42-4-17 0,-108 6-14 15,-3-8-13 1,-4 0-1-16,-7-1 1 16,-11 2 5-16,-82 1-6 15,1 2-1-15,-12 2-5 0,36-7-27 0,-25 6-48 16,-27 1-33-16,-18 0-43 15,-16 0-31-15,-13 6-70 16,-14 2-85-16,-115 22-235 16</inkml:trace>
  <inkml:trace contextRef="#ctx0" brushRef="#br0" timeOffset="112233.69">1282 8992 1762 0,'2'0'320'0,"2"1"-218"15,15 7 49-15,16-3 86 16,25 0-45-16,25-1-45 0,20-2-28 16,77-2-44-1,16-4-36-15,3-3 6 0,-80-2-20 16,-65 7 2-16,-6-4-13 15,0 2 2-15,47-8 5 16,-14 2-10-16,-23 2-2 16,-20 0-9-16,-17 4-2 15,-17 2-41-15,-6 2-58 16,-6-2-100-16,-33-6-434 16</inkml:trace>
  <inkml:trace contextRef="#ctx0" brushRef="#br0" timeOffset="114836.24">5569 7836 763 0,'0'0'141'0,"0"0"-18"0,-3-2-66 0,3 2-3 0,-2-4 57 0,2 2-44 0,2 2-34 0,1 0-33 0,-1-1-32 0,-2 1-43 0,2 0-61 0,-2-3-74 15</inkml:trace>
  <inkml:trace contextRef="#ctx0" brushRef="#br0" timeOffset="115710.67">5729 7778 700 0,'0'-2'605'0,"-2"0"-489"0,2-2-11 0,0 2-20 0,0 0-2 0,-3 0 14 0,3-2-22 16,0 4-33-16,0-2 20 0,-2 2-5 15,2-2-17-15,0 2-7 16,0 0-3-16,-2-2 17 16,2-2-8-16,0 2 4 15,-2 0 22-15,0-2-16 16,-3 2-13-16,3-4-13 0,-2 2 1 15,1 2 12 1,1 0 4-16,-3 0 5 0,1 0-9 16,-5 0-4-16,-4 2-5 15,0 4-6-15,-8 6 18 16,-10 16 4-16,-9 14 25 16,-4 12-5-16,-3 10-3 15,9 5-35-15,9 3-17 16,17-4-8-16,18 0-6 15,9-6 4-15,14-10-4 16,6-14-3-16,10-9-12 16,4-11 21-16,11-14 9 15,0-11 15-15,-2-9-4 0,-2-9-1 16,-9-10-4-16,-7-3 11 16,-6-10 11-16,-12-10-19 15,-11-4-7-15,-13-4-10 16,-11-2 10-16,-14 6-4 15,-7 9-7-15,-13 15-6 16,2 16-28-16,-1 12-58 16,8 12-106-16,14 16-329 15,1 34-502-15</inkml:trace>
  <inkml:trace contextRef="#ctx0" brushRef="#br0" timeOffset="116066.5">6013 8117 1984 0,'2'-2'669'0,"6"4"-578"0,13 4-74 0,14 8-8 0,11 10 4 0,6 10 1 0,4 6-2 0,-8 8-7 0,-7 1-5 16,-10-3-6-16,-13-4 6 0,-10-14-1 15,-5-8-10 1,-6-10 2-16,0-10 9 0,-5-6 27 16,0-4 18-16,-8-10-18 15,5-8 1-15,7-12-19 16,6-5-9-16,18-1-15 15,5 5-75-15,17 4-120 16,4 11-148-16,68-6-535 16</inkml:trace>
  <inkml:trace contextRef="#ctx0" brushRef="#br0" timeOffset="116950.23">6834 8125 1269 0,'-2'-2'856'16,"0"0"-636"-16,-3-4-94 16,3 4 32-16,-4 4-44 15,-10 8-50-15,-5 4-8 16,-7 12-7-16,-1 6 29 15,7 2-43-15,11 2-24 16,11-2-11-16,6-6-13 16,7-3 4-16,10-7 3 15,-1-8-11-15,7-9 17 16,5-10 1-16,-1-5-1 16,3-10-1-16,-3-11 1 15,-2-6 0-15,-8-8 0 0,-2-5 14 16,-5-10-13-1,-5-3 6-15,-8-9-6 0,-8 3-2 16,-4 8 3-16,-1 7 5 16,-4 16 11-16,3 12-12 15,6 10 0-15,0 10-6 16,8 8-6-16,-1 4-24 16,5 8-25-1,6 16 55-15,-1 16 0 16,-2 12 1-16,2 12 0 0,-3 5 1 15,-1-3-2-15,1-2 1 16,5-6 0-16,1-4 0 16,-1-10-1-16,-3-16 0 0,4-10-9 15,-5-13-18 1,-2-6 27-16,6-2 0 16,1-10 46-16,6-3-10 15,1-10-6-15,-2-4-16 0,0-10-14 16,-7 2-2-16,-2 2 2 15,-6 8 0-15,-1 14-9 16,-4 4 8-16,-6 10-29 16,-2 14-9-16,4 6 39 15,0 8 1-15,2 6 4 16,10-6-4-16,2-6-2 0,5-6-2 16,-1-6 2-16,-3-3-22 15,2-9 23-15,3-3 21 16,-1-7 0-16,5-4-6 15,-2-6 2-15,4-6-7 16,-6-4-7-16,1-2-2 16,-3 2-1-16,-3-2 0 15,1 8-8-15,-4 10-7 16,1 10-24-16,1 9-6 16,0 12 15-16,9 7 29 15,4 4-8-15,4 0-6 16,0 0 8-16,-4-4-1 15,0-4 8-15,-7-4-1 16,-5-6-5-16,-7-4-37 0,-4 2-148 16,-6-4-145-16,-44-5-269 15</inkml:trace>
  <inkml:trace contextRef="#ctx0" brushRef="#br0" timeOffset="117157.21">7305 7648 2081 0,'0'0'723'0,"0"0"-608"0,0 0-115 0,2 8 1 0,0 4-2 0,5 6-51 0,3 4-266 0,27 28-382 0</inkml:trace>
  <inkml:trace contextRef="#ctx0" brushRef="#br0" timeOffset="118133.93">7694 8039 2123 0,'0'0'667'0,"2"0"-604"0,-2 2-63 0,2 6-9 16,-2 2 9 0,0 10 13-16,0 6 4 0,-2 2-16 15,2-2 0-15,0-2 1 16,0-10 4-16,0-10-6 15,2-2 12-15,0-6 26 16,8-4 22-16,1-12-33 16,7-4-26-16,4-10-1 15,0 4-4-15,3 2-50 16,0-1-38-16,-2 6-25 16,4 5 24-16,-2 8 38 15,0 10 32-15,-3 11 5 0,-2 11-19 16,-2 9 2-1,7 9-74-15,6 4-73 0,6 2 37 16,12-4-26 0,7-4 34-16,2-12 73 0,2-9 64 15,-8-13 34-15,-8-8 50 16,-3-9 54-16,-8-1-48 16,-6-4 33-16,-6-2-28 15,-11-2 14-15,-8-2 5 16,-12-2-36-16,-5 4-55 15,-9 2-23-15,-10 8 0 16,-3 4-17-16,-8 12 10 16,3 6-1-16,8 8-17 15,5 6-34-15,16 4 1 16,4-2-56-16,11 0 25 0,10-4 25 16,3-6 35-16,7-8 29 15,9-5 62-15,5-7-22 16,4-7 17-16,1-5-12 15,-6-4-15-15,-4-4 36 16,-4-2-24 0,-7 0 27-16,-7 2-45 0,-6 6-24 15,-7 6-40-15,0 4 20 16,-2 4-10-16,2 8-12 16,0 4-36-16,4 2 36 15,3 6-58-15,11-6 46 16,0-4 27-16,13-10 15 15,5-8 12-15,1-8 9 16,3-8 19-16,-7-8 32 16,-1-6 27-1,-8-5 3-15,-9-3 41 0,-5-4 5 0,-10-4-37 16,-12-2-12-16,-3 2-13 16,-9 0-19-16,1 7 11 15,-1 11-22-15,10 16 7 16,4 15-51-16,5 9-2 15,0 15-37-15,-4 20 39 16,5 17 0-16,4 20 5 16,9 12-4-16,13 6-2 15,-1 1-5-15,-1-1 4 16,-3-4-41-16,-4-6-74 0,1-6-146 16,-7-9-194-16,-10 27-481 15</inkml:trace>
  <inkml:trace contextRef="#ctx0" brushRef="#br0" timeOffset="118566.43">6150 8472 1213 0,'-2'-2'630'0,"2"2"-489"0,0 0-3 0,0 0-5 0,-2 0-20 0,4 0 31 0,7 0-53 16,15 0 2-16,17 2 48 15,23 0-24-15,18 2-27 16,16-4-28-16,14-4-4 16,64 0-19-16,7-2-16 0,-123 4 2 15,-5 0-13 1,53 0-12-16,-17 2-15 15,-13 2-108-15,-25 2-105 16,-15 2-122-16,-24 4-243 0,-79 20-482 16</inkml:trace>
  <inkml:trace contextRef="#ctx0" brushRef="#br0" timeOffset="118953.67">5983 8767 1522 0,'-18'0'483'0,"12"0"-370"0,-12 2-61 16,13-2-7-16,7 0-19 15,12 2 89-15,15-2 130 16,24 4-61-16,30-3-43 16,79 10-31-16,50-7-58 15,33-6-8-15,-73-4 7 16,-3 6-9-16,-1-8 7 15,-15 9-20-15,-9-1-5 16,-19 0-23-16,-67 3 9 16,-10-3 1-16,-9 0 5 15,37 2-4-15,-27-2-3 16,-20 0 3-16,-20 0 3 16,-9 0-3-16,-5-2-3 15,1 2-3-15,2 0-6 0,-2 0-14 16,-1 0-20-16,-2 0-64 15,-4-3-65-15,-4 3-178 16,-53-5-425-16</inkml:trace>
  <inkml:trace contextRef="#ctx0" brushRef="#br0" timeOffset="121034.42">11424 7429 1878 0,'-2'-4'324'0,"2"4"-189"0,-3-2-24 0,3 2-11 0,0 2-34 0,3 6-36 0,-6 6-10 0,3 16 82 16,-2 10-27-16,-2 11-38 15,0 5-16-15,2 2-1 16,-1-4-20-16,-2 0-25 16,1-10-105-16,-7-6-142 15,-2-10-192-15,-45 8-474 16</inkml:trace>
  <inkml:trace contextRef="#ctx0" brushRef="#br0" timeOffset="121384.62">11155 7435 1697 0,'2'-12'330'16,"5"4"-136"-16,9-10-140 15,7 6 9-15,9 2-2 0,5 6 34 16,6 6 11-16,6 10-20 16,6 4-28-16,8 14-13 15,-1 9-16-15,1 8-7 16,-5 11-7-16,-7-1-13 16,-9 3 13-16,-9-6-8 15,-8-4 10-15,-16-1-17 16,-9-6 0-16,-11-6-8 15,-12-4 7-15,-10-6 2 16,-7-5 8-16,-9-8 1 16,-2-4 2-16,2-8-4 15,2-2 1-15,3-7-3 16,6-2-5-16,5-3-1 16,8 0-54-16,14 0-166 15,11-6-262-15,62-50-643 0</inkml:trace>
  <inkml:trace contextRef="#ctx0" brushRef="#br0" timeOffset="121634.99">12108 7650 2133 0,'0'2'496'0,"3"2"-436"15,3 12 12-15,1 6 39 16,-1 10-15-16,3 8-32 16,-2 0-31-16,4 3-16 15,-2-6-16-15,0-5-1 0,-2-3-46 16,-3-9-109-16,-4-6-208 16,-23-2-269-16</inkml:trace>
  <inkml:trace contextRef="#ctx0" brushRef="#br0" timeOffset="121799.45">12088 7455 2163 0,'2'2'367'0,"0"0"-277"16,1 0-63-16,1 7-27 15,5 0-25-15,-4 4-184 16,12 16-137-16</inkml:trace>
  <inkml:trace contextRef="#ctx0" brushRef="#br0" timeOffset="122201.8">12510 7638 2123 0,'-14'6'289'0,"-1"0"-217"0,-12 6-28 16,0 4 25-16,0 0 21 15,11-2-39-15,5 2-39 16,9 2-12-16,11-4 7 15,11 4-6-15,15-2-1 16,15-2-12-16,8 0 12 16,-4-2 0-16,-2 4 1 15,-14-2-1-15,-13-2 0 16,-14 1-7-16,-11-3 0 16,-7-2 7-16,-6 6 24 15,-14 0 3-15,-10 0 1 16,-13-1-16-16,-1-6 6 0,-2-4 2 15,6-3-4-15,9-5-16 16,13-1-7 0,12-6-140-16,15-2-212 0,59-53-778 15</inkml:trace>
  <inkml:trace contextRef="#ctx0" brushRef="#br0" timeOffset="122749.6">13021 7704 2019 0,'0'0'324'0,"-2"0"-210"0,2 0-9 0,-2 0 27 0,0 2-13 0,-9 4-67 0,-11 14-23 16,-10 8-4-16,3 10-14 16,5 4-11-16,13 3 0 15,9-8 1-15,10-1-1 16,7-8-10-16,8-9-16 16,-3-7 1-16,7-8 25 15,-3-8 23-15,1-5-22 16,2-6 1-16,-5-3 3 0,1-7-4 15,-6-3-1 1,1-4 9-16,-5-4-7 16,1 4 4-16,1 4-6 15,6 2-5-15,3 8-8 0,2 4-19 16,13 10-4-16,1 6-1 16,7 12 20-16,-3 6 10 15,-6 8-31-15,-9 0 19 16,-11 0 4-16,-7-3-8 15,-11-7 4-15,-5-6 19 16,-9-6 0-16,2-5 48 16,-7-5-6-16,0-10 20 0,3-5-17 15,9-9-23 1,9-7-22-16,15-5-19 0,12 2-79 16,8 4-133-16,84-32-135 15</inkml:trace>
  <inkml:trace contextRef="#ctx0" brushRef="#br0" timeOffset="123317.54">13763 7872 1934 0,'4'0'369'0,"2"-2"-270"0,5-1-11 0,2-4 35 0,3-3-12 0,-1-4-46 0,3-2-26 0,-3-2-5 0,-1-2 5 0,-10 6 29 15,-4-2-26-15,-8 4-20 16,-10 0-22-16,-9 8-8 16,-7 6 8-16,-3 12-11 15,3 6 5-15,7 8-13 16,15 4-44-16,14-2-14 15,8 5-17-15,13-12 32 32,6-6 26-32,11-10 36 0,9-12 0 15,4-5 1-15,3-12 9 16,0-5-9-16,0-5 6 0,-8-6 5 0,-7-4 6 16,-17-2 32-16,-6-4-1 15,-14-4-8-15,-8-8-7 16,-12-7-13-16,1-3 6 15,-1 2 17-15,1 10 11 16,6 12-19 0,1 14 5-16,6 18-5 0,2 6-26 15,-2 12-10-15,0 10-33 16,-2 18 33-16,-1 12 7 16,1 20 0-16,4 6-7 15,0 8-1-15,0 6 1 16,-2-5-1-16,2-5-93 15,2-14-38-15,0-16-13 16,5-17-127-16,-3-18-225 0,-4-36-1129 16</inkml:trace>
  <inkml:trace contextRef="#ctx0" brushRef="#br0" timeOffset="123470.84">13919 7477 1970 0,'18'-6'339'0,"0"5"-240"0,22-6-55 0,9 3 55 0,5 4-36 0,-1 2-62 0,-4 2-1 0,0 2-277 0,49 6-534 16</inkml:trace>
  <inkml:trace contextRef="#ctx0" brushRef="#br0" timeOffset="123784.1">14367 7774 1843 0,'11'-2'322'0,"5"0"-112"16,9-2-22-16,2-4-40 15,-8 2-23-15,-3 0-8 16,-7-4-15-16,-9 6-17 15,-2 0-40-15,-12 0-45 16,-5 4-1-16,-15 6 0 0,-7 10 0 16,2 6 0-16,7 8-11 15,8 2 6-15,15 5-12 16,11-4 3 0,7-1-30-16,7-6-20 15,9-5 10-15,1-10 2 0,5-4-83 16,5-9-124-16,87-43-263 15</inkml:trace>
  <inkml:trace contextRef="#ctx0" brushRef="#br0" timeOffset="124333.09">11629 8183 1510 0,'-2'0'513'0,"4"0"-363"0,-2-2-22 0,9 2-22 0,11-2 43 0,20 0-10 0,24-2-11 0,24 0-34 0,21-2-14 16,74-2-29-1,10 2-9-15,-3-4-8 0,-63 8 4 16,-5 4-23-16,-72 6-15 15,-11-4-8-15,-10 2-80 16,25 8-149 0,-30 0-264-16,-33 4 159 0,-131 35-325 15</inkml:trace>
  <inkml:trace contextRef="#ctx0" brushRef="#br0" timeOffset="124533.35">12248 8351 322 0,'-193'14'1241'0,"66"-3"-875"16,78-4-150-16,15-2-25 15,16-3-47-15,-18 4-26 16,36-2-58-16,34 2 63 0,32-4-22 16,98-2 32-1,81-8-40-15,55 14-31 0,-86 0-20 16,-2 6 13-16,-7 2-34 16,-22-6-10-16,-25 6-11 15,-17-10-14-15,-91-2-92 16,-12-4-188-16,78-12-545 15</inkml:trace>
  <inkml:trace contextRef="#ctx0" brushRef="#br0" timeOffset="125616.07">17135 7375 1416 0,'6'4'273'0,"5"0"-147"0,10 2 24 0,8 0 10 0,2-2-49 0,2-2 12 0,7-4-21 0,1 0-15 16,-2-4-24-16,-1-2-37 0,-7-4-14 16,-8 4 6-16,-10-2-2 15,-9 4 7-15,-6-4 8 16,-13 0-23-16,-8 4 1 16,-14 2-9-16,-17 8 17 15,-13 12-16-15,-6 10 13 16,3 12 9-16,4 14-8 15,11 6-15-15,16 6 0 16,22 5-7-16,19-5 7 16,20-4-1-16,23-6-53 15,17-8-27-15,18-14-48 16,10-10-56-16,10-9-86 16,-7-13-80-16,110-27-388 0</inkml:trace>
  <inkml:trace contextRef="#ctx0" brushRef="#br0" timeOffset="125900.05">17742 7648 1766 0,'-21'2'294'15,"-4"4"-138"-15,-22 12-26 16,1 6-52-16,8 8-43 16,15 4-26-16,19 2-9 15,17 3 1-15,22-8-2 16,24-3 0-16,19-13-18 15,9-6 19-15,4-8 10 16,-7-6 4-16,-9-2-1 16,-13-8 19-16,-20-2 23 15,-17-3 37-15,-17-4-41 0,-14-7-29 16,-19-3-22-16,-17 4-3 16,-18 2-36-16,-5 10-88 15,-1 6-59-15,14 8-282 16,-2 2-1014-16</inkml:trace>
  <inkml:trace contextRef="#ctx0" brushRef="#br0" timeOffset="126800.98">18407 7860 1129 0,'2'-6'1081'0,"8"4"-929"16,0-5-58-16,3 2 47 15,6-1 14-15,-7 2-53 16,-6 4-62-16,2 6-16 16,-3 3-24-16,-1 6-13 15,0 3 13-15,-4 3 9 16,-4-2-9-16,0-2-1 15,-1-12 0-15,3 0-9 16,2-5 10-16,-3-2 13 16,3-9-13-16,-3-7-46 15,6-10 28-15,5-8 9 0,5 0 1 16,5-2-17-16,9 6-38 16,2 6-30-16,2 8 34 15,-6 14 40-15,-4 10 18 16,2 16-3-16,-4 8 4 15,6 8 20-15,4 0-19 16,4-1-2-16,2-8 2 16,2-8 0-16,-4-7 8 15,-4-9 1-15,3-6 8 16,-3-9 8-16,-3-5 1 16,0-5 33-16,-1-7 7 15,-7-6-1-15,-3-1 2 0,-1-8-11 16,-5-2-26-16,-3-6-13 15,-3-4-12-15,-1-2-5 16,-4-5 6-16,-1 1-7 16,3 0 6-16,3 8 3 15,1 6-7-15,3 8-1 16,0 8 0-16,-5 9 0 16,2 10 16-16,-6 4-2 15,2 6-15-15,0 2-26 16,-4 10-14-16,-6 7 40 15,-1 11 6-15,-4 20 7 16,-1 9-5-16,1 14-7 16,-1 6 10-16,3-1-10 15,8-3-1-15,10-8 1 16,8-8-2-16,5-14-2 0,8-8 3 16,1-12 0-16,5-10-12 15,1-4-18-15,-2-7 0 16,-4-3 21-16,0-8 9 15,-7-2 1-15,-7-7 7 16,-4 1-7-16,-6-2 1 16,-3 4 16-16,-3 4-3 15,-2 2-3-15,5 6 3 16,3 2-15-16,-1 2-16 16,3 4-21-16,3 0 37 15,4 2 0-15,3 4 1 0,1-4-1 16,4-2-22-1,-7 0-64-15,1-6-172 0,17-22-276 16</inkml:trace>
  <inkml:trace contextRef="#ctx0" brushRef="#br0" timeOffset="126982.97">18986 7445 2046 0,'25'-6'264'0,"1"0"-194"0,34-4 68 0,10 4 17 0,5 2-73 0,1 4-49 0,-5 2-33 0,-10 0-217 16,57-6-495-16</inkml:trace>
  <inkml:trace contextRef="#ctx0" brushRef="#br0" timeOffset="127269.71">19431 7704 2074 0,'-8'-2'500'0,"1"0"-416"0,-2-4 45 16,2 4 29-16,5-2-14 16,2 4-41-16,2-2-44 15,0 2-29-15,-2 0-20 16,0 0-10-16,0 0-13 16,0 2-59-16,3-2-133 15,-6 4-399-15,-18-12-182 16</inkml:trace>
  <inkml:trace contextRef="#ctx0" brushRef="#br0" timeOffset="127958.19">19481 7658 1956 0,'-2'0'329'0,"2"0"-227"0,-2 2 67 0,2-2-23 0,-3 4-68 0,-1 10-27 0,0 10 28 0,4 10-25 16,0 10-34-16,4-2-10 0,5-1-10 0,-3-9-9 15,-2-9-37-15,1-5-91 16,-2-9-179 0,3-11-370-16</inkml:trace>
  <inkml:trace contextRef="#ctx0" brushRef="#br0" timeOffset="128150.97">19460 7592 1963 0,'-2'0'692'0,"2"0"-596"16,0-2-38-16,-2 2-11 15,4 2-47-15,0-1-39 0,4 10-167 16,26 13-321-16</inkml:trace>
  <inkml:trace contextRef="#ctx0" brushRef="#br0" timeOffset="128882.66">19708 7742 2292 0,'3'4'249'16,"0"2"-204"-1,7 10 27-15,3 10-28 0,-5 7-5 16,4 4-17-16,1-1-13 16,-3 0-8-16,-4-9 0 15,1-9 6-15,-5-10-6 16,0-4 0-16,0-4 15 15,0-7 16-15,6-7-28 16,5-8-4-16,2-7 0 16,7-4-9-16,-1-3-27 15,6 2-5-15,-1 0-17 16,4 6-41-16,-5 8 22 16,-6 10 41-16,-7 6 5 15,0 6 30-15,-5 8 1 16,1 8 0-16,-1 6 10 0,7 2 4 15,-3 2-7-15,5 0 13 16,1-4 13-16,3-3-2 16,3-6 16-16,-4-2-5 15,8-9-21-15,4-7 6 16,7-7-5-16,1-4 1 16,-2-4 7-16,-8-4 27 15,-13-1 30-15,-9-2-11 16,-12-1-2-16,-6 2-41 15,-12 4-11-15,-4 4-14 16,-8 10 1-16,-7 10-3 16,2 10-6-16,5 10-1 0,10 8-6 15,11 6-4-15,16-1-1 16,14 3-12-16,11-7 0 16,13-2 17-16,7-9-11 15,6-10-2 1,-4-2 13-16,-2-14 7 0,-7 0 1 15,-8-5 16-15,-13-4 16 16,-5-1 25-16,-12-4-16 16,-8-9-15-16,-10-1-7 15,-11-3-20-15,-9 3 1 16,1 3-1-16,-3 7-16 0,7 10-91 16,13 2-152-16,13 6-321 15,61 0-368-15</inkml:trace>
  <inkml:trace contextRef="#ctx0" brushRef="#br0" timeOffset="129451.89">20811 7828 2131 0,'-4'2'269'0,"-1"2"-160"0,-8 4 52 0,4 8-17 0,0 0-63 0,3 9-29 16,8 1-17-16,4-2-29 0,10-2-6 0,4-4-9 15,7-6 9 1,2-8 16-16,2-8 7 0,2-8-10 16,-2-6 4-16,-6-4-2 15,-3-6-3-15,-11-5 15 16,-2-3 4-16,-9 2-8 15,-4 4-4-15,-3 6-19 16,1 8-10-16,-4 12 1 16,1 6-14-16,1 8 2 15,4 12-3-15,4 4-25 16,8 6-10-16,9-4-37 16,8-4-103-16,4-9 83 15,2-8 58-15,-2-10 53 16,-2-9 5-16,0-6 9 0,-10-9 44 15,-7-1 28-15,-6-4 7 16,-4 0-25-16,-4 2-25 16,2 8-5-16,4 8-5 15,0 4-26-15,9 10-1 16,0 6-1-16,7 12 17 16,4 10 10-16,3 8-12 15,-3 4 18-15,-8-4-18 16,-8-4 19-16,-6-3-4 15,-9-5-9-15,-9-8-6 16,-19 2 12-16,-19-2-27 16,-20-4-137-16,-17-2-233 15,-175 2-260-15</inkml:trace>
  <inkml:trace contextRef="#ctx0" brushRef="#br0" timeOffset="129834.04">17805 8203 1725 0,'3'0'285'0,"1"-2"-66"0,7 2-21 0,7 0 35 16,11 0-19-16,18 2-47 0,15 0-58 16,27-2-41-16,78 6-29 15,40 0-15-15,5-3-12 16,-94 0-12-16,-76-1-54 15,-6 0-134-15,-11 0-163 16,20 0 15-16,-28 6 47 16,-28 2-278-16,-138 44 343 15</inkml:trace>
  <inkml:trace contextRef="#ctx0" brushRef="#br0" timeOffset="129984.27">18135 8438 950 0,'-178'-2'807'0,"135"4"-522"0,17-2 42 16,17 0-12-16,-14 0-102 15,44 0-112-15,39 0 10 16,100 0-18-16,116 0-15 16,74-6-50-16,-105 6-16 15,-19 4-12-15,-28 2-1 16,-49-2-207-16,-64-44-1124 16</inkml:trace>
  <inkml:trace contextRef="#ctx0" brushRef="#br0" timeOffset="136850.81">4591 7520 1823 0,'0'0'273'0,"1"1"-231"0,2 6 0 0,2 0 33 0,3 11 6 0,3 7 18 0,1 9-12 0,-1 8-19 15,-3 12-20-15,2 14 69 0,-4 10-47 16,1 17-14 0,-1 13-34-16,1 84 31 0,-2 71-20 15,12 66 15 1,-3-101-3-16,-1 31-2 0,3 10-13 15,4-10-3-15,13-25 5 16,-6-5-26-16,11 9 6 16,-7-7 9-16,-4-12-11 15,0-5 10-15,-7 2-2 16,-7 11 0-16,-3 4-18 16,-17 3-6-16,-3-13 6 15,-8-9 8-15,-3-7-8 16,2-31 0-16,4-33 0 15,8-29 10-15,0-63-10 16,5-12-1-16,0-1 1 16,-2 39 24-16,6-5-12 15,4 0 2-15,6 6-5 0,1 4 0 16,0 1 0 0,-3-7-1-16,-4-8-7 0,-4-12 10 15,-2-9-11-15,-2-13 0 16,-2-6 0-16,2-11 0 15,-1-8 13-15,1-3-11 16,0-4-2-16,2-2 0 16,-4-4-13-16,-1-6-34 15,-2-4-55-15,-4-13-183 16,-5-83-376-16</inkml:trace>
  <inkml:trace contextRef="#ctx0" brushRef="#br0" timeOffset="138045.99">10102 7443 1927 0,'0'-2'372'0,"0"2"-182"0,-2-2-85 0,2 2-7 0,0 0-25 0,2 0 5 0,-2 0 24 0,0 2-34 16,6 10-44-16,-2 16 27 15,5 24 30-15,-1 37-12 16,4 91-2-16,11 57-14 15,16 30-41-15,-19-57-11 16,-6 32 11-16,-1-5-5 0,-7 40-6 16,-4 30-1-1,-2 14 7-15,-4 26 2 16,-11 6-9-16,1-23-1 16,-3 18 1-16,-8-14 8 0,12-7-1 15,-1-20-7-15,12-59 0 16,0-41-1-16,6-36 1 15,4-29 0-15,2-20 9 16,-3-72-9-16,-1-4-1 16,1-2-5-16,11 41 6 15,-3-11 1-15,-1-18-1 16,-3-12-1-16,-5-15-11 16,0-14 5-16,-6-8-5 15,2-6-3-15,0-5-11 16,2-2-17-16,5-10-22 15,9-14-106-15,7-16-282 16,68-150-377-16</inkml:trace>
  <inkml:trace contextRef="#ctx0" brushRef="#br0" timeOffset="139433.76">15809 7145 1741 0,'0'0'464'0,"0"0"-402"0,-2 4-23 0,0 11 37 0,-6 20 167 0,-2 15-81 0,-1 18-27 0,-1 14-19 16,6 21-37-16,8 71-17 15,18 42-11-15,18 53 4 16,-13-32-28-16,-8 60-10 15,5 0 10-15,-19 23-6 16,-3 25-11-16,-9 10 1 0,-16 26 6 16,-2-32-17-1,3 6-2-15,11-29-17 0,11-19 13 16,4-12-18-16,4-38 9 16,-8-35 14-16,-2-19 1 15,-1-20 6-15,-4-21-5 16,4-38 10-16,-3-71-11 15,1-3 1-15,-4-2-1 16,-2 44 9-16,0-6-1 16,-1-5-8-16,5-9 1 15,1-3-1-15,2-6 1 16,0-9 1-16,4-12-1 16,-1-12-1-16,1-12 6 15,2-10-6-15,2-6-18 16,1-4-25-16,1-6-47 0,0-12-44 15,4-10-103-15,-2-22-269 16,7-134-355-16</inkml:trace>
  <inkml:trace contextRef="#ctx0" brushRef="#br0" timeOffset="140633.97">21894 6950 1687 0,'0'-2'225'0,"-3"2"-129"0,3 0 61 0,0-2 2 0,3 0-54 0,-1-2-6 0,1 2-30 15,1 0-3-15,-2 0-15 16,3 2-6-16,-3 2-13 16,2 6-13-16,3 8 38 15,6 14 6-15,0 16-13 16,-3 22-7-16,5 28 64 16,1 95-28-16,1 72-25 0,-10 66-27 15,-1-73-3-15,6 43-1 16,3 28 5-16,12 2-13 15,-11 30-7-15,-5 20-8 16,-20 60 19-16,-13-4-19 16,-16 34 0-16,-16 9 0 15,-10-9 1-15,4-64 5 16,15-40-6-16,17-54-18 16,32-65 12-16,25-37-13 15,9-35 14-15,-7-40 5 16,-18-77 2-16,-2-17 5 15,-2-8 10-15,9 30-11 16,-7-28 1-16,-4-20 4 0,-3-4-11 16,-2-10 2-16,5 0-1 15,6 0 5-15,-1-12-6 16,8 0-20-16,4-14-53 16,3-10-103-16,2-10-375 15,51-121-309-15</inkml:trace>
  <inkml:trace contextRef="#ctx0" brushRef="#br0" timeOffset="143551.6">932 9709 1463 0,'-5'-4'584'0,"10"0"-396"0,-5-2-46 0,7-2-14 0,-1 2-56 0,7 0-17 16,8 0 1-16,1-2 13 15,5 4 15-15,4 0-30 16,1 2-5-16,1-2-5 0,7-2-14 15,7 2 1 1,13-2-2-16,20 0 34 0,23-4-29 16,82-4-16-16,28 0 2 15,25 0-20-15,-61-4 6 16,6-2-6-16,6-2 1 16,0-2-1-16,8 2 0 15,1-1 0-15,-3 10 6 16,0 0-6-16,-20 5-1 15,4 1 1-15,-5 4-6 16,4 2 4-16,-5-6-20 16,-7 1 21-16,-2-4-8 15,11 1 7-15,-2-4 2 0,1 5-1 16,-12 4 1-16,-4-4 0 16,2-4-1-16,4 2-11 15,-2-2-3-15,4-4 0 16,-11 2 14-16,4-2-20 15,1-4 6-15,2 2 14 16,1-2-1-16,0-2-1 16,-15-1 3-16,-2 5 0 15,-8 3-1-15,-13 3 1 16,-69 7-1-16,-1 1 1 16,1-3 0-16,49-1-9 15,-3-5 9-15,0 4 1 0,-2-1-1 16,8-5-2-1,-6 1 2-15,3 4-2 0,-5 0 2 16,-4 1 0-16,-5 0 6 16,1-1-6-16,-3 2-1 15,-4-2 0-15,1-2 0 16,1 2 1-16,2-4 1 16,5 2 1-16,1 0-2 15,9 0 1-15,-2 0-7 16,4 4 5-16,-3 0 0 15,4 2 1-15,-2 4 0 16,6-4 1-16,5 0-1 16,60-10 6-16,9 0-6 15,0 8 0-15,-54 0 0 16,3 0 0-16,-2 4-1 0,-1 2 1 16,0 0 0-1,-2 2 0-15,-2-2 0 0,5-4 0 16,0-4 0-16,-3 4 0 15,14 2 0-15,-12-3 0 16,7 7 0-16,0-1 0 16,5-3 1-16,-5 4 0 15,-2-5-1-15,0 10 0 16,1-7-1-16,-4 4 1 16,-7-7 0-16,10 8-1 15,-9 3 1-15,7-1 0 16,-3-5-2-16,4 7 2 15,-13-1 0-15,7-2 6 0,-70-4-7 16,1 0 1-16,-6 0-7 16,60-2 7-16,-3 0 0 15,-6 2 0-15,0 0-1 16,-4 0-1-16,-3 2 2 16,-1 0 0-16,1 4 0 15,0-2 1-15,3 2-1 16,-3-4 0-16,-2 2 1 15,2-2-1-15,-5 0 0 16,-1-2 0-16,1 0 6 16,-2 0-6-16,3 0 0 15,0 0 1-15,-3 4 4 0,0-8-4 16,7 4 6 0,5-2-7-16,2 0 0 0,11-2 0 15,69-4 0 1,21-4 0-16,24 4 1 15,-74 4 6-15,-2 1-6 0,6-6-1 16,-2 7 0-16,-4-2 0 16,6 4 1-16,8-3-1 15,-2 7 0-15,2-5-2 16,-3 5 2-16,-20-2-5 16,-16-2 5-16,-78-2 11 15,-9-1-11-15,-4 3 0 16,36-4-6-16,-21 3 6 15,-10-2 1-15,-10 2 0 16,0-3-1-16,3 4 0 0,9 0-2 16,8 4-4-1,12-3 6-15,4 2-1 16,6 1 1-16,2 0-2 16,-6-2 2-16,2 0 0 15,-1-2 0-15,-5-2 7 0,-1 0-7 16,3-2-1-16,-2-3 1 15,5 2 0-15,5-4-1 16,6 1 0-16,6 1 1 16,7 3 5-16,8 0-5 15,-3 4 0-15,-5 0 0 16,-10 1 1-16,-12 3-1 16,-16-4 1-16,-12 3 0 0,-14-3 7 15,-6-3-7-15,-5 3 16 16,0-4 10-16,4-2-8 15,6 2 1-15,2-4-13 16,4 4-6-16,-1 1 7 16,-3 0-8-16,2 2 1 15,-1 1 0-15,-5 0 0 16,-7 0 4-16,0 0-5 16,-6-3 0-16,1 2 2 15,1-2-2-15,-4 2 0 16,1-4 1-16,-3 3 0 15,-3-1 5-15,-3 3 2 16,-1-3-1-16,1 3 10 16,-1 0-7-16,2-1 1 0,2-2-10 15,3 3 10-15,9 3-4 16,-3-3-6-16,4 4 0 16,-2-1-1-16,0 4 0 15,-2-3-1-15,0-3 0 16,-9 2-31-16,-5 1-125 15,-6-4-451-15,-69-40-1378 16</inkml:trace>
  <inkml:trace contextRef="#ctx0" brushRef="#br0" timeOffset="151934.43">4970 14016 1097 0,'-3'0'210'0,"3"0"-84"0,-2 0-45 0,-4 0-43 0,5 0 1 0,1 0 18 0,-2 0-6 0,2 0 15 0,0-1-17 0,-2-2-1 0,2 3-24 16,0-1 9-16,-5-2-7 16,5 3 8-16,0-4 16 15,0 2 22-15,0-2 4 16,0 4 34-16,0 0-31 15,0-1-23-15,0 1-11 16,0 0 27-16,0 0-11 16,0 0-16-16,0 0-4 15,0 0-10-15,0 0 19 0,0 0-14 16,0 0-5-16,9 11 1 16,0 11 20-16,2 17 29 15,8 27-13-15,-2 30-2 16,14 87-15-1,-4 19-9-15,-11-11 13 0,-14-53-23 16,-8 0-11-16,-4-3-20 16,1-5 9-16,-7-6-4 15,-5-3 2-15,11-67-8 16,1-2 1-16,3-2-1 16,-10 48 0-16,9 0-6 15,3-5 6-15,6 1 7 16,0-4-7-16,3-1 1 15,-3-9-1-15,0-8-1 0,-2-10 1 16,0-12 1-16,-4-2-1 16,2-12-10-16,-3-4 10 15,3-5 9-15,0-5-9 16,2-13-1-16,0 0-9 16,0-5 2-16,0-4-17 15,2 0-2-15,-2-4-8 16,2 0-23-16,-2-5-64 15,5-10-100-15,9-12-139 16,34-89-278-16</inkml:trace>
  <inkml:trace contextRef="#ctx0" brushRef="#br0" timeOffset="153333.59">10219 13555 1230 0,'0'0'266'15,"0"0"-61"-15,-3 2-76 0,-1-2-40 0,4 2-26 0,-2-2 16 0,2 0 26 0,0-2 3 0,0 2-22 16,2-2 5-16,-2 2 4 16,2-2-14-16,3 6-38 15,-1 14 10-15,5 18 52 0,4 30-14 16,12 81-29-1,13 66 40-15,26 39 22 0,-16-91-29 16,4 3-34-16,-2-8-26 16,-1-3-12-16,-9-7-23 15,-11-25-30-15,-25-67 30 16,-2-8-1-16,-2 2-1 16,-2 46-8-16,-4-10-8 15,-4-13 4-15,-5-11 1 16,4-16-7-16,-3-14-5 15,4-8-10-15,3-8-17 0,0-4-2 16,5-6-60 0,-1 0-102-16,6-8-87 0,6-18-299 15</inkml:trace>
  <inkml:trace contextRef="#ctx0" brushRef="#br0" timeOffset="154670.6">15700 13942 931 0,'0'0'726'0,"0"0"-558"0,0 0-51 0,0-2-49 0,0 2-22 0,0 0-25 0,0 0-1 0,-3 0 4 15,3 0 15 1,0 0 12-16,0 0-11 0,0 0 2 16,0 0 44-16,19 26 65 15,-9 10-14-15,2 27 8 16,18 95-49-1,9 101 44-15,-10 25-28 0,-1-101-26 16,3-7-16-16,8-11-29 16,7-19-20-16,6-21-15 15,-25-79-6-15,-3-2-9 16,4-4 8-16,22 36-13 16,-5-14 0-16,-5-12-38 15,-7-10-34-15,0-5-89 16,5-8-125-16,3-4-225 15,80 3-188-15</inkml:trace>
  <inkml:trace contextRef="#ctx0" brushRef="#br0" timeOffset="155956.67">21949 14319 1594 0,'-2'0'297'0,"0"-2"-12"0,-2 2-40 0,2 0-53 0,2 0-35 0,0 0-22 0,4 2-27 0,0 6-10 16,1 4-1-16,1 0-35 0,1 5-17 15,4-2 0-15,-2 10-11 16,0 8-7 0,0 20 18-16,-5 27-22 15,-6 86 17-15,-25 49 16 16,-4 2-5-1,15-87-30-15,10-76-21 0,6-10-17 16,0-4-5-16,-5 40-10 0,3-17-44 16,-6-13-61-16,-2-10-151 15,-30 46-732-15</inkml:trace>
  <inkml:trace contextRef="#ctx0" brushRef="#br0" timeOffset="185924.47">16030 892 1692 0,'-3'0'276'0,"3"2"-208"15,-2-2 4-15,0 2 58 0,0 0-35 0,-1-2-26 0,2 2 6 0,1-2-9 0,-3 2-35 0,3 2-4 0,-3 6-9 0,1 10-1 0,-2 9-4 0,2 8-3 16,-3-1-10-16,10 0 0 15,1-5 0-15,3-5 0 16,3-6-13-16,3-10 7 16,-1-4 6-16,7-10 29 0,18-8 16 15,9-11 23 1,15-14-32-16,1-9-9 16,-1-3-12-16,-8-5-15 15,-5 4-8-15,-8-2 7 0,-7-6-87 16,2 2-167-16,-2 6 16 15,-1 9-32-15,14 15-753 16</inkml:trace>
  <inkml:trace contextRef="#ctx0" brushRef="#br0" timeOffset="186817.01">17411 2203 1811 0,'-2'0'195'0,"2"0"-150"0,-2 3 5 0,2-3 58 0,-3 3-62 0,-2 8-16 0,-1 3-7 0,2 4-8 0,1 4-5 15,6-2-2-15,1-8 19 16,7-2 3-16,-2-6 55 16,4-2-2-16,14-4 23 15,11-8 2-15,18-11-45 16,22-12-24-1,18-11-25-15,73-31-14 0,21-9-163 16,-137 56-184-16,127-84-307 16</inkml:trace>
  <inkml:trace contextRef="#ctx0" brushRef="#br0" timeOffset="187452.39">18353 3501 1262 0,'0'2'464'0,"0"-2"-400"0,0 2-22 0,0-2 38 0,0-2-2 0,0 2-2 0,0 0-22 0,2 0-12 0,-1 2 8 16,6-2-4-16,-1-2 37 15,19-4 28-15,25-6-17 16,40-12-37-16,117-30-57 16,85-22-36-16,9-7-279 15</inkml:trace>
  <inkml:trace contextRef="#ctx0" brushRef="#br0" timeOffset="210868.95">1340 10235 868 0,'0'-2'124'0,"0"2"-68"0,-2-2-26 0,2 2-15 0,0 0-15 0,0 0-1 0,-2 0-5 0,2 0 5 0,0 2 0 0,0-2 1 0,0 0 2 15,0 0 34-15,0 0 9 16,0 0 24-16,0 0 9 16,0 0-9-16,0 0-33 15,0 0-8-15,0 0 5 16,0 0 3-16,0 0 2 15,0 0-29-15,0 0 1 16,0 0-10-16,0 0 0 16,0 0-1-16,0 0 0 0,0 0-10 15,0 0 11 1,0 0 15-16,0 0-15 0,0 0 10 16,0 0 41-16,0 0-22 15,0 0 5-15,0 0-17 16,0 0-2-16,0 0 3 15,0 0 3-15,0 0 9 16,0 0-14-16,0 0 10 16,0 0 8-16,0 0-14 15,0 0-2-15,0 0-2 16,0 0-5-16,0 0 22 16,0 0-5-16,0 0 8 15,0 0 6-15,0 0 17 16,0 0 2-16,0 0 10 0,0 0-28 15,-5-11 14-15,5 11-13 16,0 0-10-16,0-1 16 16,0 1-1-16,0-3-2 15,0 3-5-15,0 0 0 16,0 0 6-16,0 0-5 16,2 0-8-16,-2-1 5 15,0 1-7-15,0 0 8 16,0-5-4-16,0 5-7 15,0 0-3-15,0 0-6 16,0 0-1-16,0 0-2 0,0 0-2 16,3-1 2-16,-6 1-12 15,6 0-5-15,-3 0-1 16,0 1-3-16,0-1-9 16,-3 0-1-16,6 14-31 15,-6 7 29-15,3 13 9 16,0 12 6-16,0 10 0 15,3-4-1-15,-1-6-20 16,2-10-18-16,0-3 9 16,-1-9-4-16,-3-5-13 15,2-1-8-15,-2 0-76 16,-2-1-82-16,-1-3-94 16,-10 2-304-16</inkml:trace>
  <inkml:trace contextRef="#ctx0" brushRef="#br0" timeOffset="211401.37">1365 10303 1542 0,'0'-2'481'0,"0"0"-265"0,0 0-49 0,2-2-22 0,6-2-52 0,15-6-64 0,6-6-11 0,15-3-8 15,6 3 10-15,2 3-19 16,0 6-1-16,-7 4 0 0,-9 9-1 16,-13 2-6-16,-5 12-11 15,-13 5 0-15,-12 12-27 16,-13 7-53-16,-11 0 1 15,-11-4 40-15,0-8 18 16,1-6 39-16,10-10 0 16,6-6 1-16,12-2 4 15,9-4 4-15,4-2-9 16,6-2-3-16,5-4-13 16,12 2 16-16,4 0 1 15,6 2-1 1,4 4 5-16,0 4-5 15,-4 8 0-15,-7 4 12 0,-3 0 12 16,-7 3 21-16,-5-2-12 0,-7 2 7 16,-13-2 4-16,-5 4-13 15,-5-1-7-15,-14-4 3 16,-3 0-19-16,-5-4 7 16,4-6 3-16,3-2-12 15,3-4-6-15,2-2-44 16,4-6-134-16,1-24-184 15</inkml:trace>
  <inkml:trace contextRef="#ctx0" brushRef="#br0" timeOffset="212054.65">1957 10417 2004 0,'0'2'228'0,"0"6"-111"16,0 8 91-16,2 8-95 0,3 6-67 0,-1 2-26 0,2-4-20 0,2-3 0 0,-4-7 0 0,0-10 0 0,-1-5 0 0,-1 0 9 15,-2-6 6-15,0 3-2 0,-2-3 10 16,-1-5-11-16,-3-9-12 16,0-9-14-16,2-6-20 15,4-12 8-15,8-6 5 16,5 2 9-16,1 6 7 16,-1 12 4-16,2 10-7 15,-4 10 7-15,2 8-26 16,6 10 27-16,-2 6 4 15,-1 6 4-15,2 6-7 16,-7-2 5-16,0-2 0 16,-5-4-5-16,0-8 5 15,-4-6-4-15,-2-4 17 16,0 0 14-16,2-4 23 16,-2-10-7-16,4-8-37 15,3-16-12-15,7-8-6 16,5-2-19-1,1-1 17-15,5 5-8 0,-3 10-2 16,0 10 16-16,-6 10-8 0,-3 8 10 16,-4 8-12-16,1 10 6 15,-2 6 6-15,6 17 9 16,-1 1 3-16,0 5-3 16,-1 4-9-16,-2-5 0 15,-1-4 0-15,-5-4-1 16,-1 2-10-16,-3-6-79 15,-3-4-78-15,-3-4-114 16,-3-10-57-16,-20-8-896 0</inkml:trace>
  <inkml:trace contextRef="#ctx0" brushRef="#br0" timeOffset="212706.64">2545 10112 1762 0,'0'2'225'0,"0"4"-138"0,5 2 27 0,-1 4-19 0,8 8-59 0,-2 1 21 0,2 2-3 16,1 4 21-16,-6-1 9 0,-3 4-5 15,-2-2-25-15,0 4-19 16,-2-2-8-16,0 2-9 15,-2-4-5-15,2-4-5 16,-2-6-8-16,0-8 2 16,4-6-1-16,-4 0-1 15,2-4 11-15,0 0-2 16,2 0-8-16,-2-2 8 16,0 2 0-16,2-2 12 15,-2 0-3-15,0-4 0 0,2-8-12 16,3-6 2-1,4-6-7-15,-2-4 5 0,3 0-5 16,2 4-1-16,-1 6 1 16,-7 6-1-16,1 10 0 15,-5 2 0 1,0 4-18-16,1 2-6 0,5 6 1 16,3 6 22-16,1 6 1 15,7 4 1-15,-2 8 0 16,5-6 8-16,-1-4-9 15,2-6 1-15,-5-8 16 16,-3-2-5-16,1-4 16 16,-3-4-2-16,-1-4-5 15,9-16 12-15,0-10-23 16,4-10-9-16,-5-8 1 16,-7 2 13-16,-9-2-15 15,-9 1 2-15,-4 0 17 0,-2 4-11 16,-3 13-8-16,3 8-9 15,2 10-19-15,-3 10-22 16,5 4-76-16,-4 10-63 16,-1 6-145-16,-19 42-258 15</inkml:trace>
  <inkml:trace contextRef="#ctx0" brushRef="#br0" timeOffset="214201.49">1502 11281 663 0,'0'0'1103'0,"0"-2"-896"0,-2 2-15 0,2-1-14 0,0 1-47 0,-2 5-50 0,-4 12 7 16,-4 12 22-16,-7 15-46 15,2 9-22-15,-4 5-18 16,3-6-4-16,8-4 8 16,1-2-13-16,5-5-4 15,2-8 1-15,4-4 7 16,3-8-7-16,1-4 0 16,4-9-11-16,3-2 17 15,8-2-9-15,10-8 16 16,14-8 8-16,8-7-22 15,7-2-11-15,-1-4-27 0,-1 3-108 16,-10 4-147-16,-9 0-257 16,26-16-569-16</inkml:trace>
  <inkml:trace contextRef="#ctx0" brushRef="#br0" timeOffset="214652.74">1919 11588 1923 0,'0'0'270'16,"5"-2"-148"-16,6 0 22 0,7-2-63 15,3-2-50-15,6-4-10 16,-4 2 12-16,1-6-15 15,-4 0 9-15,-2-2-1 16,-2-4-14-16,-5 2 3 16,-2 2 31-16,-9 2-2 15,-3 2-7-15,-3 2-4 16,-3 0 0-16,-2-1-7 16,2 8 17-16,-4 1-1 15,-1 4-15-15,1 4-12 16,-7 6-1-16,7 9-2 15,-1 8 10-15,3 9 11 0,9 0-12 16,4 0-9-16,9-4-11 16,5-2-1-1,3-6 0-15,2-4 0 0,4-8-8 16,-4-4 7-16,4-7-37 16,4-6-52-16,4-7-100 15,1-2-151-15,2-6-222 16,21-44-1060-16</inkml:trace>
  <inkml:trace contextRef="#ctx0" brushRef="#br0" timeOffset="-214327.87">2396 11387 1708 0,'4'-1'342'0,"-1"1"-146"0,12 0-46 0,-2 6-15 0,8 10-43 0,1 6-14 0,2 6-11 0,-4 6-16 16,-6 4-3-16,-1-2-13 15,-6 0 1-15,-7-10 1 16,-2-1-11-16,-7-6-10 16,-6-2-1-16,1-3-3 15,-4-5 5-15,3-3-16 16,3-3 15-16,3-6-16 15,1-7 0-15,3-4-54 16,3-8-55-16,6-4-25 16,9-8 2-16,8 4-6 0,3 0 27 15,-3 4 26-15,3 4 28 16,-8 2 43-16,-3 2 14 16,-4 6 47-16,-2 2 23 15,-5 6 25-15,-2 1 4 16,0 6 10-16,-2-3-44 15,-5 0-35-15,2 4 0 16,-6 6-8-16,-5 2 2 16,-3 12 6-16,0 4 15 15,6 6-1-15,-1 2-16 16,12-2-13-16,7-2-14 0,6-1 4 16,7-8-5-16,4-5-14 15,3-4 13-15,6-7-10 16,5-10-71-16,1-6-103 15,3-8-158-15,61-43-214 16</inkml:trace>
  <inkml:trace contextRef="#ctx0" brushRef="#br0" timeOffset="-213707.2">2928 11434 1584 0,'0'2'553'0,"0"-2"-364"0,-4 8-56 0,2 12-16 0,-5 8 3 0,3 12-66 0,2-2-24 0,4 0-3 0,2-8-13 0,5 0-4 0,0-12-8 15,0-6-1-15,0-6-1 16,-3-3 0-16,8-7 17 15,-1-5 8-15,1-7-1 16,3-8-10-16,-3-4-14 16,-5-6 9-16,-3 0 3 15,0 4 2-15,-3 6 14 16,2 6-1-16,-5 10 3 16,0 4-7-16,2 4-23 15,2 8-14-15,5 6 8 16,9 4 6-16,0 8 0 15,2-2 1-15,3-2 0 16,-6-4-1-16,5-6-4 16,-7-2 4-16,6-8 1 0,-3-4 0 15,2-8 8-15,-4-2-3 16,-3-8-6-16,0-4-9 16,-8-4-3-16,-3-2 4 15,-4 0 8-15,-3 6 0 16,1 6 10-16,4 4 11 15,-5 8 15-15,10 4-27 16,-3 8-9-16,7 2 0 0,4 10 0 16,5 6 11-16,3 4-11 15,-6-2 8-15,1-2-1 16,-12-4 11-16,-6 0 8 16,-21 4 10-16,-19 5-24 15,-27 10-12-15,-21 5-114 16,-14-1-106-16,0-1-139 15,-139 34-390-15</inkml:trace>
  <inkml:trace contextRef="#ctx0" brushRef="#br0" timeOffset="-208767.14">1912 12490 857 0,'0'-1'98'0,"2"-2"-98"0,1 0-42 0,-1 0 22 0,1-2 20 0,-1 1 45 0,2 1 3 0,-2-1 17 0,0 1 32 0,1 0-17 0,-1 2-56 0,2-2 61 15,-2 3-44 1,3-4-29-16,-2 2-3 0,-1-2 21 16,-2 0 115-16,2 3 13 15,-4-3-40-15,0-1-19 16,2-1 0-16,-3 3-22 16,-2-2 44-16,3 1-23 15,0 2-20-15,0 0 9 16,-3-3-15-16,3 0 4 15,-2 1-5-15,0 0-22 16,-1 2 4-16,0-2-20 16,-1-2 1-16,-3 4 11 15,0 0-25-15,0 2 8 16,-4 2-14-16,-8 10 2 16,-3 3-1-16,-8 12 3 15,3 5-7-15,6 9-11 0,2-1 1 16,13-2-1-16,8-6-3 15,8-6-8-15,13-2 10 16,8-6-7-16,8-4-20 16,7-12-50-16,6-10 60 15,4-6-21-15,-6-10 33 16,-5-2 6-16,-7-2 10 16,-12-3 11-16,-9 0 27 15,-6 0 5-15,-11-2-10 16,-5-2-2-16,-13 5-19 15,-9 0-8-15,-4 6 3 0,-7 8-17 16,-7 6-13-16,-4 10-7 16,1 14-55-16,6 10-88 15,7 8-106-15,8 11-205 16,-10 59-195-16</inkml:trace>
  <inkml:trace contextRef="#ctx0" brushRef="#br0" timeOffset="-208195.38">1706 12717 1265 0,'0'-4'299'0,"0"2"-100"0,-3-2-85 0,3 0 20 0,-2 2-37 0,2 0 31 16,0 2-38-16,0 0-30 15,0 0-8-15,0 0-23 16,0 0-11-16,-3 0-3 0,3 0-14 15,-2 0 7 1,2 0 1-16,0 0-3 0,0 0 9 16,2 0-15-1,-2 0 1-15,0 0 5 0,0 0-5 16,0 0 0-16,-2 0 8 16,2 0-8-16,0 0 16 15,0 0-2-15,0 0 15 16,0 0-8-16,0 0-8 15,-20 8 20-15,0 12-1 16,-11 20 35-16,-7 25 23 16,-2 26-8-16,-29 90-28 15,2 40 55-15,15-15-71 16,56-87-21-16,8-73-18 16,5-6-11-16,2-2 1 0,21 32-17 15,5-16-17-15,-3-16-14 16,3-17-88-16,-1-14-26 15,-1-9-62 1,-3-14-214-16,49-44-142 0</inkml:trace>
  <inkml:trace contextRef="#ctx0" brushRef="#br0" timeOffset="-207644.25">1982 12883 857 0,'4'-11'131'0,"3"3"28"0,1-13-68 0,4-1-7 0,-3 2-9 0,1 0-51 0,0 2-24 0,1 0-66 16,0 2 5-16,0 0 1 15,-2 6 60-15,-3-4 1 16,-3 8 26-16,-3 0 54 16,-3 0 41-16,3 4-62 15,-2-4 27-15,0 4-12 0,2-2 21 16,0 0-20-16,2 2 23 15,0-4-13-15,5-2 11 16,5 0-7-16,10 0-1 16,9-2-31-16,11 4-7 15,12 6 65-15,8 8 16 16,14 12-6-16,7 10-20 16,-5 12-29-16,2 12-2 15,-14 10-45-15,-8 4-9 16,-14 5-21-16,-9 1 2 15,-20-4-2-15,-9-4 0 16,-12-8-36-16,-12-7 10 16,-10-3-20-16,-11-6-46 0,-5 0-97 15,-3-2-273 1,-72 32-217-16</inkml:trace>
  <inkml:trace contextRef="#ctx0" brushRef="#br0" timeOffset="-206695.16">1739 13114 686 0,'-2'0'873'0,"2"0"-639"0,0 0-105 0,0 0-10 0,0 0 1 0,-5 0-29 0,5 0-26 0,0 0-13 16,-3 0-4-16,6 0-7 16,-3 0-14-1,0 0 0-15,0 0-2 0,0 2-14 16,0 0-4-16,5 6 10 15,-5 6 17-15,0 17 47 16,-5 10-30-16,0 13 11 16,1 7-11-1,2 1-9-15,-1-4-35 0,1-2 1 16,4-10-5-16,-2-8-2 16,3-10-1-16,-1-7 6 0,-2-10 0 15,2-7-5-15,0-4-1 16,-2 0 14-16,0-1-7 15,2-2 23-15,1 3-12 16,-3 0 5-16,5-1-1 16,-3-4-14-16,4 1-1 15,5-1 7-15,3-4-14 16,9-5 1-16,0-4-1 16,13 0-1-16,9-6 1 15,6 0-11-15,2 2-19 16,1 0-42-16,-7 6-36 15,-5 6-67-15,-11 4-67 0,-10 4-122 16,-15 0-714-16</inkml:trace>
  <inkml:trace contextRef="#ctx0" brushRef="#br0" timeOffset="-205727.14">1752 13162 885 0,'0'0'681'0,"0"0"-483"0,0-2-42 0,0 2-13 0,2-2-4 0,-2 2-17 0,0-2-32 0,0 0-36 0,2 2 18 0,0-1-9 15,4-2-11-15,2-1-29 16,13-2 7-16,2-2-12 16,16-2-11-16,7-4-7 15,12-2-1 1,2 2 0-16,5-2-8 16,-5-2 3-16,3 0 0 15,-10-2 6-15,-4-2 0 16,-4 4 2-1,-12 6-2-15,-10-1 1 16,-10 8 5-16,-7 3-6 0,-4 0 0 16,-4 4 9-16,0 0-2 0,2-2 17 0,-2 1-7 15,0-1-8 1,2 0 7-16,-3 0-3 16,3-1-12-16,0 2-1 0,3-1 0 15,-3 0-5-15,0 0 5 16,0 7 0-16,0 5 7 15,2 6 10-15,-2 14-7 16,-2 4 2-16,-1 10 2 16,-3 4 10-16,-5 5-9 15,6-4-14-15,1-4 5 16,1-9-6-16,3-6 0 16,0-10 0-16,3-10 0 15,-1-6 0-15,-2-6 1 16,0 0 0-16,0 0 8 15,0-2 6-15,0 4-2 16,0-4 14-16,0 2-7 0,0 0 2 16,2-2-11-1,-4 2 7-15,2 0 6 0,0 0 1 16,0 0-8-16,0 0 4 16,0 0-12-16,0 0 3 15,0 0-12-15,0 0 0 16,0 0 1-16,-2 0 5 15,2 0-6-15,0 0 9 16,2 0-3-16,-2 0-5 16,0 0 11-16,0 0-3 15,-13-2 11-15,-5 2-7 16,-11 0-13-16,-18 2 0 16,-11 8-36-16,-8-2-62 0,-11 4-109 15,-2 2-124 1,-2 2-201-16,-89 8-387 0</inkml:trace>
  <inkml:trace contextRef="#ctx0" brushRef="#br0" timeOffset="-203087.78">1953 13243 1043 0,'-2'-3'696'0,"2"-1"-466"0,0 2-4 0,0 0-34 0,-3 0-28 0,3 2-28 0,0 0-25 0,3 0-7 0,-3 0-7 0,0 0-16 16,2 2-21-16,-2 9-39 16,2 7 20-16,0 12-1 15,0 4-22-15,0 4-9 16,1-4-7-16,1 0-2 16,-2-8-38-16,-2-2-43 15,2-10-90-15,-2-2-129 16,2-6-216-16,8-24-134 15</inkml:trace>
  <inkml:trace contextRef="#ctx0" brushRef="#br0" timeOffset="-202845.08">2066 13212 1888 0,'0'0'347'16,"0"0"-76"-16,-2 4-64 16,4 1-79-16,-2 3-44 15,2 7-8-15,5 6-25 16,0-3-36-16,-1 6-15 16,1-4-18-16,2 2-198 0,6 20-367 15</inkml:trace>
  <inkml:trace contextRef="#ctx0" brushRef="#br0" timeOffset="-193362.14">2217 12516 1715 0,'3'0'274'0,"-6"0"-44"0,3 0-59 0,3-1-56 0,-3-2-25 0,2 3-6 16,-2-1 0-16,3 1 3 0,-1-3-21 0,0 3 5 0,-2-1-26 16,0 1-24-16,0 0-21 15,2 0-14-15,3 1-79 0,3 6-70 16,1 4-107-16,0 2-108 16,7 25-182-16</inkml:trace>
  <inkml:trace contextRef="#ctx0" brushRef="#br0" timeOffset="-192827.16">2599 12386 1841 0,'0'-8'513'0,"-2"6"-233"0,0-6-166 0,2 6-114 0,0 2-39 0,4 6-416 15,0 38 77-15</inkml:trace>
  <inkml:trace contextRef="#ctx0" brushRef="#br0" timeOffset="-190723.2">5919 6537 1575 0,'-3'-6'273'0,"3"0"-167"0,0-10-55 0,7 0-3 0,4 0 47 0,5-7-41 15,11 0-29-15,4 1-24 0,9 4-1 0,0-1 0 0,-3 10 0 0,0-4 20 16,-8 5-10-16,-1 4-4 16,-8 2 14-16,-7 4-8 15,-5 9-11-15,-10 12 21 16,-8 14 22-16,-9 11-16 15,-10 6-2-15,-5 4-17 16,-4 0-3-16,6-4 1 16,1-4 7-16,2-2-13 15,10-5-1-15,1-3 6 16,5-4-6-16,1 2 0 16,1-4-1-16,2 0-35 15,5-6-117-15,0-4-79 0,1 12-407 16</inkml:trace>
  <inkml:trace contextRef="#ctx0" brushRef="#br0" timeOffset="-190578.28">5972 7218 1906 0,'0'0'346'0,"0"0"-194"15,2-5 46-15,2 3-45 16,1 0-68-16,0 2-85 15,-5 12-201-15,-74 32-933 0</inkml:trace>
  <inkml:trace contextRef="#ctx0" brushRef="#br0" timeOffset="-169594.93">5394 9970 714 0,'-2'-2'777'0,"0"2"-600"0,0-2-45 0,2 0 9 0,-2 2 49 0,4-2 14 0,-4 2-34 16,2-2-1-16,-2 0-41 15,2 0-10-15,2-4-22 16,-2 4-10-16,0 0-20 0,2-4-20 16,2-2-28-16,8-10-18 15,11-9 0-15,5-4 0 16,17-1-1-16,8-3-8 16,0 2-12-1,-1 8 12-15,-10 9 1 0,-11 8 7 16,-9 16-16-1,-8 19 7-15,-19 24 10 0,-14 25 16 16,-19 23 7-16,-40 68-7 16,-22 13 4-16,4-8-4 15,67-128-5-15,11-6-2 16,0-6 10-16,-11 29-8 0,11-17-10 16,9-14-1-16,7-14-16 15,4-4-74 1,5-10-207-16,31-22-543 0</inkml:trace>
  <inkml:trace contextRef="#ctx0" brushRef="#br0" timeOffset="-169426.93">5535 11123 2751 0,'0'0'334'0,"0"0"-170"15,-2 0-110-15,0 0-21 0,0 0-33 16,-5-2-185-16,-40-12-994 16</inkml:trace>
  <inkml:trace contextRef="#ctx0" brushRef="#br0" timeOffset="-162994.46">7115 9723 1871 0,'0'0'324'0,"0"0"-188"0,-3-2-20 0,3 0 55 0,0 0-50 16,0 0-47-16,0 2-40 16,-4 0 1-16,4 0 4 15,4 0 13-15,-8 0-1 16,4 0-3-16,0 0-10 16,0 2-11-16,0-2-2 15,0 4-25-15,-4 8 2 16,0 18 19-16,-3 7-5 15,0 10-2-15,-2 0-13 16,5-5 0-16,4-4 5 16,-3-4-6-16,6-4 1 15,-3-6-2-15,0-6-23 16,0-2-96-16,-3-4-124 16,-1-3-109-16,4 6-245 15</inkml:trace>
  <inkml:trace contextRef="#ctx0" brushRef="#br0" timeOffset="-162378.16">7064 10610 2123 0,'-2'-5'376'0,"-3"4"-154"0,0-3-25 0,1-3-34 0,4 4-73 0,7-5-61 0,4 0-20 0,9-6 0 16,2 4 1-16,5 2 2 15,0 8-1-15,-2 8-11 16,-3 6 1-16,-2 15 0 16,-8 15 11-16,-6 15-11 15,-15 9 1-15,-7-4 1 16,-6 2-3-16,-8-11 0 0,4-11-1 15,6-14-6 1,8-10 7-16,6-10-6 0,6-6-18 16,13-8-29-16,12-6-11 15,18-4-13-15,15-11-64 16,6 0-97-16,3 0-91 16,53-11-294-16</inkml:trace>
  <inkml:trace contextRef="#ctx0" brushRef="#br0" timeOffset="-161926.91">7191 11494 1967 0,'9'-8'478'0,"0"2"-315"16,8-12-37-16,10 0 0 15,7 4-54-15,-1 2-24 16,0 4-12-16,-6 6-4 16,-6 8-4-16,-6 6-5 15,-5 12-7-15,-2 8-2 0,-8 4 2 16,-8 8-7-16,-9 0-7 15,-8-2 7-15,-6-4-8 16,2-6 11 0,2-7-11-16,12-11 0 15,4-4 0-15,8-6-1 0,11 0-7 16,3 1 1-16,7 8 6 16,6-1 0-16,-2 0 0 15,1-2 0-15,-10 2 0 16,-8 2 6-16,-10 10-1 15,-19 10-5-15,-21 12 0 16,-22 7-108-16,-16 2-191 16,-164 100-404-16</inkml:trace>
  <inkml:trace contextRef="#ctx0" brushRef="#br0" timeOffset="-154527.48">8147 9591 1610 0,'-5'-2'210'0,"3"0"-144"0,-3-2 3 0,3 2-14 0,2 0-16 0,-2 2 3 0,2 0 5 0,0 0 58 0,0 0 1 16,0 0-32-16,0 0-11 15,0 0 24-15,0 0-5 16,0 0-10-16,0 0-22 0,2 2-10 15,-2 16-40 1,7 14 96-16,-2 18 1 0,1 20-49 16,-2 4-21-1,-2 1 27-15,-2-5-37 0,3-10-11 16,-1-16-6-16,-2-14-22 16,0-12-9-16,0-14 7 15,-2-8 3-15,-3-12 3 16,-1-12-110-16,-3-12 82 15,-7-10 33-15,8-2 13 16,-1-6 0-16,-1-1 0 16,6-3-1-16,6-6-20 15,5 6-15-15,11 0 15 0,11 10-4 16,4 10 1-16,7 14 24 16,-5 16 21-16,-3 7-20 15,-8 18 10-15,-5 9-11 16,-9 10 15-16,-3 8-9 15,-9 6-4 1,-9-2 7-16,-5-2-9 16,-10 0 2-16,-3-7-1 0,-7-8 0 15,0-3-2-15,3-6 1 16,6-8 0-16,5-2 7 16,8-5-6-16,8 1-1 15,4-4-2-15,6 0-10 16,5 1-3-16,7 4 15 15,8 0 39-15,10-1 2 16,6 5-17-16,0-5-23 0,-2-3-1 16,0 3-55-16,-3-1-157 15,-2-1-308-15,30 0-441 16</inkml:trace>
  <inkml:trace contextRef="#ctx0" brushRef="#br0" timeOffset="-154127.78">8534 9783 1853 0,'3'0'252'0,"-1"0"-139"0,2 0 46 0,7-2 19 0,-1-1-82 0,1-1-39 15,-1-1-25-15,1-4-1 16,-3-2 7-16,-2 1-10 16,-4-2 2-16,-4 2-9 15,-2-4 6-15,-3 6-10 16,-7 2-8-16,1 2 9 16,-5 4-8-16,-3 4 8 15,-6 10 12-15,4 4-9 16,1 6-4-16,11 5-7 15,9-3-9-15,6 2 0 0,7-5-1 16,5 0-3 0,1-7 3-16,6-6-8 0,-1-2-46 15,9-8-55-15,3-8-104 16,-1-2-137-16,0-8-140 16,41-35-1064-16</inkml:trace>
  <inkml:trace contextRef="#ctx0" brushRef="#br0" timeOffset="-153776.28">8784 9671 1344 0,'-3'0'499'0,"0"0"-357"0,-3 2-29 16,0 2-7-1,-5 4-11-15,-1 2-11 0,6 0 9 16,2 0-44-16,4 0-17 15,6 4 2-15,5 0-5 16,9 2-2-16,1-2 3 16,6 0 13-16,-2 3-1 15,4-2-15-15,-2 2-9 16,-6-2 0-16,-6-2-3 16,-8-4-1-16,-7 2 14 15,-4-4 17-15,-10 8 9 16,-9-1-18-16,-6 0-16 15,-8-2-13-15,-1-4 2 16,5-6-9-16,4-2 0 16,6-6-37-16,10-6-128 15,9-4-159-15,31-55-420 16</inkml:trace>
  <inkml:trace contextRef="#ctx0" brushRef="#br0" timeOffset="-153493.1">8907 9579 1988 0,'0'0'357'16,"0"0"-192"-16,0-2 0 0,0 2-8 15,2 0-61-15,-2 2-48 16,6 2-15-16,5 12 24 15,7 6 15 1,1 14-30-16,7 6-24 0,-8 6-4 16,1 2-14-16,-1-1-10 15,1-5-43-15,-4-4-77 16,-4-10-85-16,-6-6-278 16,-26 8-106-16</inkml:trace>
  <inkml:trace contextRef="#ctx0" brushRef="#br0" timeOffset="-153290.72">8857 9771 1893 0,'19'-4'380'0,"4"0"-206"0,27-6-11 16,6 4-8-16,6 1-67 15,-4-2-52-15,-1 3-36 16,-1 2-107-16,-11-4-268 16,22-12-882-16</inkml:trace>
  <inkml:trace contextRef="#ctx0" brushRef="#br0" timeOffset="-152784.43">8220 10371 1864 0,'-2'0'471'0,"4"0"-314"0,-2 0-5 0,0 0 16 0,2 4-65 0,1 14-55 0,1 12 75 16,1 10-61-16,-1 8-23 15,0-4 3-15,-1-7-17 16,1-5-10-16,3-6-14 15,-2-8-1-15,-3-8-8 16,-2-6-55-16,0-2-84 16,-7-2-147-16,-7-4-255 15,-33-25-111-15</inkml:trace>
  <inkml:trace contextRef="#ctx0" brushRef="#br0" timeOffset="-152608.85">8118 10501 864 0,'6'-6'1164'16,"8"2"-897"-16,8-4-69 15,13 2-30-15,6-4-39 16,5 2-25-16,1 0-49 0,-2 4-37 16,-8 2-18-16,-6 0-157 15,-4 2-226-15,0 8-299 16</inkml:trace>
  <inkml:trace contextRef="#ctx0" brushRef="#br0" timeOffset="-152426.87">8251 10622 2088 0,'10'-4'351'16,"-2"4"-207"-16,10-3-32 0,8 3-5 15,3 0-103-15,3 3-4 16,1 3-271-16,52-6-330 16</inkml:trace>
  <inkml:trace contextRef="#ctx0" brushRef="#br0" timeOffset="-152125.43">8662 10579 1673 0,'-7'3'646'0,"2"2"-474"15,-8 8-49-15,-3 2 26 0,5 6-43 16,2 1-58-16,7-2-19 16,7-4-13-16,3-4-5 15,7-2 14-15,8-8-8 16,6-8-7-16,0-4 14 15,0-6-16-15,-6-1 4 16,-5-2-6-16,-5 1 4 16,-9 4 20-16,-8 0 2 15,-9 0-32-15,-10 3-24 16,-6 1-45-16,-9 10-128 16,0 5-158-16,-31 13-256 15</inkml:trace>
  <inkml:trace contextRef="#ctx0" brushRef="#br0" timeOffset="-151776.89">8944 10519 2354 0,'-6'6'310'0,"-4"2"-199"15,-7 12-4-15,-8 9-38 16,5 4-33-16,3 3-24 16,7-9-12-16,10-5-11 15,10-10-7-15,1-4 9 16,7-8 0-16,5-8 8 16,2-6-12-16,0-8 13 0,-5-3 10 15,-7 2-2-15,-8-1-7 16,-5 3 23-16,-5 6 7 15,-10 2-26-15,-1 8-5 16,-9-2 0-16,-6 10-18 16,-4 4-114-16,-1 1-202 15,-26 21-249-15</inkml:trace>
  <inkml:trace contextRef="#ctx0" brushRef="#br0" timeOffset="-151361.3">9026 10497 2088 0,'-4'6'327'0,"2"-4"-216"16,-7 3 3-16,7 2-9 15,2 5-62-15,2-4-19 16,7 1-18-16,-3-4-6 16,6-5 20-16,1-9 7 15,9-5-3-15,1-9-14 16,4-9-2-16,-3-4 2 16,-4-4 17-16,-9-2 30 15,-2 6 8-15,-6 0 8 0,-6 7-16 16,-4 11-4-1,0 7 1-15,5 7-17 0,-2 5-22 16,-2 10-6-16,-4 14-9 16,-5 18 20-16,2 15-16 15,7 0-4-15,9-2 0 16,9-4-18-16,0-3-52 16,2-8-91-16,-5-1-311 15,-9 45-312-15</inkml:trace>
  <inkml:trace contextRef="#ctx0" brushRef="#br0" timeOffset="-150760.99">8461 11111 1575 0,'0'0'824'0,"0"0"-623"0,2 4-82 0,2 8 50 0,-1 10-52 0,6 4-60 0,-3 2-37 0,-1-4-19 0,-3-8 8 16,0-8-9-16,-2-6 0 15,0-2 0-15,-4-8-1 16,-3-10-17-16,-2-6-15 16,2-10 20-16,3-6-4 15,8-2-5-15,6-1 2 16,7 7-22-16,12 3 3 15,7 7-12-15,1 7 17 16,0 10 20-16,-8 13 7 16,-10 14 7-16,-12 7 7 15,-7 14 7-15,-13-2-14 0,-2 6 9 16,-12-5-8-16,2-6-1 16,-2-6 9-16,5-8 42 15,4-8 21 1,10-2-6-16,2-8-23 0,6 2-5 15,7-2-29-15,7 2 4 16,10 0 23-16,12-2-15 16,8-2-19-16,3-2-2 15,4-2-63-15,-2 2-128 16,-5 0-146-16,55 0-381 16</inkml:trace>
  <inkml:trace contextRef="#ctx0" brushRef="#br0" timeOffset="-149911.1">8922 11181 1871 0,'-11'8'551'0,"1"6"-432"0,-11 10-11 0,1 6 0 0,3 5-51 0,11-6-38 0,2-4-9 0,6-7-9 0,4-13-1 0,8-2 9 0,3-10 9 15,8-8-1 1,2-7-10-16,6-9-7 0,-1-3-26 16,-8-2-7-1,-3 2 12-15,-8 2 8 0,-7 6 13 16,4 8 0-16,-10 10 6 15,0 6-5-15,0 4-1 16,-2 2 0-16,-4 6 0 16,4 0 12-16,4 6-11 15,8-4 5-15,1-4-6 16,7-6 0-16,3-8-9 16,4-6-1-16,2-8-2 15,2-4-2-15,-4-4 14 16,-2-2 1-16,-2-2 8 15,-7-1 21-15,-8 1 6 0,-6 0 11 16,-4 9 41-16,-4 2 1 16,0 13-7-16,-3 6-46 15,-3 10-7-15,-5 15-11 16,-2 13-11-16,3 9-6 16,12 4 0-16,6-1 5 15,6 0-6-15,8-4-43 16,-3-8-62-16,-2 0-63 15,0-12-110-15,-2-8-46 16,-3-5-16-16,-4-11 116 16,-2-9-31-16,-3-3 233 15,-5-6 22-15,-2-2 213 16,-1 0 9-16,-1 4 36 0,7-2-45 16,10 2-17-1,11 0-47-15,3 2-47 0,10-2-20 16,6 6-40-16,3 2-36 15,0-2-6-15,0 6-66 16,-5 0-76-16,-4 4-77 16,-3 0-50-16,-6 2 16 15,-5 4 50-15,-8 4 112 16,-5-2 82-16,-3 2 9 16,-2 4 105-16,-1 0 33 15,2-2 13-15,-1 2 13 16,3-2-34-16,2-2 2 15,2-4-27-15,5 0 6 16,4-4-49-16,0-2-62 16,2-2-48-16,8-4-233 0,26-20-373 15</inkml:trace>
  <inkml:trace contextRef="#ctx0" brushRef="#br0" timeOffset="-149073.15">8604 11815 1820 0,'0'-3'822'0,"0"3"-592"0,0-5-62 0,0 5-17 0,-3 0-68 0,3 4-34 0,3 10-35 0,-1 12 11 0,-2 14-4 15,2 8-8-15,-4 0-13 16,0 0-31-16,-6 0-118 15,-5 1-411-15,-33 65-586 16</inkml:trace>
  <inkml:trace contextRef="#ctx0" brushRef="#br0" timeOffset="-148589.3">8570 12641 1640 0,'0'-6'777'0,"2"0"-527"15,7-8-68-15,5 0-5 16,5-4-78-16,10 1-45 16,7 6-23-16,-1 3-13 15,6 5 5-15,-3 14-7 16,-7 11-8-16,-14 16 7 15,-9 18-8-15,-22 10 1 16,-13 8-7-16,-9-6-1 16,-1-10-7-16,1-11 5 15,7-17 2-15,9-10 2 16,9-12-2-16,9-6 7 16,11-12-7-16,11-10-6 0,15-6-7 15,14-8-28 1,9-2-62-16,0 4-119 0,71-33-440 15</inkml:trace>
  <inkml:trace contextRef="#ctx0" brushRef="#br0" timeOffset="-148127.54">8706 13351 1029 0,'2'-2'1459'0,"0"-4"-1121"16,10-8-119-16,5 0-87 16,12-7-66-16,12 2-42 15,10 2-17-15,-2 6-1 16,-5 0-6-16,-11 11 0 15,-12 8-11-15,-8 6 5 16,-9 7 5-16,-8 7-1 16,-7 6 2-16,-9 0-2 15,-9 2-22-15,-5-4 8 16,3-4 15-16,0-4 1 16,6-8 0-16,10-6 6 15,9-4 1-15,3-4-7 16,10 0-6-16,10-2 6 0,12-2 0 15,14-2-51-15,6-6-56 16,-4 4-10-16,-6 4-1 16,-7 4-7-16,-16 4-47 15,-12 10-16-15,-16 4 68 16,-17 8-21-16,-8 2-46 16,-90 55-274-16</inkml:trace>
  <inkml:trace contextRef="#ctx0" brushRef="#br0" timeOffset="-147690.47">8786 14251 2102 0,'0'0'521'0,"-2"-2"-231"0,2 0-70 0,0-2-85 0,0 2-51 0,0 0-39 0,2-2-21 0,5 8-7 15,8-2-8-15,5 4 6 16,9 0 0-16,0 2-14 15,7-2 7-15,4-6-8 0,3-6-13 16,-1-4-4-16,-3-6 7 16,-5 0-4-16,-10-2 14 15,-7 0 0-15,-11 6 0 16,-4 4 6-16,-10 8-5 16,-15 16 29-16,-12 18-3 15,-26 22 2-15,-12 18-1 16,1 5-13-16,8-3-15 15,20-8-5-15,15-10-92 16,26 4-235-16,52 81-616 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3:47:13.391"/>
    </inkml:context>
    <inkml:brush xml:id="br0">
      <inkml:brushProperty name="width" value="0.05292" units="cm"/>
      <inkml:brushProperty name="height" value="0.05292" units="cm"/>
      <inkml:brushProperty name="color" value="#FF0000"/>
    </inkml:brush>
  </inkml:definitions>
  <inkml:trace contextRef="#ctx0" brushRef="#br0">11805 467 1412 0,'-2'-2'330'0,"2"-2"-157"0,-3 0-49 0,3 2 35 0,0 0-33 0,-2-4-24 0,2 4 14 0,-2 0-8 0,0 0 10 0,-1 2-19 15,1 0-40-15,2 2-32 16,-2-2-27-16,-4 2 1 15,-10 10 3-15,-8 8-3 16,-17 8-2 0,-5 12 2-16,-17 14-1 0,-3 10 0 15,-15 15 2-15,-8 1 5 16,-9 10-5-16,-2 6 7 16,0 1-9-16,1-1-1 15,1 2 1-15,3-3 8 16,3-1-8-16,12-4-1 15,9-14 1-15,13-6-5 16,4-6 5-16,5-7 8 16,4-6-1-16,1-4-7 0,1-3 9 15,6-4-9-15,9-10 0 16,7-8 0-16,9-10 9 16,6-2-3-16,4-6-3 15,2-2-3-15,-2-2-5 16,2 0 5-16,0 0-2 15,2 0-85-15,0 0-198 16,4-2-264-16,35-36-517 16</inkml:trace>
  <inkml:trace contextRef="#ctx0" brushRef="#br0" timeOffset="1068.45">11885 455 1132 0,'0'0'137'0,"2"-2"-83"0,-2-4-23 0,0 2 22 0,-2 0 49 0,0 0 72 0,0 0-78 0,0 2 21 0,2-2-41 0,-3 2-22 16,1 0 38-16,0 0 1 15,0 0-41-15,0 0 1 16,0 2 8-16,-1 0 16 15,3 0 16-15,-3 0-30 16,1-2-14-16,0 2-5 16,0 0-13-16,4 2-28 15,-2 0-3-15,2 6 0 16,6 8 9-16,2 10 4 16,13 12 2-16,4 10-1 15,13 4 2-15,11 5-14 16,16 9 10-16,12 0-3 15,16 10-8-15,78 59 20 0,32 19-15 16,12 36 0-16,-57-61-5 16,-4-9 0-16,-5-18 17 15,-6 0-8-15,-18-17-2 16,-76-51-8-16,-2 0 1 16,-7-4 0-16,43 28 0 15,-16-10-1-15,-15-9 1 16,-17-18 0-16,-14-5-1 15,-10-10 0-15,-6-2 4 16,-7-4 44-16,0 0 23 16,-2 0 11-16,2 0-19 0,-3 0-19 15,1 0-11-15,2 0-27 16,-2-1 0-16,-3 1-6 16,3 0-33-16,-6 0-156 15,-90-5-468-15</inkml:trace>
  <inkml:trace contextRef="#ctx0" brushRef="#br0" timeOffset="2165.27">10056 1791 1165 0,'0'-3'693'0,"-2"3"-570"0,0 3-31 0,2-3 32 0,0 1-53 0,-2 5-38 0,-4 12 15 0,-4 11 43 16,-8 17-19-16,-6 8-22 15,-3 8-26-15,-4-2-11 0,-1 3-12 16,1-2 0-16,-2-4 0 16,4-5 4-16,2-8-4 15,0-6-2 1,10-10 2-16,1-8-2 15,9-10-13-15,3-4 2 0,4-6-5 16,2 0 5-16,0-2 6 16,3 2-6-16,-1-2 5 15,6-2 5-15,3-2 2 16,2 0 3-16,7 0 5 16,1 2-2-16,4 2 4 15,6-2-4-15,0 4 3 16,9-2-9-16,3 0 7 15,6-2 3-15,-2-2-9 0,-3-2 6 16,-2-4-7-16,-9 2 0 16,-6 2 6-16,-6-4 6 15,-10 6-3-15,-3 0 26 16,-2 0 7-16,-6 2-11 16,-2 2 28-16,0 2-10 15,-2-4 23-15,-3 0-4 16,-2-8-26-16,-2-2-29 15,1-4-12-15,-4 0 5 16,-3 0 8-16,3 5-13 16,4 1-2-16,1 6-22 0,3 2-136 15,-1 4-200 1,-13 7-533-16</inkml:trace>
  <inkml:trace contextRef="#ctx0" brushRef="#br0" timeOffset="3159.78">13634 2304 1491 0,'-2'0'322'0,"2"0"-193"0,-4 0 3 0,4 0 48 0,0 0-84 0,0 0-7 0,0 0 20 0,0 2-35 0,0-2-20 0,4 4-39 15,5 0-9-15,9 4 0 16,15 6 10-16,17 2 1 16,16 2-4-16,12 0 4 0,2-8-11 15,-2-2-6 1,-8-6 9-16,-18-8-8 15,-9 0 5-15,-9-2 2 16,-10-6-7-16,-6 2 21 16,-7-8-11-16,-2-6 4 15,-2-4 12-15,-7-7 13 16,-7 4 2 0,3-3-4-16,-4 1-16 15,2 1 14-15,2 8-25 16,1 2 13-16,6 6 1 15,-1 4-24 1,0 2 14-16,0 6-10 16,-2 4-5-16,0 0-9 0,0 2 0 0,0 0-54 15,3 0-143-15,-2 6-247 0,-5 14-256 16</inkml:trace>
  <inkml:trace contextRef="#ctx0" brushRef="#br0" timeOffset="4366.46">5170 3838 1521 0,'0'-8'264'0,"0"2"-128"0,0-6-46 0,2 0 74 0,-2 0-34 0,0-2-34 0,-2 4 27 0,-1-2-27 0,1 3-10 0,-2 5-16 16,4-1-13-16,-2 2-16 16,-2 3-19-16,-8 8-22 15,-12 10 1-15,-15 18 0 16,-13 17 0-16,-9 15 8 16,6 6-8-16,3 0 0 15,19-5-1-15,11-7-6 16,21-14 4-16,13-10-5 15,7-10-13-15,8-10-1 16,11-14 9-16,9-8-4 16,11-14-46-16,2-8 11 15,-2-6 29-15,-7-8 22 0,-10-1 7 16,-12-6 11 0,-10-6 27-16,-9 3-10 0,-18 2 4 15,-7 8-30-15,-14 8-9 16,-8 12-27-16,-9 14-65 15,-2 16-133-15,-4 16-91 16,-66 86-225-16</inkml:trace>
  <inkml:trace contextRef="#ctx0" brushRef="#br0" timeOffset="4620.09">4999 4168 1991 0,'2'-4'345'0,"0"3"-145"0,2-5-28 0,5 4-70 0,9 2-60 0,9 4-4 0,9 10 4 0,5 8 1 0,5 4-20 0,-2 4-22 16,-5 2-1-16,0 4-83 15,-10-4-145-15,-12 0-250 16,-8 16-476-16</inkml:trace>
  <inkml:trace contextRef="#ctx0" brushRef="#br0" timeOffset="5083.06">5515 4141 1830 0,'0'0'315'0,"0"0"-154"16,-2 0-5-16,4 0-38 16,-2 5-73-16,0 6-37 15,0 9 31-15,2 10-11 16,3 6-16-16,4-2-6 15,6-4 2-15,1-2-8 0,-1-12 0 16,3-6 0 0,-3-8 16-16,6-6 2 0,-3-12-8 15,7-4 5-15,-8-10-6 16,1-4-3-16,-3 0 3 16,-6 0 5-16,-6-2-4 15,-3 5 4-15,-5 7-5 16,1 8-6-16,-1 10-3 15,3 5-18-15,2 5-12 16,0 6-2-16,-2 12 23 16,0 11 8-16,2 3 0 15,4 5-5-15,7-7 6 16,1-2 0-16,5-8 0 0,-1-6-22 16,1-4-59-1,4-8-71-15,1-8-10 0,5-8-91 16,56-40-274-16</inkml:trace>
  <inkml:trace contextRef="#ctx0" brushRef="#br0" timeOffset="5901.46">6115 4084 877 0,'-5'-2'829'0,"-4"2"-659"0,-8 2-19 0,-6 10-32 0,-6 5-28 0,-4 11 8 0,4 8-40 0,5-2-2 0,8 0-18 0,7-2-23 16,11-6-14-16,7-2 3 16,5-6-4-16,1-8-2 15,5-6-12-15,0-8 13 16,4-6 14-16,1-6-14 15,-2-8 0-15,-4 0-14 16,-3-2-5-16,-9 2 4 16,-5 8-5-16,-4 1-1 15,-3 10 21-15,1 5-33 16,-1 5 10-16,-8 10 23 16,4 3-1-16,0 4 0 0,4-2-6 15,13-2-1-15,3-6 8 16,9-4-6-16,1-8 6 15,11-12 8-15,5-10 13 16,6-6-20-16,-3-6 13 16,0-6 17-16,-4-2 25 15,-10-2 2-15,-5 1 11 16,-11-5-10-16,-4-4-4 16,-12-2 1-16,-2 2 8 15,-5 2-26-15,0 6-11 16,5 13 9-16,6 7-21 15,-2 11-15-15,4 6-6 16,2 5-15-16,-2 8-33 16,2 12 4-16,-2 14 32 0,-2 15 12 15,-4 13 6-15,-7 4 1 16,7 8 7-16,6 0-8 16,5 3 9-16,11-7-8 15,-3-6-1-15,3-14 1 16,3-14-7-16,-3-10 4 15,3-12-7-15,-4-8 9 16,1-12 12-16,3-10 17 16,2-10-10-16,-5-6-4 15,-3-4-15-15,-7 0-2 16,-6 8 1-16,-4 5-4 0,-1 12-1 16,1 8 6-1,-2 12-32-15,2 13 26 0,0 8 6 16,-2 8 0-16,12 0-7 15,5-2 7-15,5-8 0 16,4-6-11-16,0-8-19 16,2-8-40-16,-1-8 8 15,3-10-115-15,41-64-414 16</inkml:trace>
  <inkml:trace contextRef="#ctx0" brushRef="#br0" timeOffset="6099.91">6663 3888 1704 0,'0'0'802'15,"0"-2"-667"-15,0 0 18 0,0 2 4 0,0 0-70 0,0 0-19 0,-2 0-32 0,2 0-24 0,0 0-12 16,0 4-99-16,-2 6-142 15,-21 30-479-15</inkml:trace>
  <inkml:trace contextRef="#ctx0" brushRef="#br0" timeOffset="6536.63">6992 3675 2032 0,'0'-2'297'16,"0"0"-87"-16,0 0-14 0,0 0-52 16,0-2-43-16,2 4-41 15,-2 0-45-15,3 8-15 16,0 12 0-16,3 13 20 15,3 13 1-15,0 9-8 16,4 6-12-16,-4-1-1 16,0 0-55-16,0-4-116 15,-7-5-108-15,-4-11-253 16,-25 12-1007-16</inkml:trace>
  <inkml:trace contextRef="#ctx0" brushRef="#br0" timeOffset="6716.94">6950 3924 1339 0,'9'-8'1123'0,"5"0"-979"16,19-12-84-16,7 4 63 16,9 4-72-16,0 0-51 15,-2 4-85-15,0 2-265 16,44-32-1008-16</inkml:trace>
  <inkml:trace contextRef="#ctx0" brushRef="#br0" timeOffset="8192.61">7398 3988 1347 0,'0'0'539'0,"-3"0"-476"0,3 0-12 0,0 0 45 0,0 0-9 0,0 0 23 0,-3 0 46 0,2 0 3 0,-1 0-26 0,0 0-25 15,-1 0-24-15,-1 2-33 16,-4 4-40-16,-17 12-7 16,-9 9-3-16,-3 10-1 15,-1 2 0-15,13-1 0 16,9-8 0-16,6-4-20 16,7-6-4-16,3-8-16 15,3-8 13-15,3-6 18 16,11-4 9-16,6-8 8 15,10-6-7-15,3-8 0 0,0-3 6 16,-5-5-6-16,-9 4 1 16,-2 4-1-16,-9 4 7 15,-7 10-8-15,0 8-15 16,-8 8-24-16,1 10-34 16,0 10 58-16,1 9-8 15,4-2-2-15,10 1-23 16,3-7 7-16,7-5-7 15,5-9 9-15,0-9 8 16,2-5 22-16,-1-13 9 0,0-9 6 16,4-3 0-1,-3-8-5-15,0-2 1 0,-2-4 4 16,-4-4 18-16,-8-2-2 16,-8-7 14-16,-9 6-7 15,-5-2 47-15,-6 5 16 16,-4 2-40-16,5 0 2 15,3 6-25-15,5 10-19 16,-2 10-1 0,6 12-9-16,0 8-12 0,0 8-30 15,-2 22 9-15,0 18 26 16,2 22 7-16,0 12 9 16,4 1 0-16,10 1-9 0,-1-4 1 15,4-7 0-15,4-12 3 16,-1-13-4-16,5-13 0 15,-8-15 12-15,2-10 0 16,-3-10 3-16,1-8 13 16,3-6-8-16,3-11-14 15,1-8-5-15,-2-3-1 16,-1-7-25 0,-4 5 4-16,-3 8 12 15,-1 8-8-15,-1 10 8 16,-2 8-13-1,1 10-11-15,5 6-5 16,6 6 14-16,5 6-25 16,2 0-91-1,4-2-91 1,56 9-220-16</inkml:trace>
  <inkml:trace contextRef="#ctx0" brushRef="#br0" timeOffset="8349.43">7841 3635 2058 0,'13'-4'247'0,"3"-2"-181"0,18-4 35 0,6 2-34 0,7 0-50 0,-1 2-17 0,6 2-141 16,46-16-549-16</inkml:trace>
  <inkml:trace contextRef="#ctx0" brushRef="#br0" timeOffset="8583.7">8018 3838 2081 0,'0'-2'358'0,"0"0"-214"0,0-2 39 16,0-1-39-16,0 4-97 16,0-1-47-16,0 0-32 15,2 0-146-15,-2 0-351 16,0-21-1385-16</inkml:trace>
  <inkml:trace contextRef="#ctx0" brushRef="#br0" timeOffset="8965.94">8265 3886 2063 0,'0'0'366'15,"2"0"-258"-15,2 2-64 16,7 6-1-16,7 8 31 16,2 6-5-16,7 8-9 15,-3 2-23-15,3 2-14 16,-4-4-13-16,-3-6-1 15,-2-6-8-15,-7-7 20 16,4-10 6-16,-2-5 14 16,8-6 4-16,1-9-5 15,5-7-11-15,-5-9-8 16,-2 1 15-16,-7-4 0 16,-6 2-12-16,0-2-24 0,-3 4-17 15,1 0-124-15,-1 12-168 16,0 9-246-16,10 22-397 15</inkml:trace>
  <inkml:trace contextRef="#ctx0" brushRef="#br0" timeOffset="9301.73">8843 3988 1615 0,'10'0'338'0,"1"0"-227"16,11-2 79-16,7-2-4 0,0-6-79 15,-2 2-17-15,-1-2-2 16,-5-2-7-16,-7 0-9 16,-6-2-22-16,-6 0 7 15,-6 4-12-15,-6 0-45 16,-11 2-8-16,-6 8-4 16,-9 8-4-16,-4 8 8 15,2 10 7-15,5 10-1 16,12 0-10-16,15 5-1 15,15-1 4-15,13-7-5 16,17-2 14-16,5-8 8 0,7-5-1 16,2-5-1-1,-6-11-4-15,-3-4-2 0,-5-2-126 16,-13-8-239 0,-6-40-1770-16</inkml:trace>
  <inkml:trace contextRef="#ctx0" brushRef="#br0" timeOffset="10567.56">14243 3096 1554 0,'-5'0'270'0,"0"-4"-186"0,-3 2 19 0,-3 2 17 0,-1-2-43 0,5 0-7 0,-1 2-8 0,4-2-4 16,-3 2-19-16,5-2 5 15,-1 2 22-15,3 0-11 16,0-2-2-16,0 2-16 16,0-2-13-16,3 0 14 15,-6-2-14 1,3-4-9-16,-2 4 1 0,-1-2 1 16,1 2-16-1,0 2 1-15,0-2-1 0,0 2 7 16,-2 2-7-1,-5 2 0-15,-9 11-1 0,-11 18 1 16,-13 27 11-16,-10 22-2 16,-23 71 2-16,54-96-10 15,-10 46-2-15,15-9 0 16,18-14-6-16,14-15-1 16,13-15-14-16,9-18-2 0,5-12-9 15,5-16 32-15,6-12 31 16,2-8-4-16,-1-14-3 15,-1-6-7-15,-7-8 13 16,-9-15 10-16,-16-7-13 16,-18-12-18-16,-17-6-9 15,-18 6-42-15,-14 11-39 16,-6 23-34-16,-5 22-133 16,7 22-128-16,-44 56-421 15</inkml:trace>
  <inkml:trace contextRef="#ctx0" brushRef="#br0" timeOffset="10860.81">14131 3633 2089 0,'0'0'473'0,"2"-2"-356"0,0 2 12 0,8 0-54 0,7 6-62 0,12 6-1 0,13 8 2 0,10 4 7 16,4 4-8 0,2 3-13-16,-7-3-4 0,-11-2-71 15,-13-7-152 1,-8 0-289-16,-11-9-753 15</inkml:trace>
  <inkml:trace contextRef="#ctx0" brushRef="#br0" timeOffset="11378.01">14771 3551 2077 0,'0'2'296'0,"-2"0"-236"0,2 8-36 0,0 10 4 15,0 6 55-15,0 12-41 16,2-3-5-16,8 1-13 16,2-7-6-16,3-4-16 15,8-6-1-15,-6-6 11 16,8-5-11-16,-5-8 9 15,5-8-10-15,-3-2-1 16,0-11-14-16,-2-5-7 16,0-3 22-16,-8-7 9 15,-4-5-7-15,-1-1-2 16,-7 2-14-16,0 12 13 16,-5 10-11-16,5 12 1 15,-2 12-16-15,0 16-15 0,-4 8 42 16,1 14 0-1,5 4 0-15,9-5-26 0,11-6-19 16,4-9 15-16,5-7 11 16,2-9 19-16,-2-10 1 15,0-6 6-15,3-2-7 16,-3-8-22 0,-3-4-20-1,-1 4-6-15,-4-7-62 16,-4 2-28-16,-9-3 8 15,-5 1-55-15,-10-15-448 16</inkml:trace>
  <inkml:trace contextRef="#ctx0" brushRef="#br0" timeOffset="12529.62">15671 3431 1886 0,'-7'0'312'0,"-4"1"-208"0,-7 10-10 0,-7 7-49 0,-4 14-16 0,-4 10 2 0,2 4 14 0,8-6-31 0,6-6-13 0,13-8 9 16,6-8-10-16,2-5-17 15,11-5-1-15,-1-8 18 16,9-4 26-16,6-6-13 16,2-5 19-16,0-5-32 15,-5-3 0-15,-3-2-10 16,-12-1 4-16,-4 2-12 15,-9 8-39-15,0 4 56 16,-4 10-16-16,2 2-5 0,-5 12 20 16,-4 8-11-1,-1 6-1-15,4 4 13 0,5 2-29 16,10-2-44 0,5-3-62-16,6-8-13 0,8-6 40 15,-1-8 76-15,6-6 10 16,-2-7 23-16,-5-6 0 15,3-3 2-15,-8-5 10 16,1-2 30-16,-2-2-3 16,-3-6 0-16,5 2-26 15,-4 4-5-15,-1 6 0 16,3 10-8-16,-10 10-7 16,1 8-25-16,-1 8 32 15,-2 8 27-15,6 6-6 16,-6-2-12-16,1 1 15 15,-1-7 9-15,-4-7-9 0,2-7-5 16,-2-3 55-16,0-5 70 16,0-3 22-16,-2 3-5 15,2-10-4-15,-2-8-92 16,-3-4-64-16,5-10-1 16,3-2-6-16,1 4-12 15,2 6-35-15,4 6 17 16,-4 12 5-16,5 10-16 15,-2 14 2-15,3 10 2 16,7 8 42-16,4 0 1 16,8 0-70-16,2-7-44 15,10-6-21-15,3-9 61 16,4-7 56-16,-4-10 18 16,1-9 11-16,-7-7 11 0,0-5-21 15,-4-9 5-15,-4-7 2 16,-7-8-2-16,-4-8-5 15,-10-10-1-15,-8-5 0 16,-13-3 11-16,-3 0 28 16,-5 10 13-16,1 16 22 15,1 16 43-15,7 16-63 16,5 10-41-16,2 3-13 16,-4 14-39-16,0 17 24 15,-5 10 9-15,0 20 6 16,4 6 1-16,9 11 0 15,5 1-1-15,8 0 1 0,-4-4-1 16,3-12 8 0,1-6-8-16,-5-16 0 0,1-11-17 15,-1-12 2-15,7-11 15 16,1-8 6-16,6-6 57 16,-2-9-13-16,5-8-34 15,-10 1-16-15,-1 2-15 16,-11 6-7-16,-5 8-8 15,-3 8 7-15,1 4 1 16,2 8-70-16,5 4 50 16,1 6-81-16,4 2-52 15,3-1-128-15,22 2-1050 16</inkml:trace>
  <inkml:trace contextRef="#ctx0" brushRef="#br0" timeOffset="12734.82">16487 3244 1655 0,'15'-4'648'0,"7"-2"-585"0,20-2-6 0,8 4-32 0,0 2-25 0,6 0-73 15,60-16-266-15</inkml:trace>
  <inkml:trace contextRef="#ctx0" brushRef="#br0" timeOffset="15183.54">16709 3396 1347 0,'0'-1'305'0,"0"-2"-73"0,-2 0-19 0,0 1 6 0,2 0-61 0,-2-1-13 0,2-1-14 0,0 4-31 0,0 0-32 16,0 0-38-16,0 0-30 15,0 0-5-15,0 0-85 16,0 0-216-16,-2 14-581 16</inkml:trace>
  <inkml:trace contextRef="#ctx0" brushRef="#br0" timeOffset="15615.67">17148 3134 1732 0,'2'-6'246'0,"-2"2"-55"16,2-4-28-16,-2 4-7 16,0 4-54-16,0 2-13 15,-2 8-65-15,-2 12-17 16,-3 20 88-16,-1 20-13 16,0 12-37-16,6 9-28 15,0-3-5-15,6-4-12 16,-4-6-11-16,1-10-104 15,-2-18-91-15,-5-7-100 16,-21-3-312-16</inkml:trace>
  <inkml:trace contextRef="#ctx0" brushRef="#br0" timeOffset="15782.93">17014 3421 1669 0,'16'-7'723'0,"-2"4"-643"16,23-9-49-16,6 9 4 16,12 6-35-16,5-2-6 15,-2 6-137-15,80-3-349 16</inkml:trace>
  <inkml:trace contextRef="#ctx0" brushRef="#br0" timeOffset="16500.72">17629 3513 1960 0,'-6'6'291'0,"-4"8"-224"15,-14 12 29-15,-8 12-19 16,1 4-13-16,0 0-1 15,7-6-34-15,10-7-20 16,8-8-8-16,8-8-1 16,7-4-1-16,0-5 1 15,11-8 11-15,7-7-1 0,4-7-10 16,-2 0-31 0,-4-7-7-16,-8 1-32 0,-8 0 7 15,-2 0 0-15,-9 2-11 16,-3 10 53-16,3 6 3 15,-2 4-10-15,4 6-37 16,0 2 8-16,4 2 23 16,7-2-16-16,12-4 50 15,4-4 14-15,8-4 2 16,5-12-16-16,-3-8 1 16,2-8 3-16,-6-6 38 0,-7-6 12 15,-1-11 38-15,-9-1-11 16,-3-10 34-16,-11-4-13 15,-6-2-33-15,-7 6-34 16,-5 11 28-16,5 13-12 16,0 20-8-16,4 10-25 15,5 12-18-15,2 13-25 16,-4 12-4-16,-1 16 28 16,-1 19 1-16,1 6 0 15,5 4 1-15,7-2-1 16,2-1 2-16,1-7-1 15,2-8 0-15,-1-8-1 0,-2-10 0 16,-2-10 0 0,-1-8-7-16,1-10-5 15,0-8 12-15,0-6 31 0,1-6-20 16,1-8-11 0,3 0-21-16,-8 4-18 0,-4 12-5 15,-2 4 13-15,4 16-23 16,2 6 31-16,5 8 23 15,5 6-14-15,3 0-124 16,4-2-120-16,1-14-87 16,33-24-677-16</inkml:trace>
  <inkml:trace contextRef="#ctx0" brushRef="#br0" timeOffset="16700.09">17901 3003 2130 0,'20'-5'214'15,"0"3"-152"-15,22-2-13 0,1 1-49 0,-3 2-91 0,47-2-227 0</inkml:trace>
  <inkml:trace contextRef="#ctx0" brushRef="#br0" timeOffset="16900.66">18046 3242 2471 0,'0'2'322'0,"0"-4"-199"16,0 2-123-16,0 0-52 15,4-2-475-15,18-28-1220 16</inkml:trace>
  <inkml:trace contextRef="#ctx0" brushRef="#br0" timeOffset="17870.18">18318 3387 2387 0,'0'2'244'15,"2"1"-193"-15,0 12-42 16,1 7 3-16,8 4-1 15,-5 2-5-15,5-4-6 16,-1-10 0-16,5 0 0 16,-1-10 18-16,1-4-6 15,5-6-3-15,3-8-9 0,-2-4-7 16,0-12 1-16,-4 0-6 16,-7-4 3-1,-2-6-9-15,-1 1-27 0,-3 7 20 16,2 9 10-16,-2 8 6 15,-2 9-3-15,-2 6-47 16,0 0-31-16,2 2 33 16,0 2 24-16,0 0 33 15,3-2-10-15,1 0 7 16,-2 1 3-16,-2-6 27 16,2 3 25-16,-2-2 22 15,-2 0 16-15,0-4-18 16,0 0-38-16,-2 2 20 15,-2 0-4-15,2 2-25 16,-2 0-19-16,4-2 11 16,-2 4-7-16,2 0-9 0,0-2 1 15,0 2 13-15,0-2-3 16,-2 2 16-16,2-2 4 16,-2 0-4-16,2 0 7 15,-5 2 1-15,3 0-8 16,-8 2-22-16,-5 4-6 15,-5 6 0-15,-2 0-1 16,6 5 0-16,6-3-8 16,7-3-1-16,3-3 10 15,7 2-9-15,1-3-2 16,6-3 11-16,8 3 24 16,5-4 7-16,4-2-30 15,6-5 20-15,-5-6-10 0,4 0-10 16,-4-6 8-16,1-2-9 15,0 2 8-15,-2-4-8 16,-4 2-1-16,-3 2 0 16,-4 4-1-16,-4 2-14 15,-9 2 2-15,-3 6 4 16,-6 0-8-16,0 0-14 16,-2 4-8-16,-1-2 13 15,-9 0 12-15,1 2 6 16,-7 2-3-16,-9 8 6 15,-2 6 0-15,2 10 6 0,2 5 0 16,8 4 0 0,7 2-1-16,14-3-14 0,10-4 15 15,11-4 0-15,10-6 0 16,6-6 1-16,3-10 17 16,3-6 4-16,4-4-4 15,-2-2-7-15,2-8-2 16,0 2-9-16,-3-4 0 15,-1-4-24-15,-7 2-115 16,-11 1-163-16,-16-28-559 16</inkml:trace>
  <inkml:trace contextRef="#ctx0" brushRef="#br0" timeOffset="19250.89">15243 4291 2088 0,'0'0'334'0,"0"-2"-139"0,-2 2 27 0,2 0-109 0,0 0-62 0,0 2-32 0,0 0-19 15,0 10-22-15,2 14 22 16,0 12 8-16,0 12-7 15,5 2-1-15,0 2-159 16,2-7-171-16,-1 29-264 0</inkml:trace>
  <inkml:trace contextRef="#ctx0" brushRef="#br0" timeOffset="19565.84">15156 4273 1939 0,'11'-4'315'16,"4"0"-254"-16,21-2-44 15,11 12-17-15,9 6-14 16,4 14 14-16,1 10 20 16,-1 6 25-16,-10 2 14 15,-2 5 29-15,-13-3-38 16,-12 0-31-16,-6-4-17 0,-14-4-1 15,-8-8 8 1,-13-4-9-16,-8-6 9 0,-17-2 3 16,-12-8-3-16,-8-4-1 15,-2-8-7-15,3-4 16 16,7-8-17-16,12-2-102 16,16-6-131-16,54-58-451 15</inkml:trace>
  <inkml:trace contextRef="#ctx0" brushRef="#br0" timeOffset="20416.66">16188 4498 2229 0,'-7'-5'330'16,"-2"4"-235"-16,-6-3 8 0,2 1-37 15,-6 3-45-15,2 4-4 16,1 5 4-16,-4 3 0 16,5 3-12-16,-4 2 4 15,8 5-13-15,5-4 2 16,6 0-2-16,2-4-2 16,2-2-10-16,7-8-7 15,5-2 19-15,2-6 7 16,4-4 31-16,-1-6-17 15,-2-4-11-15,-3-2 3 16,-7 4-12-16,-7 3-2 0,-4 8-16 16,0 3-1-16,-1 4-11 15,3 6-23-15,0 7 20 16,3 10 31-16,1 1-20 16,10 0-47-16,3-10-32 15,10-10-29-15,4-12 103 16,9-12 19-16,3-10-29 15,-3-10-5-15,-5-3 29 16,-10-3 12-16,-8 0 38 16,-12-2 38-16,-7-2 47 15,-5 2-21-15,-6 4-15 16,-5 10 2-16,7 9 23 0,4 14-55 16,3 3-57-1,2 12-7-15,2 6-40 0,-6 16 38 16,6 14 9-16,3 8 7 15,9 2-6-15,7 3-1 16,10-11 1-16,4-2-1 16,4-6-1-16,-2-13 1 15,-1-10 0-15,1-9 4 16,1-10 2-16,-5-5 2 16,-2-8-1-16,-5-3-6 15,-13-2-1-15,-6 3-9 16,-5 6-18-16,-5 7 27 15,1 5-15-15,0 6-19 16,-3 5 7-16,-1 10 27 16,-6 4 5-16,7 3-5 0,7 0-13 15,9-7 13-15,5-4-24 16,1-6 24-16,10-4 7 16,-3-4 7-16,9-2 11 15,0-2-25-15,-4-6-17 16,0 4 2-16,-7-2-6 15,-4 2-5-15,-8 0 7 16,-6 4-2-16,-2 2-26 16,0-4-56-16,-2 0-97 15,0-2-35-15,0-2-143 16,-10-4-798-16</inkml:trace>
  <inkml:trace contextRef="#ctx0" brushRef="#br0" timeOffset="20633.46">16429 4343 1953 0,'12'-4'340'0,"9"-4"-253"0,27 2-58 0,13 0-29 0,17 2-11 0,5 4-94 0,135-4-235 16</inkml:trace>
  <inkml:trace contextRef="#ctx0" brushRef="#br0" timeOffset="21482.74">5479 4959 1851 0,'0'0'309'0,"0"0"-169"0,0 0-13 0,2 2-13 0,6 6-37 0,3 8-8 16,6 8-15-16,3 16-2 16,3 8-29-16,-6 6-23 15,-1 2-15-15,-9 1-192 16,-18 39-299-16</inkml:trace>
  <inkml:trace contextRef="#ctx0" brushRef="#br0" timeOffset="21783.01">5423 4953 1970 0,'12'-4'258'0,"5"4"-193"0,20 4-35 16,11 4-15-16,13 10-14 16,-1 8 13-16,0 6 28 15,-6 8 22-15,-12 4 4 16,-9-2-13-16,-13 2-23 16,-7-2-17-16,-13-3-14 15,-10-9 5-15,-13 0 9 16,-17-8-2-16,-16-2-11 15,-6-8 17-15,-9-4-5 16,4-6-7-16,0-4 5 16,14-8-12-16,14 0-10 15,24-6-164-15,69-47-460 0</inkml:trace>
  <inkml:trace contextRef="#ctx0" brushRef="#br0" timeOffset="22734.41">6219 5133 2021 0,'-9'-2'299'15,"5"4"-221"-15,-11 2-11 16,1 8 31-16,-4 10-23 0,-2 10 4 15,-4 10-13 1,1 5-21-16,10-3-28 0,11-8-11 16,6-8-6-16,5-6 0 15,7-6-11-15,-3-8-2 16,3-6 11-16,1-2 2 16,2-2 2-16,0-6 19 15,4-10 3-15,1-4-9 16,-3-6 1-16,-6-4-8 15,-7 0-1-15,-4 4-7 16,-4 14 9-16,-4 2 0 16,2 9-9-16,4 7-19 15,2 7-15-15,0 3 23 16,7 8 4-16,5 0-8 16,5-2-23-16,8-8-26 0,7-6 8 15,7-12 14-15,-3-6 20 16,1-8 22-16,-5-9 0 15,-5-4 0-15,-4-3 26 16,-4-11-14-16,-1-1 24 16,-11-4 16-16,-5-4 16 15,-6-2-35-15,-4 2 1 16,0 1-7-16,-1 13 8 16,3 12-19-16,0 16-7 15,0 10-9-15,4 12-42 16,-2 14 9-16,0 17 33 15,0 19 10-15,0 10-9 16,4 6 8-16,7 0-7 0,7-6-1 16,2-7 0-16,2-11-1 15,1-16 1-15,0-14 0 16,-4-12 28-16,4-8-4 16,-1-10 14-16,3-10-19 15,3-8-7-15,-1-11 11 16,-7-4-15-16,-9 0-3 15,-7 5 9-15,-6 6-9 16,-2 14-6-16,-3 8-6 16,-1 10-7-16,-8 14-2 15,0 10 9-15,-4 8 0 16,7 10 5-16,6-2 0 0,10-4-7 16,3-7-1-16,5-5 3 15,5-10 6-15,-1-6 0 16,6-7 8-16,0-5 7 15,6-5-4 1,0-7-4-16,2-5 2 0,-2-5-7 16,0 0 6-16,-3 2-8 15,-4 2 0-15,0 8-7 16,-8 4 6-16,-1 8-9 16,0 4-13-16,-2 8-1 15,0 2-18-15,-3 4-39 16,-4 0-81-16,-4 2-87 15,-6 1-66-15,-57-1-644 16</inkml:trace>
  <inkml:trace contextRef="#ctx0" brushRef="#br0" timeOffset="22916.94">6355 4891 2054 0,'20'-13'478'0,"9"3"-403"0,31-9 8 0,25 4-16 0,15 4-13 16,3 2-37-16,-1 5-16 15,3-1-1-15,-2 0-247 16,128-17-593-16</inkml:trace>
  <inkml:trace contextRef="#ctx0" brushRef="#br0" timeOffset="23394.83">5132 5891 1237 0,'-2'0'826'0,"2"0"-668"15,-2 0-44-15,0 0 37 16,2 0-29-16,4 0-14 16,16 2-17-16,24 0 70 0,37 0-38 15,96 0-71-15,82-2-23 16,66-12-19-16,-95-6 2 15,-14 2-10-15,-26 6 8 16,-34-2-10-16,-103 12-63 16,-17 0-228-16,44 0-404 15</inkml:trace>
  <inkml:trace contextRef="#ctx0" brushRef="#br0" timeOffset="23568.02">5369 6108 2348 0,'21'2'492'15,"20"-2"-456"-15,45-2-16 0,126-2 34 16,113-16-29-16,64-7-25 16,-136 12-29-1,-10-11-262-15,-38-20-524 0</inkml:trace>
  <inkml:trace contextRef="#ctx0" brushRef="#br0" timeOffset="24289.07">14378 5245 2116 0,'0'0'297'0,"2"-2"-162"0,-2 2 76 0,10 0-53 0,14-1-74 0,17 1-11 0,17 0-25 0,17 1-27 0,10 4-19 16,8-4-2-16,10 2-1 16,-1-2-19-16,3-1-71 15,-9 0-130-15,-14 3-253 16,54 11-148-16</inkml:trace>
  <inkml:trace contextRef="#ctx0" brushRef="#br0" timeOffset="24483.81">14457 5448 2124 0,'0'0'362'0,"4"0"-253"16,9 6-37-16,26-2 107 16,25 0-62-16,25 0-57 15,78-2-20-15,38-6-32 16,4-10-8-16,-81 0-59 15,-75 8-184-15,83-26-525 16</inkml:trace>
  <inkml:trace contextRef="#ctx0" brushRef="#br0" timeOffset="-178642.05">6406 5909 1246 0,'-2'0'334'16,"2"0"-148"-16,0 0-108 0,0 0-12 0,0 2 5 0,-2-2 46 0,2 0-29 0,0 0 4 15,0 0-32-15,0 0 13 16,0 2 5-16,0-4-6 16,0 2-22-16,2 0-10 15,-2 0-19-15,2 0-16 16,0 2-5-16,6-2-6 15,5 4 6-15,9-2 7 16,9 2-7-16,3 2 6 16,8-4 15-16,9-4-3 15,5-4-4-15,7 0-4 16,5-2-9-16,8-2 1 16,0 2-1-16,0 2 8 0,2-4-9 15,-1 4 1-15,-1-2-1 16,1-2 0-16,0-2 1 15,-4-2-1-15,6 0 0 16,-2-2 1-16,4-4-1 16,4-2-7-16,2 0 6 15,1 0 0-15,1-2 1 16,-4-2 0-16,-2 2 6 16,-8-2-6-16,-7-1 0 15,1 1 0-15,-11 2 0 16,0 2 0-16,-8 2 0 15,-4 2-1-15,-5 0 1 16,-1 0 0-16,0-4 1 16,-1-4 0-16,-2-2 0 0,-1-4 1 15,-5 2 8 1,0-4-8-16,0-3 7 0,1 3-3 16,-8-4 7-16,5 0 5 15,-4 0-16-15,4-4-1 16,-3 0 9-16,1-4-8 15,2-3 5-15,-2-1 7 16,0-2 11-16,-1 4 5 16,-5 2-13-16,-2 6 4 15,-7 4-2-15,1 4-8 16,-2-4-4-16,-2 1-1 16,2-2-5-16,-4-2 11 15,4-1-7-15,-2-2-4 0,0 0 10 16,-1-2-5-16,0 4-5 15,-2-2 14-15,-4 2 3 16,-2-2-1 0,0 3 5-16,-2-2-5 0,2-4-16 15,0 3-1-15,-4 4 2 16,4 0-1-16,-4 4 0 16,1 0 1-16,-2 2-2 15,1 0-1-15,-1-7 1 16,1 5 3-16,-2-2 3 15,-2 2-12-15,0 2 3 16,-1 2 3-16,-2 2 0 0,-3 0 1 16,-1 2 8-1,1-4-9-15,-3 1 0 0,-1 0 0 16,-3-1-7-16,-6-2 7 16,-1 3 0-16,-6 1-1 15,1 2 1-15,-7 0-1 16,-2 2-7-16,-3 2-5 15,-1 0 7-15,-6 4-3 16,-2 4 8-16,2-2-1 16,-6 2 1-16,4 2-1 15,-2 2 1-15,2 2-12 16,-5 2 12-16,-1 1-4 16,-10 0-23-16,-8 1 5 15,-4 0 14-15,-8-2-9 16,-5 2 17-16,-3-2 0 0,-4 2-6 15,-1 1-16-15,3 3 13 16,2-1-5-16,-2-2 15 16,-3 3-1-16,0 0 1 15,-11 0 1-15,2 3-1 16,-7-2 0-16,1 4-2 16,2-3 1-16,2 4 1 15,-1-1 0-15,1 2-1 16,-60 11-5-16,116-8 6 15,-60 12 0-15,5 2 1 16,1 4 5-16,-1 4-6 16,3-2 0-16,2-2 0 15,-2-2 2-15,12 4-1 0,2-4 2 16,5 2-3 0,8 6-2-16,-2 5 2 0,6 3 0 15,-4 4 2-15,-2 2-1 16,3-4-1-16,-3 0 0 15,3-2-1-15,-1-2 1 16,-1 0 6-16,1 3 5 16,0-1-11-16,8 0 0 15,2-2 1-15,7 4-1 16,2-2 0-16,5 4 1 16,-2 4 0-16,8 7 0 15,1 13 1-15,1 16-1 0,4 15 0 16,-19 75 8-1,27 42-9-15,49 49-2 0,23-70 2 16,18-19 2-16,23-21 2 16,15-17-3-16,13-12-2 15,-40-74 1-15,155 87-1 16,-19-79 1-16,54-26 0 16,31-26 1-16,45-20 5 15,38-16-6-15,16-12-75 16,33-16-60-16,5-3-169 15,15-9-220-15</inkml:trace>
  <inkml:trace contextRef="#ctx0" brushRef="#br0" timeOffset="-175840.76">14546 5248 1172 0,'0'0'693'0,"0"0"-580"0,0 1-79 0,0-1 76 0,0 0-11 0,0 0-42 15,2-1-15-15,2 2-8 16,3 2 10-16,11-2 14 15,2-1-23-15,14 3-13 16,8-3 5-16,12 0 8 16,8-3-14-16,9 3-15 15,6 0-5-15,15 0 6 16,1-1 1-16,8-2-8 16,4-1 1-16,-3 4-1 15,-1-2 2-15,-1 2 6 16,-7-1-7-16,1-6-2 15,-1 3 2-15,-1 0-1 16,-1 1 0-16,-2 3 0 0,1 1 0 16,-3 5 0-16,1 6 0 15,-1-3 0-15,-4 3 0 16,0-6 0-16,-4-1 1 16,2-2 0-16,4 1 5 15,-1-4-6-15,3 0 0 16,2 0 1-16,-2-3-1 15,-2 2-1-15,0-6 1 16,3 0 0-16,1-5 1 16,3-1 0-16,5-6 0 15,4-8 0-15,4-5 0 16,-1 0 5-16,4-4-6 16,-2 2-1-16,-1 2 1 15,-2-2 0-15,-6-2 0 16,1-7 0-1,-6 0 1-15,-1-5 5 0,-4-3-6 16,0 1 0-16,-2 2 1 16,-5 0 0-16,-4 2-1 15,-11 1 0-15,-10 2 1 16,-8 4-1-16,-8-3-1 0,-4 2 0 16,0-4-1-1,3-4-11-15,2-2 2 0,-3-2 11 16,0-2 0-1,-10 4 0-15,-4-5 1 0,-6 5 5 16,-5 4 7-16,-2 2-2 16,-1 6-2-16,4-6-9 15,5 0 0-15,1-9-1 0,8-7-7 16,2 0 8-16,-6-4 0 16,-3 4 6-16,-7 4 0 15,-5 3 0-15,0 3-6 16,-6 4 7-16,-2 4 2 15,-2 4 9-15,-3-4-8 16,1 2-9-16,-3 2 5 16,1 0-5-16,-3 3-1 15,-5 2-8-15,1 1 7 16,-9 3 1-16,-3 3 0 16,-6-4-3-16,-7 4 2 15,-6-2-5-15,-3 0 4 16,-4 0-5-16,-3-2-7 0,-4 2 4 15,-2 0 8 1,-2 0 1-16,2 2-5 0,-3 1 5 16,1 1-4-16,2 4 5 15,-7 0-1-15,2 2-10 16,-2 2-3-16,-6-4-2 16,-6-2-34-16,-3 0 34 15,-5 0 15-15,-2 0-13 16,-2 2-4-16,4 4 12 15,3 0 6-15,3 2 0 16,-2 4-2-16,2 0 1 16,-6 3-12-16,-3 2 13 15,-1 1-1-15,-5 2-20 16,-9 2 0-16,1 0 6 0,-4 2-1 16,6 0 7-16,0 0-11 15,6-1 7-15,3-1 6 16,3 3 7-16,1-3 8 15,-4 1-7-15,1 2 5 16,1-2-6-16,-1 6 0 16,1-4-8-16,0 4-5 15,-1-1-16-15,3 2 10 16,3 0 7-16,5-2-5 16,-1 4 8-16,1 0 8 15,-3 2-5-15,-5 2 5 16,4 0-8-16,-2-4 8 15,2 6 1-15,3-4 0 16,4 4-6-16,-2 0 6 0,2 0 0 16,-5 0 9-16,3 2-7 15,2 2-2-15,3-2-7 16,0 3 7-16,0 1 2 16,-3 2 3-16,-4-1-4 15,-5 2-1-15,4-1 0 16,3-1 0-16,11 2 2 15,4-3-2-15,7 0 0 16,1 4 0-16,-3 4 0 16,-10 6 0-16,3 4 0 15,-4 0 0-15,5 3 0 16,8-6 0-16,8-1 0 0,6 1 1 16,9-3 8-16,6 6-7 15,8 2-1-15,1 6 15 16,5 8-5-16,-4 15 4 15,-7 11-6-15,-7 8 1 16,-1 0-9-16,1-2 5 16,3-9 3-16,6-7-8 15,7-6 1-15,3 0 16 16,1 2 1-16,2 19 10 16,-5 65 14-16,9 39-25 15,28 13-18-15,19-70 0 16,26-23 0-16,-14-67 9 15,6-4 6-15,140 76 3 0,78-7 24 16,-37-51 21 0,57-12-32-16,67-8-11 0,40-2-20 15,29 0-114-15,-4-12-513 16</inkml:trace>
  <inkml:trace contextRef="#ctx0" brushRef="#br0" timeOffset="-166300.72">6154 6220 1461 0,'-2'-2'233'0,"2"0"-94"0,-2-4-43 0,2 4-1 0,-2 0 8 0,2 2-17 0,0 0-7 0,0 0-29 0,0 2 2 0,-2-2-22 16,0 2-10-16,0 4-19 16,-12 8 1-1,-6 20 37-15,-15 18 16 0,-23 32 5 16,-72 99 42 0,-81 102-28-16,-59 47-46 15,50-95-16 1,-6-10-3-16,3-13-8 15,1-23-1 1,-15-17 0-16,8-17-9 0,20-25 9 16,28-33 0-16,25-17 1 15,27-20 9-15,77-42-9 0,10-2-1 16,11-6-8-16,-25 12-74 16,25-8-95-16,25-10-173 0,54-18-387 15</inkml:trace>
  <inkml:trace contextRef="#ctx0" brushRef="#br0" timeOffset="-165394.22">6300 6300 1398 0,'4'0'468'0,"8"4"-407"0,9 8-17 0,15 6 40 0,11 11 13 0,11 4 1 0,7 10-32 0,6 15-11 0,9 24 10 16,54 84 58-16,30 77-50 16,22 34-34-16,-46-68-10 15,14 21-16-15,-3 2-7 16,25-37-6-16,-15-15 0 16,-12-17-18-16,-13-13-8 15,-16-21-44-15,-66-89-85 16,-3-12-55-16,141 60-66 15</inkml:trace>
  <inkml:trace contextRef="#ctx0" brushRef="#br0" timeOffset="-164098.85">16756 5624 1524 0,'-3'-4'204'0,"1"-2"-129"0,0-2-42 0,0 2 42 0,0-2-1 0,-1 2 8 0,3-2 10 0,-2 3-16 0,0-2 13 0,2 5-19 0,-2 4-38 16,-12 10-31-1,-15 20 20-15,-22 29 48 0,-73 89 21 16,-69 104-29 0,-87 103 10-16,35-60-29 0,-18 40-35 15,-2-42-6 1,15-6-1-16,34-40-69 0,47-67-133 15,68-66-91 1,78-86 106-16,13-12 41 16,33 11-155-16</inkml:trace>
  <inkml:trace contextRef="#ctx0" brushRef="#br0" timeOffset="-163458.22">16938 5420 1682 0,'3'-2'223'0,"-3"2"-125"0,7 2-61 0,6 16 41 0,11 26 108 0,25 38-1 0,69 107-37 0,100 104-25 0,94 88-52 16,-80-103-37-16,9 45-26 16,11-52-8-16,-5 0-131 15,-10-5-76-15,-42-25-88 16,-25-36-61-16</inkml:trace>
  <inkml:trace contextRef="#ctx0" brushRef="#br0" timeOffset="-157909.25">1554 9623 1354 0,'-2'0'275'0,"0"-2"-178"0,-1-2-7 0,3 2 2 0,0 0-35 15,0 0-11-15,0 2 13 0,0-2-19 0,0 0 5 16,0 2-10-16,0-2 5 15,0 0 19-15,3 2-2 16,-3-2-14-16,0 2 11 16,0 4-54-16,0 6 12 15,0 16 14-15,0 16 40 16,0 10-30-16,0 9-20 16,0-3-5-16,4 0-11 15,0-8 0-15,1-6 0 16,3-8 0-16,-4-8-17 15,0-8-13-15,-2-6 0 0,0-8-4 16,-2-4 5-16,0-2 29 16,-2-10 14-16,0-8-7 15,-2-14-7-15,2-12 0 16,2-8 0-16,0-10 0 16,2 0 5-16,4 1-11 15,-2 7 12-15,5 8-6 16,1 6 1-16,4 10 8 15,1 10-9-15,-1 14 0 16,6 12-17-16,0 14-3 16,7 12 14-16,4 12 2 15,3 2 2-15,-1 2 2 16,0-4-2-16,-2-8 1 16,-1-9-2-16,-10-7 3 0,-5-8 1 15,-1-8 0-15,-5-4 11 16,-1-8 6-16,2-12 6 15,7-15-9-15,-1-9 15 16,-3-6-13-16,1-6 10 16,-10-4 0-16,-2 4-8 15,-2 4 4-15,-2 5-16 16,0 10-7-16,-2 10-1 16,-1 13-1-16,2 6-88 15,-3 16-168-15,2 6-118 16,-5 58-575-16</inkml:trace>
  <inkml:trace contextRef="#ctx0" brushRef="#br0" timeOffset="-157576.55">2211 9659 1858 0,'-15'16'273'0,"-1"6"-160"0,-11 20-49 0,7 8 19 0,9 4-53 0,11-3-29 16,11-9-1-16,9-8 0 16,13-8 12-16,8-8 12 15,1-14 15-15,1-6-9 16,-3-8-15-16,-5-10-4 0,-4-6 19 15,-6-2-8-15,-10-4 17 16,-11 1-3-16,-14-1-14 16,-11 2-22-16,-12 2-36 15,-7 6-97-15,-5 10-88 16,-1 9-80-16,-48 6-900 16</inkml:trace>
  <inkml:trace contextRef="#ctx0" brushRef="#br0" timeOffset="-156793.08">2595 9679 1869 0,'2'2'238'15,"2"2"-166"-15,3 10-34 16,3 10 14-16,4 6 25 16,-3 10-40-16,-3-1-16 15,-4-3-11-15,2-10-10 16,-4-6 0-16,5-8 0 16,-5-6 8-16,-2-4 5 15,2-4 19-15,-2-11 20 0,2-6-29 16,2-12-22-16,4-9-1 15,3 4-9-15,4 0-6 16,-1 10-7 0,-1 6 4-16,3 10 6 0,-7 8-18 15,1 8 12-15,-2 10 16 16,3 6-4-16,-3 2 6 16,0 1 0-16,-4-3 1 15,-2-4-1-15,0-4 0 16,1-6 0-16,-3-2 6 15,2-6 2-15,0 0 16 16,0-10-2-16,7-4 3 16,0-8-24-16,2-9 1 15,5-1-2-15,1 0-18 0,2-2-24 16,2 8 6-16,-5 8 17 16,-3 8 7-16,-1 10-24 15,-8 10 21-15,1 10 15 16,1 6 0-16,6 6 15 15,3 0-5-15,3-4-10 16,4-4 1-16,0-3 0 16,3-9-1-16,-2-6 8 15,3-8 2-15,0-6 1 16,-3-5-2-16,2-5 0 16,-7-4-8-16,-3-1 1 15,1-4 23-15,-5 1-17 0,-5 2-7 16,-1 6 13-1,-5 8-7-15,0 4 37 16,0 6-38-16,-3 2-6 16,3 8-18-16,-2 10 18 0,0 10 22 15,2 8-21-15,4 0 0 16,12 0 0-16,0 1 0 16,2-9-1-16,4-8-90 15,-7-8-154-15,8-24-453 16</inkml:trace>
  <inkml:trace contextRef="#ctx0" brushRef="#br0" timeOffset="-156622.83">3287 9511 1472 0,'0'-4'894'0,"0"4"-646"0,0-4-110 0,0 4-138 0,2-4-23 0,5 2-247 0,36-16-363 0</inkml:trace>
  <inkml:trace contextRef="#ctx0" brushRef="#br0" timeOffset="-155661.25">3655 9647 1972 0,'2'6'245'0,"0"4"-67"0,2 14-53 16,1 4-61-16,-2 2-35 15,-1-1-19-15,-2-7 1 16,0-7-11-16,0-7 0 15,0-3 8-15,0-5 4 16,2-5 16-16,-2-7 34 16,4-12-61-16,5-8 1 15,2-10-2-15,3-2 0 16,8 6-51-16,-2 2-6 16,0 12 22-16,-3 12 23 0,-5 10-4 15,3 12-5-15,-1 10 21 16,-1 6-2-16,8 4 2 15,-1 4-1-15,5-4-1 16,3-4 1-16,-1-4 1 16,-1-6 1-16,3-9 8 15,-6-6-7-15,-2-5 7 16,-2-10 7-16,-4 0 7 16,-1-6 20-16,-6-4-25 15,-5 2 17-15,-6 0-17 16,-3 6-9-16,0 8-8 0,-1 2-1 15,1 6-24 1,0 6-13-16,-4 8 2 16,-2 2-8-16,1 12-14 15,4 2 15-15,10-4 19 16,3 3-23-16,8-6 8 16,3 1 20-16,6-5 17 15,-3-5 2-15,4-7 10 0,-4-4-10 16,5-11 28-16,-2-5-16 15,0-5-2-15,-2-1 2 16,-6 0-13-16,-8-1-1 16,-7 2-6-16,-2 4-31 15,0 6-32-15,-3 4-10 16,5 6-38-16,0 4 22 16,2 5 39-16,5 0-15 0,4 1-12 15,7-3 13-15,2-8 17 16,7-5 54-16,-1-7 2 15,3-7 50-15,1-9 56 16,-6-7-22-16,0-6 4 16,-4-4 31-1,-4-4 1-15,-7-8 7 16,-9 2 4-16,-9-7-52 16,-9 7-16-1,3 6-5 1,-5 12-6-16,4 12-8 15,5 14-41 1,-4 12-5-16,3 22-14 0,-1 22 14 16,7 18 15-1,2 12-6-15,14 5 3 16,5-1-1-16,6-4-10 0,-6-8-1 16,5-10 0-16,-7-10-26 0,3-12-121 15,7-15-120-15,64-43-312 16</inkml:trace>
  <inkml:trace contextRef="#ctx0" brushRef="#br0" timeOffset="-154875.89">7792 9148 1736 0,'-19'16'223'0,"0"8"-118"0,-16 24 11 0,4 12-40 0,12 2-43 0,13-2-3 0,10-6-16 15,17-5-13-15,10-9 11 16,13-12 5-16,7-8 13 16,3-12 3-16,2-10-20 15,-5-8-2-15,-6-8 11 16,-8-8 10-16,-8-6 55 16,-11-7-8-16,-11-7-5 0,-11-4-31 15,-14-4-35 1,-16-4-8-16,-9 6-10 15,-5 8-35-15,-4 12-51 0,8 11-168 16,-45 20-186-16</inkml:trace>
  <inkml:trace contextRef="#ctx0" brushRef="#br0" timeOffset="-154534.25">8271 9340 1822 0,'9'0'282'0,"9"2"-192"15,11 8-11-15,9 10-14 16,0 11 8-16,-3 9-1 15,-6 0-39-15,-11 2-28 16,-9-10-5-16,-7-6 0 16,-2-10 7-16,-4-8 2 15,0-4 0-15,-3-6 6 0,0-6 37 16,0-8-17-16,-1-8-35 16,3-4-7-16,10-11-5 15,10 3-55-15,9-5-197 16,68-42-114-16</inkml:trace>
  <inkml:trace contextRef="#ctx0" brushRef="#br0" timeOffset="-153569.39">8897 9314 1920 0,'-15'2'298'0,"1"4"-188"0,-15 12-35 16,-1 6-41-16,7 4-17 15,7 2-17-15,10-2-2 16,10 3 2-16,9-7 0 16,7-4 0-16,7-8-24 15,2-8-20-15,0-6 25 16,3-6 2-16,-1-10-2 15,-2-10 18-15,-7-7 0 16,-2-5 0-16,-6-6 0 16,-8-6 1-1,-4-6 0-15,-6-2-1 0,-6-4-5 0,0 2 6 16,-3 7 1-16,1 9 16 16,5 10 8-16,1 6 10 15,2 14-23-15,-1 4 22 16,5 10-34-16,5 16-35 15,-10 14 35-15,5 18 6 16,5 16 0-16,-1 5 2 16,9 3-8-16,3-2 0 15,3-4 0-15,-3-8-1 16,5-10-7-16,-6-7 2 16,3-13-4-16,-1-15 10 15,4-8 19-15,1-7 16 16,0-13-19-16,7-7-7 0,0-6 9 15,-4-6-17 1,2-4 0-16,-12 0-2 16,1 8-21-16,-10 8 13 15,-4 10 8-15,-4 14-31 0,-4 14 4 16,-5 12 28 0,1 8 1-16,6 6-1 0,4 0-10 15,7-8-2-15,9-3 12 16,-1-8-11-16,3-4 4 15,2-12-4-15,-2-6 7 16,4-9 3-16,3-8 2 16,2-8 22-16,-1-5 3 15,-2-3-5-15,-3 2-5 16,-8-2-16-16,-4 8-6 16,-2 10 6-16,-3 4 0 0,-2 10-35 15,0 10 4-15,3 8 28 16,-1 10 3-16,3 2 0 15,0 4 1-15,2-4 0 16,4-2 0-16,-4-6-1 16,-5-8 1-16,1-3 0 15,-5-8 10-15,0-1 83 16,2-10 20-16,3 1-66 16,0-12-34-16,3-3-5 15,1-4-8-15,-2 0-1 16,8-6-21-16,5 4-33 0,2 4 6 15,3 8 9 1,-2 12 17-16,-2 10-4 0,-5 12 26 16,-1 6-7-16,-3 6-13 15,-3 2-32-15,-2 0-125 16,4 0-119-16,0 12-673 16</inkml:trace>
  <inkml:trace contextRef="#ctx0" brushRef="#br0" timeOffset="-153358.75">9479 9019 1827 0,'9'2'222'16,"2"5"-183"-16,16 3-39 0,9 3-218 0,90 28-723 0</inkml:trace>
  <inkml:trace contextRef="#ctx0" brushRef="#br0" timeOffset="-152863.15">10212 9212 579 0,'-18'6'1266'0,"1"4"-1040"16,-17 6-98-16,5 8-58 16,9 2-25-16,9-4-19 15,9 0-26 1,6-2 2-16,9-8-1 0,3-4 25 16,11-8 38-16,2-6-37 15,7-8-6-15,-3-8-13 16,-2-6-8-16,-6 4 1 15,-12 6 13-15,-7 4-14 16,-6 8 0-16,-2 6-27 16,-4 10-20-16,-3 8 17 15,-1 6-73-15,2 2-26 16,12-2 18-16,10-4 10 16,3-12-22-16,12-6 41 15,5-10 10-15,3-14 55 0,2-6-14 16,1-12 31-1,-1-6 76-15,-7-4 16 0,-10-6 41 16,-13-7-55-16,-11 1-31 16,-5-6 4-16,-8-2 9 15,-1 0-5-15,-4 6 91 16,5 15 16-16,4 20-63 16,6 14 13-16,0 23-112 15,5 28 11-15,-4 22-5 16,10 23 21-16,4 15-15 15,9 4 0-15,4 5-12 16,-5-5-7-16,-1-4-179 16,15 97-306-16</inkml:trace>
  <inkml:trace contextRef="#ctx0" brushRef="#br0" timeOffset="-149005.79">14312 8726 1260 0,'-3'-1'488'0,"3"-2"-290"0,-4 2-75 0,4 1 0 0,4 0-45 0,-4 4-43 0,3 4-11 0,-1 8 27 0,4 6 15 0,2 6-27 15,0 4-18 1,1 6-16-16,0 2-5 0,0-2-87 15,-2-2-163 1,-12 23-272-16</inkml:trace>
  <inkml:trace contextRef="#ctx0" brushRef="#br0" timeOffset="-148688.78">14116 8678 1543 0,'19'-15'204'16,"8"2"-132"-16,20-11-52 15,11 8-1-15,-2 10 11 0,-1 8 20 16,-1 9-7 0,-2 10 32-16,-8 12-7 0,-7 3 22 15,-8 8-41-15,-6 4-2 16,-12-4 11-16,-11-2-17 15,-5-4 4-15,-5 0 9 16,-13-6-26-16,-2 0 22 16,-6-7-34-16,-4-6-14 15,-3-5-1-15,3-4-1 16,6-2-51-16,-1-5-57 16,14-3-74-16,19-35-124 15</inkml:trace>
  <inkml:trace contextRef="#ctx0" brushRef="#br0" timeOffset="-148458.8">14856 8771 1981 0,'0'10'223'0,"0"4"-127"15,4 10 18-15,0 6-27 16,1 6-37-16,2-4-34 16,6 0-7-16,-4-2-9 15,1-6-62-15,-4-8-152 16,-18 8-161-16</inkml:trace>
  <inkml:trace contextRef="#ctx0" brushRef="#br0" timeOffset="-148275.83">14856 8635 1993 0,'0'0'267'15,"4"3"-267"-15,-2 5-100 16,7 3-37-16,26 17-203 15</inkml:trace>
  <inkml:trace contextRef="#ctx0" brushRef="#br0" timeOffset="-147922.93">15076 8789 1568 0,'-14'4'342'0,"5"0"-224"16,-3 6-86-16,4 4-23 15,11-4 4-15,6 4 16 16,18-4-17-16,8 2 18 16,19-2-18-16,3 4-12 15,-1-4 0-15,0 6 7 16,-11-2 16-16,-14-2-2 0,-14 0-12 15,-12-4 1-15,-12 2 62 16,-15 2 39-16,-7 4-40 16,-9-2-32-16,-4 0-11 15,1-4-4-15,1-6-1 16,7-1-7-16,0-3-7 16,10-4-9-16,4 0-72 15,9-6-168-15,22-33-316 16</inkml:trace>
  <inkml:trace contextRef="#ctx0" brushRef="#br0" timeOffset="-147540.83">15811 8685 1426 0,'-4'-3'548'0,"-1"6"-429"0,-10 1-50 0,-6 11 21 0,-7 12 0 0,4 5-9 0,-5 2-35 0,12 0-23 0,9 2-7 0,12-4-15 15,5-4 0-15,7-6 10 16,4-4-11-16,4-6 0 16,3-10-46-16,0-4-146 15,2-8-63-15,31-40-538 16</inkml:trace>
  <inkml:trace contextRef="#ctx0" brushRef="#br0" timeOffset="-147239.42">15930 8722 1559 0,'2'3'329'0,"0"3"-247"16,4 8-7-16,3 6 23 15,7 4-28-15,-5 0-5 16,3 2 25-16,-1 0-26 16,-2-2 2-16,-2 0-25 15,-2-4-22-15,-5-6-11 16,-2-4 5-16,-2-6-12 16,-1-2 20-16,1-2-6 15,-5-4 9-15,0-6 3 16,-1-4-21-16,1-10-6 0,9-8-57 15,11-4-57 1,8-4-92-16,12 4-70 0,61-50-655 16</inkml:trace>
  <inkml:trace contextRef="#ctx0" brushRef="#br0" timeOffset="-146721.91">16375 8851 1561 0,'8'0'219'16,"2"-2"-78"-16,9-2 3 0,8-2-42 15,-2-4-20 1,2 0-56-16,-6-2-11 0,-9 0-14 16,-5 0 17-16,-9 4-18 15,-9 2 1-15,-12 6 1 16,-8 6-1-16,-2 10-1 15,-3 6 5-15,7 4-5 16,11 4-9-16,11-2 1 16,12-2-64-16,6-4 29 15,7-6 31-15,9-6 12 16,4-2 18-16,4-10-18 16,1-8 0-16,7-4-1 15,-1-6 0-15,0-6-5 16,-2-6 6-16,-4-2 1 0,-5-8-1 15,-8-6 0-15,-6-3-7 16,-11-4 7-16,-6-2 31 16,-4 5 28-16,0 6 17 15,-3 6-11-15,3 12 34 16,0 12-9-16,4 6-17 16,0 8-70-16,-3 14-3 15,-4 16 0-15,1 18 32 16,-1 14-23-16,7 10-9 15,4 2 0-15,5-3 5 16,5-7-5-16,-5-8-6 16,-5-8-28-16,0-10-128 15,-4-6-107-15,0-8-338 16</inkml:trace>
  <inkml:trace contextRef="#ctx0" brushRef="#br0" timeOffset="-146564.58">16798 8636 1830 0,'22'-4'210'0,"0"3"-159"0,28-4-51 0,-1 1-10 0,74 2-236 0</inkml:trace>
  <inkml:trace contextRef="#ctx0" brushRef="#br0" timeOffset="-146276.1">17202 8803 1696 0,'2'-4'265'0,"2"0"-164"0,2-4-5 16,-2 0 4-16,-10 2-38 15,-4 2-61-15,-15 4 1 16,-2 2 20-16,-6 8 4 16,-1 8-10-16,5 2-4 15,12 4-12-15,7 0 0 0,13 0-24 16,11-4 23-16,12 2 1 16,12-8 1-16,14 4 3 15,6-6-4-15,8-6-121 16,3-1-205-16,110-26-545 15</inkml:trace>
  <inkml:trace contextRef="#ctx0" brushRef="#br0" timeOffset="-145458.45">19637 8653 1409 0,'-11'0'307'0,"1"0"-182"0,-11 4 2 0,0 2-41 0,-3 9-29 0,0 7-56 0,1 7 44 0,1 5-11 0,1 2-4 15,11 4 26-15,5-4-37 16,8 2 4-16,9-6-23 16,15 2-6-16,11-10-85 15,11-8-79-15,88-3-383 16</inkml:trace>
  <inkml:trace contextRef="#ctx0" brushRef="#br0" timeOffset="-145140.65">19893 8819 1648 0,'-25'16'296'15,"3"-2"-170"-15,-15 16-30 0,8 6-17 16,10-6-37-16,17 2-33 15,9-3 5-15,15-6 14 16,7-2 17-16,9-10 8 16,6-3-7-16,3-8-25 15,-2-4-9-15,0-4 2 16,-12-6 22-16,-6-4 19 16,-5-1 8-16,-13-8-6 0,-7-3-48 15,-10 4-9 1,-15-2-60-16,-6 8-120 0,-9 6-180 15,-51-8-669 1</inkml:trace>
  <inkml:trace contextRef="#ctx0" brushRef="#br0" timeOffset="-144255.78">20358 8867 2123 0,'6'2'210'0,"-2"2"-174"16,4 8 10-16,6 4 23 16,4 6-36-16,-3 2-21 15,-1-2-11-15,-4-2-1 16,-3-3-9-16,-4-12-33 15,-3-3-32-15,2-2 49 16,0-3 23-16,5-10-31 16,1-3 23-16,11-8 10 15,-2-2 0-15,6-6-48 16,3 0-6-16,3 4-33 16,0 2 40-16,-2 6 24 15,-5 10 23-15,-6 8 0 16,-5 10-5-16,3 4 5 0,-4 8 16 15,7 4-4 1,4 4-4-16,8-4-7 16,0 0-1-16,4-6 0 15,3-4 0-15,-2-10 1 0,-3-4-1 16,3-10 0-16,-3-2-1 16,0-8 1-16,-7-4 4 15,-2-2 5-15,-3-8-6 16,-4 0-2-16,-9-10 17 15,0-9-17-15,-4-1 7 16,-2-2-1-16,0 4-1 16,2 6-5-16,0 8 0 15,0 6 0-15,3 8 8 0,-5 8-7 16,2 4 10 0,-2 7 4-16,0 10-16 0,-5 11 0 15,-3 12 50-15,-6 14 1 16,-3 10-27-16,5 2-23 15,3 6 17-15,5-4-12 16,0 1-6-16,4-9 0 16,4-6 3-16,2-12-2 15,2-6 7-15,3-8 2 16,-3-2-10-16,3-8 8 16,-1-4-1-16,-2-4 13 15,5-6 23-15,5-6-17 16,-3-4-25-16,4 4 17 15,-9 0-18 1,-4 6-6 0,-4 4-5-16,0 6-19 15,5 6 5 1,-3 10 19-16,9 4 5 16,-1 2 1-16,1 0 0 15,5-4-11-15,1-6-55 16,8-2-77-1,-2-8-70-15,37-20-401 0</inkml:trace>
  <inkml:trace contextRef="#ctx0" brushRef="#br0" timeOffset="-144109.56">21259 8554 1827 0,'24'0'202'0,"7"0"-128"0,27 0 1 0,12-2-75 0,86-14-183 0</inkml:trace>
  <inkml:trace contextRef="#ctx0" brushRef="#br0" timeOffset="-143876.22">21361 8676 1955 0,'0'0'337'0,"0"0"-211"16,0 2-18-16,2-2-108 15,1 0-3-15,1 0-201 16,6 0-55-16,23-20-1059 16</inkml:trace>
  <inkml:trace contextRef="#ctx0" brushRef="#br0" timeOffset="-143155.65">21742 8835 1654 0,'0'4'493'16,"3"0"-458"-16,-2 4-17 0,5 10 33 0,-4 2 12 0,4 2-33 0,-4 0-30 0,-2-6 0 0,2-4 1 0,1-4-1 0,-1-6 6 0,0-2 13 15,3-8 17-15,2-8-36 16,1-4-1-16,10-8-14 16,0 0-14-16,7-4-22 15,-1-6-12-15,7 4-25 16,1 0 5-16,-3 5 7 15,0 11 46-15,-10 10 24 16,-7 11 4-16,-8 11 2 16,-4 8 0-16,-4 6 9 15,2 0-8-15,4 0 0 16,2-2-1-16,5-6 8 16,-1-2-7-16,6-8 8 15,-1-2-9-15,1-6 0 16,6-4 20-16,-2-8-2 15,1 2 24-15,-5-8-8 0,-3 2-14 16,-9-2 8-16,-4 2-2 16,-7 2-25-16,-10 8-1 15,-1 4 7-15,-3 6-7 16,0 6 0-16,8 8-1 16,5 0-6-16,6 2 7 15,12 0 0-15,3-6-10 16,9-4-14-16,8-4 11 15,6-2-1-15,2-8 11 0,-3-8 3 16,-2-2 12 0,-2-6 20-16,-10 0 29 0,-2-2-4 15,-11 2-12-15,-10 0 8 16,-9-2-53-16,-1 4-60 16,-1 4-49-16,1 0-125 15,6-10-529 1</inkml:trace>
  <inkml:trace contextRef="#ctx0" brushRef="#br0" timeOffset="-142642.31">22479 8755 1725 0,'-8'10'267'0,"6"0"-171"0,-5 6-36 0,5 4-3 0,9-4-21 0,8 2-10 0,5-4 1 0,9-4-12 0,4-4-5 16,5-4 13-16,5-4-1 15,-3-6 11-15,0-6-9 16,-9-4 33-16,-4-4-16 16,-7-4-10-16,-5-4-17 15,-8 8-14-15,-4 4 0 16,-8 5-3-16,-4 9 3 15,-6 7-6-15,-1 7-17 16,-5 10 17-16,10 2-1 16,7 2-8-16,8 0-9 0,3-4-41 15,7-4 29 1,7-8-42-16,4-4 20 0,2-8 11 16,6-4 25-16,1-10 22 15,-5-2 4-15,0-6 3 16,-2-4-6-16,-9-2 24 15,-1 0 5-15,-8 8-2 16,0 3 25-16,-4 13 43 16,-3 6-35-16,2 8-32 15,3 15 11-15,7 8 40 16,-2 14-34-16,2 3-26 16,-1 0-4-16,-3 0-7 15,-9 0 50-15,-12-8-40 0,-31 0-19 16,-40-10-82-1,-288 12-478-15</inkml:trace>
  <inkml:trace contextRef="#ctx0" brushRef="#br0" timeOffset="-141609.25">20158 9611 1449 0,'0'-4'256'0,"2"0"-106"0,3-2-30 0,-1-2 0 0,-2 6 47 0,-2 0-8 0,-6 8-27 0,-17 24-51 0,-19 28 91 0,-70 99-41 0,-67 75-23 16,-42 59 10-16,85-93-68 15,0 35-44-15,20-12-6 16,0 15-113-16,23-41-561 16,16-47 407-16,29-66-958 15</inkml:trace>
  <inkml:trace contextRef="#ctx0" brushRef="#br0" timeOffset="-140990.45">20252 9613 1424 0,'4'-4'480'0,"5"0"-357"0,15-2 24 0,10 16 19 0,17 28-26 0,25 42 58 0,93 127-38 0,141 142-43 0,195 104-19 0,-99-122-52 16,-20 16-46-16,-68 0-168 16,-106-4-551-16</inkml:trace>
  <inkml:trace contextRef="#ctx0" brushRef="#br0" timeOffset="-139009.41">18908 11594 1837 0,'-2'4'335'0,"-5"8"-206"0,-11 28-5 0,-18 31 8 0,-59 101-78 0,-90 86-37 15,-75 30-17-15,70-148-930 0</inkml:trace>
  <inkml:trace contextRef="#ctx0" brushRef="#br0" timeOffset="-121908.33">17154 13042 1601 0,'0'-4'281'0,"0"0"-109"0,0-2-25 0,0-2-42 0,1 6 12 0,-1-2-18 15,5 4-27-15,-5-2-13 16,2 2-28-16,-2 2-25 16,2 12 17-16,0 18-16 15,-2 22 98-15,0 26-51 16,-4 6-12-16,-3-1-18 15,2-7-6-15,1-6-18 0,-5-12 6 16,5-17 0-16,-2-15-6 16,3-19 0-16,3-6 8 15,0-6 2 1,0-2 14-16,0-16-24 0,3-15 0 16,1-14-15-16,0-10 14 15,7-6 0-15,-2-6-16 16,11-2-25-16,7-4-16 15,4-1-2-15,9 7 25 16,3 18 17-16,-2 12 0 16,-5 18 18-16,-9 16 5 15,-12 13-5-15,-3 17-6 16,-14 19 6-16,-5 9 1 16,-5 4-1-16,-7 0-6 15,-4-5-5-15,-1-8-2 0,-5-10-16 16,4-8-5-16,3-6 28 15,2-6 0-15,9-4 6 16,4-5 0 0,5 4-14-16,7 6 14 0,1 4 0 15,12 8 1-15,8 0 13 16,10 0-1-16,7-2-12 16,1-4-1-16,-4-2-78 15,-2-8-107-15,-2-4-80 16,35-10-208-16</inkml:trace>
  <inkml:trace contextRef="#ctx0" brushRef="#br0" timeOffset="-121173.06">17798 13265 1764 0,'-8'4'297'0,"-8"6"-144"0,-6 12-56 0,-7 11-5 0,4 6-29 0,1 1-17 16,8-2 4-16,3-2-5 16,10-6-27-16,6-4-14 15,1-5-3-15,10-10-1 16,-1-9 23-16,7-6 5 16,3-10-13-16,6-8-6 0,-3-8-9 15,0-4-1-15,-3 0-17 16,-10 6-8-16,-6 8 22 15,-2 6-5-15,-5 10 9 16,0 6-30-16,-5 6-17 16,-4 6 35-16,2 6 11 15,3 2-4-15,6-4-25 16,5-8-36-16,9-4 14 16,3-6 14-16,2-8 26 15,5-8 12-15,1-6 0 16,0-6 0-16,0-2 8 15,-1-5-2-15,1-6-5 16,2-1 6-16,-9-5 2 16,-5-1-9-16,-1-4 2 15,-7 0 14-15,-1-4-4 16,-3 6 5-16,-2 1 2 0,3 11-2 16,-2 7 4-16,-2 10 13 15,2 13-28-15,-4 10-6 16,0 16-7-16,-8 14 7 15,1 18 52-15,-4 13-23 16,4 3-11-16,7-2-8 16,2 0 13-16,8-1-13 15,6-13-5-15,-1-6-4 16,1-14 7-16,1-12-8 0,1-10 21 16,-1-8-7-1,10-8-1-15,0-8-4 0,-3-8-9 16,3-6-17-16,-8-5-18 15,-8 2 8-15,-6 6 10 16,4 11 16 0,-14 10-15-16,6 10-18 0,-1 14 7 15,-2 9 25-15,-1 6 1 16,7 6-5-16,7-7-7 16,11-2-85-16,1-12-49 15,0-2-88-15,16-20-318 16</inkml:trace>
  <inkml:trace contextRef="#ctx0" brushRef="#br0" timeOffset="-120994">18143 12968 1960 0,'19'-6'271'0,"1"2"-188"0,22-6-59 15,7 3-18-15,0 6-6 0,-2 1-152 0,47 4-217 0</inkml:trace>
  <inkml:trace contextRef="#ctx0" brushRef="#br0" timeOffset="-120792.13">18398 13040 1895 0,'-2'0'546'15,"2"0"-363"-15,-2-2-82 16,2 4-51-16,2-2-50 16,-2 6-78-16,2 4-74 15,2 0-217-15,26 14-306 16</inkml:trace>
  <inkml:trace contextRef="#ctx0" brushRef="#br0" timeOffset="-120493.39">18692 13236 737 0,'-9'7'1367'0,"-2"1"-1127"15,-9 12-132-15,1 6-38 16,7 2-17-16,10 2-23 16,12-2 4-16,11-2-8 15,12-4-4-15,11-8 20 16,8-4-16-16,4-10-1 16,-3-10 13-16,-6-2 2 15,-12-6-1-15,-12-2 2 16,-15 0 1-16,-16-4-5 0,-19 0-37 15,-25 4-15 1,-17 7-99-16,-14 8-171 0,-110 9-340 16</inkml:trace>
  <inkml:trace contextRef="#ctx0" brushRef="#br0" timeOffset="-119175.66">22538 12941 2068 0,'-3'5'302'0,"1"7"-239"0,-2 14 93 0,-3 16-14 0,-2 12-73 0,7 2-46 0,2 2-11 15,6-5-5-15,8-7-6 16,-3-10-1-16,3-10 0 0,-1-8 0 16,3-8-14-16,-1-14-2 15,10-8 14 1,1-8 2-16,-3-12 6 0,1-7-4 16,-2-5-1-16,3-6 1 15,0 4-2-15,2 8 1 16,-4 6-1-16,-4 16 0 15,-4 8-6-15,1 10-10 16,-1 12 2-16,-1 8 13 16,1 6-7-16,-3 4 8 15,-4 0-1-15,-3-6 1 16,2-2 0-16,-6-10 0 0,-1-3 0 16,0-7 0-1,3-4 10-15,-3-3 10 0,2-1 29 16,5-10-2-16,4-5-39 15,7-12-8-15,4-3 0 16,4 0-14-16,-1 2-13 16,0 8 17-16,-11 8-2 15,-6 12-5-15,-1 8-8 16,-5 12 16-16,2 4 3 16,3 8 5-16,2-2 0 15,2 0 1-15,4-8 1 16,1-6-1-16,5-5 0 0,0-14 0 15,4-5 1 1,2-8 0-16,4-6 1 0,0-4 4 16,3-6-5-16,-8 0 5 15,1-4 2 1,-4-5-7-16,-6 0-1 0,-1-4 0 16,-3-5 0-16,1-2 0 15,-5 8 0-15,-3 14 15 16,-1 14 38-16,-3 14-21 15,-2 6-32-15,-2 10-25 16,-5 14 25-16,3 16 16 16,-3 14-5-16,7 8-10 15,7-2 0-15,4 1-1 16,5-5-1-16,-3-10-41 16,0-8-87-16,-4-10-121 15,0-12-76-15,-5-14-169 16</inkml:trace>
  <inkml:trace contextRef="#ctx0" brushRef="#br0" timeOffset="-119036.53">23543 12883 1405 0,'24'-4'466'0,"4"4"-343"0,28-1-75 0,11 1-21 0,7 0-27 0,-3-2-51 0,95-10-427 0</inkml:trace>
  <inkml:trace contextRef="#ctx0" brushRef="#br0" timeOffset="-118808.45">22527 12555 2333 0,'0'0'312'16,"4"0"-209"-16,11 0-46 15,12 4-25-15,12 3-32 16,5 6-109-16,5-1-203 16,76 8-406-16</inkml:trace>
  <inkml:trace contextRef="#ctx0" brushRef="#br0" timeOffset="-116989.23">23894 13084 1605 0,'-2'0'289'0,"0"0"-158"0,0 0 2 0,2 2-28 0,2 2-61 0,0 8 37 0,3 0 3 0,4 2-27 0,0 2 0 0,6-6-6 15,1-2 4 1,3 1-13-16,4-9-1 0,6-7 4 16,2-1-6-1,-2-4-14-15,2-4-8 0,-2-2-8 16,-6-2-9-16,-8-2-6 15,-8 0 5-15,-10 4 0 16,-12-4-19-16,-5 6 20 16,-11 6-7-16,-7 2 5 15,-4 10 1-15,1 10-8 16,4 6 9-16,10 6-11 16,7 2 2-16,13 2-6 15,9 0 5-15,10-4-14 16,7-2 6-16,12-7 17 0,4-6-5 15,4-7 6 1,-1-4 15-16,0-6-13 0,-5-6 20 16,1-4 5-16,-7 0 0 15,-1-4-10-15,-3-4-1 16,-10 2-4-16,-4 0 2 16,-7 4-14-16,-2 6 0 15,0 8-2-15,0 4 1 16,3 2-17-16,-1 4-15 15,2 6-10-15,5 8 34 16,2 8 7-16,2 0-7 16,6 0 9-16,-2-4 0 15,-3 0 0-15,1-4 0 16,-1-3-1-16,-3-6 2 16,5-5 18-16,-5-2-6 15,1-6 2-15,5-2 2 0,-1-6-10 16,-1-4-1-16,5-8-6 15,-3-2-12-15,6-6-14 16,-7-2-17-16,6 4 4 16,-4 6-11-16,-10 4 16 15,1 10 22-15,-5 8-9 16,-1 4 1-16,4 8 7 16,-3 4 2-16,5 6 4 15,5 0 6-15,3 2 1 16,1-4-1-16,2-6 0 15,-2-2 1-15,2-6 0 16,-7-6 14-16,6-6-2 16,0 0-11-16,-1-8 8 0,5 0-9 15,-8-4 1-15,-2 0 5 16,-1-2-6-16,-8 2-1 16,-2 0-13-16,0 6-10 15,-2 3-15-15,-2 6 11 16,4 3-32-16,-2 4-111 15,5 2 6-15,4 5 73 16,4 1-34-16,5 3-27 16,0-1-7-16,4-2 4 15,-5-6 150-15,2-4 6 16,-3-4 105-16,-3-4 46 0,-1 2-31 16,0-6-1-1,-5 2-25-15,-3 0 11 16,-4-1 18-16,-4 5 71 0,-5 2-116 15,-13 4-36-15,-3 7-18 16,-11 7 4-16,1 1 5 16,8 8-24-16,5-1-8 15,11-2-1-15,9-2-1 16,6-4 1-16,7-2 2 16,9-8 4-16,5-6 0 15,8-6-6-15,5-8 0 16,-1-4 0-16,-1-2 10 15,-9 0-4-15,-7 4-5 16,-9 6 0-16,-9 4-2 16,-2 8-2-16,-9 4-31 0,-6 7 32 15,-5 10 1 1,-3 3-30-16,11-2-29 0,5-4 1 16,9-6-46-16,3-2 27 15,7-8 23-15,7-8 49 16,3-10 6-16,4-6 6 15,-1-4 22-15,-3-8 4 16,-1-3-2-16,-6-3 0 16,-6-4 51-16,-4-4-5 15,-5-2-26-15,-5-2 22 16,-2 4 10-16,3 16 13 16,-1 12 20-16,1 14-58 15,-6 17-55-15,-5 24 35 0,-11 19-7 16,1 22-6-16,3 11-13 15,10-4-11-15,15 4 0 16,6-9-134-16,2-4-391 16,-20 70-1028-16</inkml:trace>
  <inkml:trace contextRef="#ctx0" brushRef="#br0" timeOffset="-116555.28">22789 13912 667 0,'0'0'1671'0,"0"-2"-1408"0,10 2-88 0,19-4-65 0,21-2-56 0,31 0-23 0,79-8-17 15,25-2-2-15,-135 6-12 16,-11 6-31-16,38-4-172 16,-38 4-292-16,-53 10-34 15</inkml:trace>
  <inkml:trace contextRef="#ctx0" brushRef="#br0" timeOffset="-116409.35">22664 14021 1918 0,'-10'0'551'15,"5"0"-347"-15,-9 0-7 0,30 0-110 16,20-5-36-16,28 4-21 16,28-3-30-16,73-9-11 15,21 1-350-15,-36-17-1216 16</inkml:trace>
  <inkml:trace contextRef="#ctx0" brushRef="#br0" timeOffset="-115656.52">17921 13826 1482 0,'0'-6'532'0,"0"2"-301"0,4-10-85 0,4 6-28 0,9-6-71 0,8 2-22 16,12-4 16-16,13 0 20 15,10 2-16-15,-2 1-6 16,-7 9-34-16,-16 4-5 15,-17 7-87-15,-13 8-26 16,-28 10 28-16,-21 13 25 16,-31 10 1-16,-73 28 2 15,-34-18 50-15,126-41 7 16,6-8 97-16,-45 14 74 16,21-7-22-16,27-10-35 15,26-2-32-15,36 0-23 0,45-8-34 16,112 0-25-16,264-6-472 15</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0T02:42:18.576"/>
    </inkml:context>
    <inkml:brush xml:id="br0">
      <inkml:brushProperty name="width" value="0.05292" units="cm"/>
      <inkml:brushProperty name="height" value="0.05292" units="cm"/>
      <inkml:brushProperty name="color" value="#FF0000"/>
    </inkml:brush>
  </inkml:definitions>
  <inkml:trace contextRef="#ctx0" brushRef="#br0">569 0 1459 0,'0'0'320'0,"-2"0"-217"0,-2 0-8 0,4 0 13 0,0 0-51 0,2 0 45 0,0 0-102 0,0 0 6 0,-2 0-18 0,2 0-1 0,3 0 12 16,5 0-25-16,9 0 26 15,-1 0 13-15,1 0-13 16,-3 0-16-16,-1 0 16 0,4 0 0 16,-6 0 51-16,-2 0-6 15,-2 0-44-15,-9 0 110 16,-4 0-86-16,-6 0-1 15,6 0 20-15,-1 0-31 16,5 0 40-16,0 0-53 16,5 0 1-16,13 0 45 15,13 0-35-15,25 0-11 16,17 0 20-16,16 0-8 16,-2 0 3-16,-5 0-15 15,-12 0 6-15,-21 0 33 16,-20 0-39-16,-16 0-3 15,-15 0 3-15,-9 0 1 16,-15 0 44-16,-17 0-45 0,-11 0 0 16,-3 0 20-16,7 0-20 15,17 0-14-15,15 0 13 16,14 0-79-16,10 0-169 16,34 0-590-16</inkml:trace>
  <inkml:trace contextRef="#ctx0" brushRef="#br0" timeOffset="618.03">1521 1291 2161 0,'-3'-8'303'0,"1"4"-208"0,-4-4-34 0,3 8 14 0,0 2-74 0,-3 12 24 0,-10 26 1 0,-16 32 46 16,-51 101 22-16,-40 42-34 15,9-33-19-15,90-140 2 16,2-8-35-16,8-2 49 15,-13 22-57-15,16-16-9 16,14-13 1-16,14-13 8 16,32-15-13-16,30-6-7 15,96-30 20-15,26-7-10 16,-153 40 10-16,-16 6-11 16,26-4 11-16,-38 10 1 15,-31 16 17-15,-29 18 35 0,-27 21-2 16,-19 17 37-1,-7 10-70-15,4-10-9 0,14-12 32 16,19-17-20 0,23-13-20-16,20-14-1 0,13-10-50 15,13 0 14-15,16-6-122 16,16-6-161-16,119-36-444 16</inkml:trace>
  <inkml:trace contextRef="#ctx0" brushRef="#br0" timeOffset="2219.38">1297 0 1444 0,'-6'0'205'0,"1"0"-121"0,-3 0-6 0,3 0 140 0,3 0-71 0,2 0-47 0,0 0 38 0,2 0-34 0,-2 0-34 16,0 0-29-16,0 0-28 16,-2 0 71-16,2 0-63 15,-5 0-20-15,4 0 35 16,-5 0-35-16,2 0 6 16,2 0-7-16,2 0-87 15,0 0 78-15,4 0-108 16,5 0-48-16,13 0-3 15,10 0 3-15,11 0 37 16,7 0 67-16,8 0 61 16,5 0 1-16,-5 0-1 15,-11 0 10-15,-14 0 53 0,-20 0 5 16,-11 0 62-16,-4 0 20 16,-2 0-85-16,-5 0 70 15,-3 0-80-15,-9 0-19 16,-4 0 2-16,-4 0-26 15,4 0-12-15,5 0 0 16,5 0-23-16,3 0 17 16,8 0-132-16,4 0-114 0,7 0-90 15,56 0-948 1</inkml:trace>
  <inkml:trace contextRef="#ctx0" brushRef="#br0" timeOffset="2673.13">2122 0 2100 0,'-3'0'286'0,"3"0"-103"0,0 0-81 0,-2 0-61 0,-8 0-34 0,-13 0 52 0,-10 0 22 0,-9 0-68 0,-1 0-1 0,5 0 17 16,16 0-29-16,6 0-9 16,12 0 9-16,4 0 0 15,4 0 0-15,12 0-23 16,8 0-50-16,20 0 73 16,19 0-33-16,9 0 32 15,-1 0 1-15,-13 0 0 16,-16 0 12-16,-15 0-12 15,-18 0 0-15,-7 0 44 16,-7 0-22-16,1 0-8 16,2 0 0-16,-1 0-13 15,3 0 16-15,-2 0-17 16,0 0 0-16,-4 0 26 0,-6 0-26 16,3 0-14-1,1 0-11-15,1 0-56 0,2 0-12 16,12 0-146-16,11 0-40 15,127 0-85-15</inkml:trace>
  <inkml:trace contextRef="#ctx0" brushRef="#br0" timeOffset="3020.32">3677 0 1484 0,'-10'0'738'0,"2"0"-622"16,-7 0-20-16,5 0-8 16,6 0-47-16,2 0 31 0,0 0-18 15,2 0-20-15,-2 0 59 16,2 0-45-16,-3 0-18 16,1 0-10-16,0 0-19 15,2 0 25-15,2 0-26 16,5 0-33-16,13 0 31 15,18 0-37-15,22 0 39 16,23 0 27 0,5 0-27-16,-3 0 38 0,-29 0-38 15,-25 0 1-15,-31 0 26 0,-31 0 26 16,-29 0 1 0,-30 0-32-16,-10 0-22 0,23 0-22 15,32 0-323-15,105 0-954 16</inkml:trace>
  <inkml:trace contextRef="#ctx0" brushRef="#br0" timeOffset="4446.92">9548 3753 1860 0,'-3'0'251'0,"3"3"-158"0,-4-3 69 0,2 0-96 0,2 1-9 0,0 2 3 0,0-3-32 16,2 4 25-16,-2-4 50 0,2 0-79 0,0-4 63 0,-2 4-73 0,0 0-1 0,0 4 11 0,0 3-22 0,0 14-1 0,3 7-1 0,-3 10 9 0,4 2 6 0,3 2-15 0,4-4-6 0,0-6 6 16,1-8 0-16,6-6-8 0,-1-6-8 15,10-3-34-15,6-9 40 16,19-14-34-16,8-8 2 15,7-13 30-15,0-9-1 16,-1-6 5-16,-8 0-14 0,-6 2-19 16,-10 5 19-1,-11 15 5-15,-11 13 17 0,-15 8 5 16,-3 6 2-16,-6 2-5 16,-8 7-2-16,-3 9 0 15,-14 8 76-15,0 6-67 16,-3-4-9-16,6-8 0 15,13-9-3-15,3-2-166 16,6-6-163-16,4-2-121 16,8-22-345-16</inkml:trace>
  <inkml:trace contextRef="#ctx0" brushRef="#br0" timeOffset="5811.81">9994 818 1253 0,'-2'-2'354'0,"2"0"-269"0,-5-2 80 0,3-2-25 0,-1 4-40 0,-1 0-7 0,2 0 26 0,-1 0-7 0,1 0-8 0,-2 2-46 0,0 2 34 0,-5 2-92 0,-11 12 12 15,-3 8-8-15,-12 18 17 16,-1 16 14-16,1 8-35 16,10 2 6-16,10-5-3 0,12-15-3 15,12-6-5 1,8-10 5-16,4-8 0 0,10-8 0 15,9-10-27-15,3-8-14 16,5-10 16-16,2-8 14 16,-6-10-38-16,-4-6 48 15,-6-2 1-15,-6-6 22 16,-12 2-22-16,-5-2 1 16,-13 1 30-16,-5 9-31 15,-6 4 0-15,-11 2 20 16,3 4-11-16,-6 6-9 15,8-2-26-15,1 8-104 16,5 8-49-16,-1 28-356 16</inkml:trace>
  <inkml:trace contextRef="#ctx0" brushRef="#br0" timeOffset="6419.96">10428 1092 1844 0,'-2'-1'267'0,"2"1"-174"0,0 0 51 0,0 0-6 0,0 0-106 0,2 0-14 0,-2 0-18 0,2 1 0 0,-2 6 0 0,5 3 0 0,-1 4 0 16,-2 0 6-16,2 0-6 16,-4-6 0-16,0 2-6 15,-2-6 15-15,2 0-12 16,-2-4 3-16,0 2 0 15,2-4 17-15,0 2-17 16,2 0 0-16,0-2-18 16,4-2-60-16,2-12 57 15,3-6-63-15,5-8 28 16,9-4 41-16,-4 2-30 16,4 5 23-16,-5 5 21 15,-2 12-1-15,-9 4-10 0,-4 4 12 16,-1 4 0-16,0 6 8 15,3 4-2-15,4 11 4 16,0 3-4-16,3 2-4 16,-1 4 41-16,0-5-25 15,-1-2 0-15,-4-3 17 16,1-4-11-16,-5-6-18 16,1 0-6-16,-5-8 13 15,3 2-13-15,-3-4 0 16,0 2-120-16,2 2-121 15,9-10-298-15</inkml:trace>
  <inkml:trace contextRef="#ctx0" brushRef="#br0" timeOffset="6840.17">10898 1038 1725 0,'2'0'173'0,"0"3"-139"0,6-2 43 0,0 5-7 0,8-2-31 0,2 0 42 16,4-1-45-16,1-6 53 0,1 3-82 0,-2-5 7 0,1-8 10 0,-6 8-17 0,-1-8 2 15,-7 8-3-15,-5-2 5 16,-6 0-20-16,-2-4 9 16,-9 7-78-16,-10 4 30 15,-8 15 25-15,-5 0 22 16,5 14 1-16,0 0 0 16,15 0-21-16,7-4 21 15,9 0 0-15,13-5 10 16,3 0-1-16,9-8 18 15,3 0 3-15,3-10-30 16,6-4 51-16,-2-4-51 16,1-4-11-16,-3-4-74 15,0-2-196-15,28-46-835 0</inkml:trace>
  <inkml:trace contextRef="#ctx0" brushRef="#br0" timeOffset="7630.94">11863 684 1792 0,'0'0'241'0,"-3"1"-97"0,3-1 35 0,0 3-80 0,0-3-99 0,0 3 1 16,3 8 29-16,0 8 2 0,1 12 19 0,0 9-9 0,1 4-33 0,1 2 33 0,-1-6-42 0,-4 0 1 0,-1-8 8 15,-1-6-9-15,-4-5-48 16,1-10-17-16,2-7-70 16,-1-4 48-16,1 0 17 15,2-8-1-15,2-6 1 16,3-5 8-16,4-10 34 16,6 3 27-16,1 2 1 15,6 2 10-15,1 2 10 16,1 2 1-16,0-4 37 15,1 6-17-15,-3-4 10 16,3 0 6-16,-8 0-26 16,2-5 61-16,-7 3-58 15,0 3-20-15,-5 6 47 0,-5 5-22 16,-2 5 3-16,0 0 11 16,-2 3-47-16,2 0 9 15,-2 3-15-15,-3 7-29 16,3 8 29-16,2 8 1 15,0 3-1-15,7 2 0 16,-3 3 14-16,2-8-13 16,1 2-1-16,-4-2 0 15,-1-4 12-15,-2-2-12 16,0 0-9-16,-2-6-63 0,2 2-173 16,2-4-68-1,13-12-681-15</inkml:trace>
  <inkml:trace contextRef="#ctx0" brushRef="#br0" timeOffset="7979.87">12446 840 675 0,'-4'2'1175'0,"2"2"-1066"0,-5 8-26 0,1 6 56 0,-1 8-89 0,2 2-10 0,5 2 19 0,8-6-10 0,-2 0-8 0,7-4-10 0,5-7-8 0,-1-2 70 0,8-7-93 0,4-4 0 0,-4-4 24 0,2-7-5 0,-7-2-17 0,-3-5-2 0,-6-2 7 0,-8 0 31 16,-6 2-38-16,-8 0-38 16,-6 2-28-16,-3 6-96 15,-5 0-142-15,-19-20-528 16</inkml:trace>
  <inkml:trace contextRef="#ctx0" brushRef="#br0" timeOffset="8328.17">12855 507 1778 0,'0'0'379'16,"0"0"-251"-16,0 0 64 16,0 2-69-16,-2-2-116 15,-1 4-7-15,0 12 0 16,-1 10 18-16,0 10-17 0,-3 6 20 16,5 2-10-16,0-1-10 15,4-7 20-15,2 2-21 16,-2-6 0-16,3-4 11 15,-3 2-11-15,2-8-38 16,-1-6-71-16,2-2-131 16,-3-6-63-16,-6-10-214 15</inkml:trace>
  <inkml:trace contextRef="#ctx0" brushRef="#br0" timeOffset="8499.15">12761 735 1526 0,'5'-4'303'0,"-1"1"-140"16,11-5 7-16,3 0-19 16,3 6-92-1,2 0-28-15,6 0 46 0,0 4-77 16,10-4 0-16,5-1-228 16,68-37-1627-16</inkml:trace>
  <inkml:trace contextRef="#ctx0" brushRef="#br0" timeOffset="9336.69">13739 587 1403 0,'-5'0'636'0,"5"0"-582"0,-2-2 45 0,2 2 1 0,0 5-100 0,0 13 0 0,-4 11 0 0,-3 18 86 16,-1 4-68-16,2 4-9 0,4-3 28 0,0-6-20 0,4-2-5 0,0-8-12 0,4-8 9 0,-2-5 22 0,0-8-31 0,3-8 12 0,7-3 21 0,7-4 3 15,6-4-4-15,11-4-20 16,5-6 4-16,1 0 10 15,1-3-26-15,-5 1-8 16,-7 4-29-16,-8-4-104 16,-10 2-96-16,-11-2-69 15,-25-20-324-15</inkml:trace>
  <inkml:trace contextRef="#ctx0" brushRef="#br0" timeOffset="9502.99">13840 862 1591 0,'4'0'220'0,"0"0"-100"0,7 0 44 16,5 0-52-16,11-2-7 16,4-6-60-16,2 4-45 15,7-2 40-15,-2-6-40 16,3 2-63-16,-8-4-109 16,18-6-208-16</inkml:trace>
  <inkml:trace contextRef="#ctx0" brushRef="#br0" timeOffset="9706.43">13882 597 1664 0,'6'0'240'16,"0"-2"-166"-16,11-3 47 15,7 0-55-15,3 1-48 16,9 0-16-16,6 0-2 0,5-6-192 16,59-22-498-16</inkml:trace>
  <inkml:trace contextRef="#ctx0" brushRef="#br0" timeOffset="10156.7">14394 788 1745 0,'0'0'513'16,"0"0"-486"-16,0 2 25 15,0 0-28-15,0 4 8 16,5 2-31-16,-5 6-1 0,4 2 49 16,0-4-47-16,-2 0-2 15,1-6 0-15,-3-2 12 16,0-4-3-16,0 2-9 16,2-2 1-16,-2 0 32 15,0 0-14-15,2-4-4 16,5-4-15-16,11-10 9 15,2-2-39-15,11-4 26 16,7 2-56-16,-1 4 59 16,2 8-11-16,-6 6 0 15,-1 6 11-15,-5 5-8 16,-4 10-13-16,-2-1 22 16,-5 0-44-16,-5 2-2 0,-1 0-77 15,-4-4-2 1,-2-2-125-16,7-6-330 0</inkml:trace>
  <inkml:trace contextRef="#ctx0" brushRef="#br0" timeOffset="10462.99">14971 680 1211 0,'-1'0'513'15,"-3"0"-410"-15,2 1 47 0,-4 3-63 0,-3 5-46 0,-7 3 11 0,1 6 70 0,1 4-41 0,1-4-5 0,4-2-11 0,3 0-34 0,5-2-23 0,1-4-8 0,4 0 0 16,2 0-2-16,4-2 2 15,5 2-75-15,8-6-69 16,4-4-10-16,8-2-29 16,6-6-29-16,1 0-128 15,60-20-859-15</inkml:trace>
  <inkml:trace contextRef="#ctx0" brushRef="#br0" timeOffset="10788.13">15332 703 1578 0,'-11'5'159'0,"3"-1"-19"15,-9 8-77-15,-1 8-18 16,3 0 25-16,6-4-7 16,4 0-30-16,5-2-6 15,5-4-21-15,0 0 53 16,3 0-49-16,3-4 10 15,10 0 32-15,5-4-8 0,1-2 7 16,7-2-36 0,-3-6-14-16,-2 2 66 0,-4-6-56 15,-10 0 7-15,-4 2-5 16,-11-2-2-16,-7 0-11 16,-8 0-23-16,-6 0-125 15,-1 2 44-15,0 4-97 16,-5-13-308-16</inkml:trace>
  <inkml:trace contextRef="#ctx0" brushRef="#br0" timeOffset="11779.77">15880 699 1645 0,'-4'-1'265'15,"-5"-2"-148"-15,-2 2 50 16,0-2-34-16,-5 6-127 16,-2 5 5-16,0 6 29 15,-4 4-26-15,9 4 16 16,4 0-30-16,5 0 0 15,8-4 7-15,0-6-7 16,5 0 0-16,0-8 12 0,0-2-11 16,6-2 6-16,-1-6 5 15,1-2-4-15,6-6 17 16,-3-8-25-16,1-2 1 16,2-4 32-16,-4-2-33 15,-3-6 0-15,-3 1-1 16,-3-2 12-1,2 4-22-15,-6 7 11 0,-4 10-13 16,0 4-14-16,-4 8 27 16,4 2-14-16,-2 2-1 15,-6 2-39-15,4 14 53 16,-2 8-8-16,1 16 6 16,3 7 3-16,4 0 0 0,11-4-3 15,3-1 3 1,3-6 0-16,0-8 3 0,-6-8-3 15,1-8-3 1,0-2 3-16,3-10 1 0,-3-4 9 16,7-2-10-16,-2-4 14 15,-2-6 14-15,-3-2-28 16,-5 4 0-16,-3 0-7 16,-4 6 7-16,0 4-11 15,-2-2-14-15,0 6-46 16,0 8 41-16,0 0 3 15,8 6 9-15,-4 0 8 16,3 4 10-16,1-4-8 16,4-6-10-16,1-2 18 15,-1-8 8-15,5 2-8 16,3-4 0-16,-2-2 33 0,2-2-9 16,-1-4 19-16,0-2-2 15,-3 0-40-15,-3-4 38 16,2-2-39-16,-3 2-25 15,-4 4 14-15,3 2-17 16,1 8-10-16,-4 6 16 16,3 4 16-16,3 9-18 15,1 2 24-15,-1 3-3 16,-1-2 3-16,1 0 1 16,-5-4 5-16,-1-4 8 15,0-4-13-15,-4-4 62 16,0 2-54-16,-2-2 9 15,-2-4 21-15,3-2-9 0,5-2-10 16,4-8-20-16,5-2 10 16,4-2-40-16,-4 4 3 15,3 2-10-15,1 4 35 16,3 0-13-16,-4 8 5 16,0 6-10-16,-2 0-49 15,2 4 8-15,-7 4-191 16,9 16-226-16</inkml:trace>
  <inkml:trace contextRef="#ctx0" brushRef="#br0" timeOffset="12095.78">16350 539 1787 0,'-2'-2'244'0,"0"2"-73"0,0-2 11 0,2 4-56 0,0-2-107 0,2 0-18 0,0 0-1 0,4 2-25 0,6 2-75 15,10 4-146-15,60 4-458 0</inkml:trace>
  <inkml:trace contextRef="#ctx0" brushRef="#br0" timeOffset="12688.83">16967 623 1776 0,'2'0'173'0,"-4"0"-100"16,2-2 79-16,2 2-95 16,-2 0-15-16,0 0 28 15,0 0 10-15,-2 0 19 16,2-2-78-16,0-2-20 16,0 2 71-16,0 2-62 0,0 0-2 15,0 0-2-15,0 0-5 16,-2 2 16-16,0-2-17 15,-2 4-27-15,-3 3 27 16,-3-2 0-16,2 8-5 16,-3 1-3-16,7-1 5 15,2 1 3-15,4 0 0 16,2-1-66-16,7 1 57 16,3-5-90-16,3 4 21 15,3-8 15-15,1-2 4 16,-2-3 53-16,-3-3-19 0,-3 2 13 15,-2-5 12 1,-1-6 1-16,-2-1 10 0,-1-2-11 16,-1 4 2-16,4 4 58 15,-8 0-12-15,-2 7-3 16,-2 0 54-16,0 4-81 16,-6 13-17-16,-3 12 56 15,-1 20-55-15,0 23 77 16,3 24 14-16,22 77-54 15,-1-113 20-15,10 54-58 16,-2-20 0-16,-15-24-1 16,-8-21 10-16,-10-19 5 15,-10-14-15-15,2-16 0 16,-6-16 62-16,4-19-26 0,5-20-15 16,14-12-10-16,8-13 11 15,14 0-1 1,16-2-21-16,8 12-18 15,7 16 8-15,5 15-35 0,-3 11-68 16,-4 14-125-16,35 0-385 16</inkml:trace>
  <inkml:trace contextRef="#ctx0" brushRef="#br0" timeOffset="15394.14">18904 0 1612 0,'0'0'364'0,"0"0"-223"0,-5 0 12 0,1 0-61 0,-5 0-46 0,-2 0 37 0,4 0-65 0,3 0-6 0,2 0 6 16,2 0-8-16,0 0 46 0,0 0-34 0,2 0-14 0,0 0 55 0,0 0-53 0,-2 0-4 16,0 0-5-16,0 0 0 0,-2 0-2 15,2 0-34-15,0 0-115 16,2 0-27-16,5 0-106 16,9 0 31-16,46 0-198 15</inkml:trace>
  <inkml:trace contextRef="#ctx0" brushRef="#br0" timeOffset="16040.12">20102 0 948 0,'-2'0'819'0,"0"0"-567"0,0 0-106 16,2 0 7-16,-2 0 4 0,2 0-56 0,0 0-41 0,0 0 0 0,-2 0-53 0,2 0 79 0,0 0-85 0,-3 0 10 0,-2 0 8 0,1 0-19 0,2 0 1 0,4 0-7 0,0 0 19 0,0 0-16 0,1 0 3 15,-3 0-112-15,0 0-98 16,2 0-155-16,20 0-466 15</inkml:trace>
  <inkml:trace contextRef="#ctx0" brushRef="#br0" timeOffset="18151.41">23823 0 1542 0,'0'0'310'16,"0"0"-118"-16,0 0-70 0,0 0-34 0,0 0-22 0,0 0 2 0,0 0 61 0,0 0-80 0,0 0-10 0,0 0 86 0,0 0-97 15,0 0-1-15,0 0-18 16,0 0 3-16,0 0-24 16,3 0-9-16,-1 0 12 15,4 0 0-15,-2 0 9 16,-1 0-12-16,-6 0-46 0,1 0-91 16,0 0 19-16,-4 0-17 15,6 0 43-15,0 0 85 16,2 0-40-16,2 0 8 15,0 0-28-15,6 0 19 16,1 0 59-16,0 0-15 16,3 0 16-16,-6 0 22 15,-1 0 20-15,-3 0 6 16,-1 0 26-16,-1 0 4 16,-2 0 34-16,0 0-7 15,0 0 6-15,0 0 17 16,-2 0-61-16,2 0-11 15,2 0-13-15,-2 0-29 0,0 0 37 16,0 0-51 0,0 0 1-16,0 0-7 0,0 0 6 15,5 0-15-15,8 0-12 16,5 0-50-16,9 0 20 16,2 0-49-16,0 0-43 15,2 0 32 1,2 0-117-16,56 0-224 0</inkml:trace>
  <inkml:trace contextRef="#ctx0" brushRef="#br0" timeOffset="18357.57">24271 0 1757 0,'-9'0'211'0,"0"0"-79"0,-2 0 26 0,4 0-103 0,3 0-16 0,2 0 23 0,0 0-62 0,2 0-29 0,-3 0-125 0,-1 0-148 0,-14 0-212 0</inkml:trace>
  <inkml:trace contextRef="#ctx0" brushRef="#br0" timeOffset="19141.18">24019 0 1542 0,'-4'0'216'16,"-3"0"-71"-16,-7 0-47 16,6 0-5-16,1 0 3 15,5 0-44-15,2 0 59 16,2 0-61-16,5 0-11 16,11 0 16-16,9 0-11 0,19 0-16 15,23 0-28-15,9 0 15 16,0 0 17-16,-10 0-31 15,-24 0 9-15,-17 0 44 16,-21 0 24-16,-8 0-14 16,-9 0-30-16,-9 0-33 15,-18 0 82-15,-11 0-66 16,-7 0 1-16,5 0 7 16,10 0-14-16,15 0-6 15,15 20-5-15,8 8 0 16,15-8 3-16,19-4-3 15,25-2 0-15,33-6 4 16,89-8 4-16,25-14 5 0,-11 12-13 16,-144 8 0-1,-5-2 11-15,-8 4-11 0,26 8-14 16,-24 0 13-16,-23 8 2 16,-26 10 15-16,-17 15-16 15,-19 6 1-15,-16 8 61 16,-15 1-61-16,-4-10 0 15,4-4 26-15,6-8-9 16,10-8 25-16,22-10-43 16,17-6 0-16,17-7-37 15,20-3 26-15,21-5-61 16,27-3-13-16,25-2-37 16,84-14 23-16,25-6-64 0,-132 20 25 15,-12 2 84 1,43 6-29-16,-32 12 47 0,-39 11 36 15,-39 17 56-15,-36 12 83 16,-23 14-31-16,-10 8-27 16,1 0 41-16,3 5-65 15,10-9-32-15,15-6-9 16,17-10-16-16,12-20-16 16,19-10-161-16,14-16-138 15,15-11-60-15,73-42-637 16</inkml:trace>
  <inkml:trace contextRef="#ctx0" brushRef="#br0" timeOffset="21917.55">18556 1624 1274 0,'0'0'279'0,"0"-2"-105"0,0 0-26 0,2-2-14 0,-2 2-44 0,0 2 55 0,0 0-53 0,3 0-20 0,-3 2-22 0,0 12-49 15,0 12 35-15,2 18 6 0,-2 18-33 0,2 3 38 0,2 1-47 0,0-10 0 0,4-4 3 0,-2-16-2 0,-1-6 1 0,-1-12-2 0,-4-8-54 0,2-6 52 16,-2-6-44-16,-2-8 20 16,0-8-46-16,-2-10 36 15,-1-12 35-15,1-4-24 16,2-8-2-16,2-8 20 16,0-7-58-16,11-3 11 15,3 0 6-15,11 6-13 16,9 6 19-16,9 9-20 15,-4 17 37-15,-1 13 7 16,-7 12 18-16,-12 15-39 16,-9 16 37-16,-12 15 2 15,-11 11 1-15,-5 6-1 0,-9-2 0 16,-6 0-3-16,4-14 3 16,-2-4 0-16,2-12 23 15,9-5-4-15,2-9 46 16,7-5-35-16,9-2-11 15,2 0 65-15,4 0-78 16,3 2-1-16,5 4 49 16,7 4 24-16,3 1 15 15,0 3-54-15,5 2-38 16,-2-1 76-16,4-3-67 16,-2 3-8-16,-5-2-2 15,4-4-14-15,-3 2-110 16,1-4-164-16,45 0-215 15</inkml:trace>
  <inkml:trace contextRef="#ctx0" brushRef="#br0" timeOffset="22790.06">19222 1819 1778 0,'-9'0'207'0,"1"4"-99"0,-13 1-59 0,0 12-26 0,-6 5 64 0,-4 4-29 0,2 0 2 0,6-2 6 0,3-2-37 16,9-2 13-16,4-8-36 0,5 0 6 0,4-8-11 0,0 0-1 0,7-4-9 0,5-2 0 0,10-6-15 0,0-6 23 16,8-6-25-16,-3 0-17 15,-5-2 42-15,-6 5-14 16,-7 8 10-16,-6 3 4 16,-5 6-48-16,2 8 48 0,0 4-6 15,7 4-2 1,2 2-6-16,5-2-21 15,8-4-39-15,1-4 33 16,8-8 9-16,3-8 26 0,-1-6 7 16,1-6 0-16,-9-4 1 15,2-4 5-15,-5-3 11 16,-5-5-4-16,-4-1 1 16,-1-6 25-16,-8-1-38 15,-6-2 0-15,-4 0 15 16,-5 2-8-16,0 4 22 15,-2 1 25-15,-1 9-31 16,3 6 75-16,1 6-78 16,3 9-13-16,3 2 20 15,2 5-28-15,0 1-16 16,0 2-1-16,0 5-4 0,0 9 21 16,-3 13 0-16,-1 13 17 15,-1 12 13-15,3 7-3 16,2-2-20-16,2 2 1 15,3-7-1-15,-1-7 41 16,4-12-48-16,-2-4 0 16,1-12 5-16,-1-2 0 15,1-8-4-15,-2-4-2 16,-3-2 2-16,2-4 25 16,-2-2-26-16,5-4 0 15,-2 0 16-15,4-6-16 16,-3 4-1-16,-4 2 0 15,-2 5 1-15,3 3-24 16,-3 3 24-16,2 3-37 0,6 0 37 16,6 4 2-1,1 4-1-15,4-4-1 0,1-1-12 16,2-4-7-16,7-3 2 16,0-4-41-16,2 0-17 15,2-4-60-15,-4-4-149 16,29-31-479-16</inkml:trace>
  <inkml:trace contextRef="#ctx0" brushRef="#br0" timeOffset="23124.2">19593 1478 1414 0,'10'0'222'0,"1"0"-114"16,18-4-30-16,7 4-11 0,9 0 40 0,5 0-101 0,4-3-6 0,0-1-51 0,-6 0-128 0,35-14-1056 0</inkml:trace>
  <inkml:trace contextRef="#ctx0" brushRef="#br0" timeOffset="24094.22">19842 1748 1365 0,'0'0'184'0,"0"0"-65"15,2 0-10-15,-2 0-37 16,0-2 48-16,0 2-16 16,0 0-22-16,-2 0 29 15,2 0-46-15,0 2 1 16,0-4-11-16,0 2-31 16,0 0 24-16,0 0-48 15,0 10 17-15,0 4 17 16,2 4-10-16,0 7-22 15,1-4 5-15,-1-2 4 0,4-3 4 16,-4-7-15 0,0 0 0-16,1-5 7 0,-3-4-7 15,0 0 0 1,0 0 0-16,0 0 13 0,0 0-4 16,0 0-9-16,0 0-4 15,0 0-7-15,1 2 12 16,2 0-1-16,0-1 0 15,-1-1-12-15,0 3-1 16,-2-6-10-16,0 3-14 16,3 0 26-16,-1 0 10 15,2-1 1-15,-2 1 0 16,0 0 1-16,1 0-1 16,-3 0 0-16,0-2 0 15,0 2-6-15,2-4 6 0,1-2-1 16,3-3 1-16,-1 4 0 15,-1-1 3-15,0-2-3 16,-2 4-6-16,1-2 6 16,-1 3 1-16,0-1 0 15,0 3-2-15,0-5 7 16,-2 3 6-16,0 2-12 16,0-2-18-16,0 3 18 15,-2 3 0-15,4-3-8 16,-4 1-8-16,2 8 2 15,0 0-4-15,2 8 18 16,0-3 0-16,4 0 2 0,-2-4-2 16,0-2-6-1,-2-4 6-15,3 0 0 0,-1-2-11 16,4-2 11 0,2-2-39-16,3-4 24 0,3-4 14 15,1-2-13-15,2-4 14 16,-1-4-3-1,-1 4-18-15,-1-1 21 16,-1 7-27-16,2 2 26 0,-2 7-17 16,3 5 7-16,-5 1 10 15,1 5 2-15,-6 4 14 16,5-2-15-16,-5 2 0 16,0-3 17-16,-1-4 7 15,-3 2-8-15,5-3-11 16,-4 0 2-16,-3-4 25 15,3 6-32-15,-1-4-12 16,0 0 11-16,1 0 1 0,-1-2-55 16,1 0-56-16,-5-2-150 15,-3-6-78-15</inkml:trace>
  <inkml:trace contextRef="#ctx0" brushRef="#br0" timeOffset="24453.08">19902 1614 1743 0,'0'0'285'15,"0"0"-201"-15,2 6-84 0,3 0 6 0,1 4-9 0,7 6 3 0,12-4-90 0,8 2-108 0,75-4-551 0</inkml:trace>
  <inkml:trace contextRef="#ctx0" brushRef="#br0" timeOffset="24747.56">20522 1682 1528 0,'-5'0'352'0,"-2"4"-274"0,-6 6 68 0,-5 2-89 0,3 10-12 0,3 0 6 0,7 0-27 0,5-2 1 15,5-4-25-15,4-3 0 0,2-5 6 0,7-5-6 16,2-6 0-16,9-4-17 15,2-3-14-15,0-6 31 16,-4 1-17-16,-9 2 17 16,-9 7 18-16,-3 4-12 15,-3 10 11-15,-3 18 20 16,-5 16 32-16,-3 16-9 0,-1 17-39 16,4 5-12-16,5 8 29 15,7 1-28-15,4-11 43 16,0-22-25-16,-6-28-28 15,-5-22 67-15,-7-12 49 16,-9-14-44-16,-2-12-3 16,-1-17-64-16,3-9-5 15,11-4-7-15,8-4-40 16,12 2 4-16,9 8-94 16,10 8-128-16,55-27-339 15</inkml:trace>
  <inkml:trace contextRef="#ctx0" brushRef="#br0" timeOffset="27805.87">19456 2510 1312 0,'0'0'287'0,"2"-2"-107"0,-2 2-69 0,0 0 30 0,0 0-44 0,0 0-43 0,0 0 62 0,0-2-49 0,0 2-4 0,-2 0-13 0,2 0-28 16,2 0 37-1,-2 0-35-15,0 0-23 0,0 0 49 16,0 2-41-16,0-4-2 16,0 2-2-16,0 0 7 15,0 0 3-15,-6 10-15 16,-3 8 0-16,-11 14 36 15,-5 16-3-15,-8 11-8 16,2-5-8-16,4-4-7 16,2-6 5-16,8-6-15 15,1-10 0-15,7-8 5 16,3-10-5-16,3-6 0 0,3-2-1 16,3-2 2-1,-3-2-8-15,2 0 7 0,0-1-38 16,2-12 37-16,5-3-20 15,7-12 12-15,-3-4 9 16,1-4 0-16,1 0-8 16,-1-4 8-16,-1-2-6 15,3 4 6-15,-5 4 0 16,2-1 0-16,3 9 0 16,-6 4 0-16,2 8-8 15,-5 2 8-15,-1 8-10 16,-2 4 9-16,-4 2 1 0,0 2-21 15,5 4 15-15,2 4 6 16,4 8 5-16,5 8-5 16,-1 2 0-16,1 6 4 15,2-2 11-15,2 4-9 16,-2-3-3-16,4-5 17 16,-4-2 10-16,1-6-30 15,-3-4-15-15,3-4 9 16,-6-2-72-16,-3-4-111 15,-4-2-33-15,0 0-100 16,-24-2-193-16</inkml:trace>
  <inkml:trace contextRef="#ctx0" brushRef="#br0" timeOffset="28055.26">19376 2739 1402 0,'0'0'451'0,"0"0"-371"0,3 0-11 0,1 0-38 0,5 0 1 0,4-4 47 0,5 4-16 0,4-2-52 0,3 0 38 0,3 0-49 0,6-2-67 16,0-2-169-16,30-20-1019 0</inkml:trace>
  <inkml:trace contextRef="#ctx0" brushRef="#br0" timeOffset="28727.26">19392 3453 1673 0,'0'0'333'0,"0"-4"-111"16,0 4-44-16,0 0-94 15,-3 8 0-15,3 6-67 16,0 10 43-16,0 12 10 16,0 2-41-16,5 4 41 15,-1 0-55-15,3-7-6 0,0-2 17 16,-3-2-26-16,1-8 0 15,-1-2-1-15,-2-5-64 16,-2-6-16-16,4 2-137 16,-4-6-140-16,0-4-227 15</inkml:trace>
  <inkml:trace contextRef="#ctx0" brushRef="#br0" timeOffset="29259.38">19405 3507 1344 0,'0'-6'590'0,"0"0"-437"15,5-4-45-15,1-2 39 0,9 0-75 0,6 0-30 0,6 2 34 0,4 3-35 0,2 4-20 0,3-1 13 0,-3 10-34 0,-6 0 41 0,-5 4-41 0,-11 2-15 0,-6 0 15 0,-5 2 0 0,-9 2-12 0,-4-4-3 16,-7 4-49-16,-1-6 62 16,0 0-32-16,2-4 16 0,5-2 18 15,4 0 0 1,8-2-7-16,4-2-12 0,2 4 17 15,8 4-5 1,1 0 7-16,5 8-3 0,11 2 3 16,2 0 1-16,-2 0 0 15,-4 2-1-15,-4-2 6 16,-4 1 33-16,-9-4-39 16,-4 4 0-16,-4-9 33 15,-2 1 11-15,-4-4 11 16,-6-3-1-16,-1 2-45 15,-7-1 69-15,0-1-73 16,-4-1 2-16,-1-3 7 16,2 0-4-16,2-3-4 15,3 2-6-15,-2-2-45 16,2 3 33-16,0 0-93 16,-2 0-50-16,0 3-119 0,-22 1-237 15</inkml:trace>
  <inkml:trace contextRef="#ctx0" brushRef="#br0" timeOffset="29855.39">19612 4221 987 0,'0'0'1130'0,"0"0"-995"0,0 0-36 0,2 0-21 0,0 2-57 0,8 0 38 0,-1-2-25 0,11 2-19 0,-3-4 69 0,8 0-51 0,-5-4 5 0,2 0-1 0,-8 0-16 0,-3 1 27 0,-5 4-40 16,-6-1-7-16,-4 2 86 15,-5 0-87-15,-9 3 0 16,-13 12-1-16,-18 5 1 16,-15 14 15-16,4 4-15 15,6 2 0-15,16-6 24 16,14-6-24-16,15-6 0 15,6-5-1-15,12 1 8 0,16 0 29 16,11-6-36-16,10-1 0 16,12-7 22-16,9-5-22 15,-4-3-93-15,0-4-202 16,22-24-887-16</inkml:trace>
  <inkml:trace contextRef="#ctx0" brushRef="#br0" timeOffset="32339.15">18084 1359 1410 0,'0'2'245'0,"0"-4"-124"0,2 2-2 15,1 0-22-15,-3 0-20 0,2 0 5 0,0 0-14 0,-2 0 2 0,0 0-41 0,0 0 44 0,0 2-73 0,2 6-3 0,2 14 3 0,1 18 43 0,2 18 44 0,-3 17-34 16,5 13-53-16,-5 8 63 16,3 65-63-16,-5 17 0 15,3 23 12-15,-5-53-6 16,7-24 18-16,-1 1-24 16,5 1 0-16,1 1 10 15,-6-9-10-15,5 8-6 16,-2-3 6-16,2-3 8 15,0 6 16-15,-6-10-24 16,2-63 6-16,-5 1 10 16,5-3-16-16,1 58 0 15,-1-1 2-15,2 3-1 16,2-7 13-16,-2 0-14 0,0-6 0 16,-2-1 31-16,1-1-29 15,1 4 2-15,1 3 22 16,-4 5-13-16,3-2-2 15,-2 0-11-15,2-3 0 16,-1-5 16-16,-5-8-16 16,-3-12 0-16,0-9 11 15,-3-11 13-15,-1-11 33 16,2-8-57-16,0-7 6 16,2-8 19-16,0-8-25 15,2-4 0-15,-2-2 0 16,2-6 2-16,-2 2 8 15,0-2-10-15,0-2 0 0,0-2-16 16,0 0 16 0,-2 0-92-16,0-4-145 0,-14-72-503 15</inkml:trace>
  <inkml:trace contextRef="#ctx0" brushRef="#br0" timeOffset="33505.32">21025 882 1563 0,'0'-4'229'0,"0"2"-91"0,-2 2 9 0,4-2-97 0,-4 4 37 15,2-2-66-15,2 0-11 0,-4 0 16 0,2 8-16 0,0 6 13 0,0 20 68 0,2 20-35 0,2 19 59 0,0 14-88 0,6 18-9 0,1 70 36 0,-7 27-27 0,3 15-15 16,-10-85-12-16,7-4 17 16,4 1-10-16,7-3-7 15,-4-8 0-15,5 0 5 16,-1-5-4-16,-1 7 11 15,-5 8-12-15,-7 11 15 16,-2 5 1-16,-4 5-16 16,-1 5-7-16,5-20 7 15,3-80 1-15,-3 3 0 16,2-5-1-16,2 52 1 16,-2 2 12-16,2-3-13 15,-4-3 0-15,6-6 0 16,-12-4 9-16,6 1 12 0,0-3-21 15,0 4 1-15,0 2 44 16,6-1-45-16,-2-5 0 16,5-8 6-16,1-6-6 15,2-8 14-15,1-9-14 16,-3-6 1-16,-2-8 12 16,-1-1-13-16,3 0 0 15,0 2 20-15,-1 4-2 16,0 4 4-16,-3 1-22 15,4-6 0-15,-6-2 28 0,0-9-28 16,-2-10 0 0,1-12 1-16,-3-6 0 15,0-6 7-15,2 0-8 0,-4-2-51 16,4-2 36-16,-2-8-133 16,-2-6-232-16,-23-107-568 15</inkml:trace>
  <inkml:trace contextRef="#ctx0" brushRef="#br0" timeOffset="34874.18">17289 2195 1368 0,'-3'0'204'0,"1"3"-123"0,2-3-58 0,0 0 29 0,2 1 44 0,3-1-25 0,-3 0 13 0,-2 3-32 0,4-2-23 0,1 3 65 0,1 6-26 0,10-1-19 15,-3 0 4-15,7 4-41 16,3-4 79-16,6 4-55 0,7-5-35 16,3 0 48-1,11-5-19-15,8-4 3 16,11-1-13-16,8-4-7 0,10 0 34 16,7-1-47-16,6 0 9 15,9-1-3-15,3 0-6 16,3 3 0-16,1-3 0 15,-2 5 6-15,-1-4-9 16,1 2 3-16,-2-2-6 16,-8 1 5-16,-8 2 1 15,-5-1 0-15,1-4-1 16,-7 4 3-16,0 1 5 16,-5-1-7-16,-5 3-4 15,-4 2 4-15,-8 0 0 16,-3 0 0-16,-4 2-1 0,4 0 2 15,-2-2 5 1,5 3-6-16,1-3-14 0,3-3 14 16,-7 3 1-16,0 0-1 15,0 3-1-15,-6-2 1 16,-1 2 2-16,3-2-2 16,-3 3-9-16,1-1 8 15,4 0 1-15,-3-3-1 16,1-3 0-16,4 3 2 15,-4-3-1-15,0 3 0 16,0 0-8-16,-6 0 8 16,-4 0 0-16,-4 0 1 15,-1 0-1-15,2 0 0 0,4-1 11 16,2-2-11-16,7-1-6 16,4 3 6-16,0-2 0 15,3 1 6-15,-3 2-6 16,2 0 0-16,-9 2 6 15,-1-2-6-15,-8 3-6 16,-3-3 6-16,-6 0 0 16,-2-3 7-16,-8 3-7 15,2-2 0-15,-8 2 18 16,2 0-16-16,-3-2 2 16,-3 2 25-16,-2-2-7 0,-1-2 11 15,-4 3-33-15,0 1 9 16,-2 0 39-1,-3 0-48-15,-3 0 11 0,0-3 20 16,0 3-8-16,0 0 7 16,0 0-30-16,0 0 0 15,0 0-3-15,0 0 3 16,0 3-111-16,0 2-434 16,-27-3-1329-16</inkml:trace>
  <inkml:trace contextRef="#ctx0" brushRef="#br0" timeOffset="36521.87">21544 5097 1465 0,'0'0'214'0,"0"0"-170"0,0 2 11 0,0-2 29 0,0 0-18 15,4 0-3-15,-4 0-6 0,0 0 9 0,0 0 39 0,0-2-33 0,-4 2-10 0,4 0 7 0,0 0-36 0,0 0-11 0,15-4-22 0,1 2 0 0,11 0 41 0,13 2-41 0,4 0 0 16,10 0 4-16,2 4-2 16,4 2 27-16,0 2-29 15,2 6 0-15,-4 0 8 16,1 8-8-16,1 5 0 0,-2 9 3 15,-4 10-2-15,-6 8 12 16,-6 10-13-16,-9 6 0 16,-2 8 17-16,-4 13-17 15,-2 7 0-15,0 6 12 16,-1 5-11-16,-2-5 17 16,-2 2-18-16,-9-6 0 15,-9 1 45-15,-10 1-24 16,-15 4 0-16,-23 61 26 15,-23 11-13-15,-20 2 17 16,24-69-51-16,-13 3 1 0,-8 18 45 16,5-2-46-1,-4 7 0-15,10-17 9 16,41-70-8-16,10-8 21 0,-3-2-22 16,-20 39 0-16,5-15 51 15,6-8-32-15,3-8-1 16,4-6 9-16,-2-6-16 15,2-1 26-15,4-6-37 16,0 0 0-16,3-1 9 16,2 2-9-16,2-6 0 15,1-4-1-15,7-4 2 16,4-8-12-16,1-2 10 16,3-6-97-16,0-2 2 15,-2-10-247-15,-25-52-342 0</inkml:trace>
  <inkml:trace contextRef="#ctx0" brushRef="#br0" timeOffset="37504.96">21270 8015 1727 0,'0'0'279'0,"0"0"-178"16,0 0 34-16,0 0-93 0,0 2-36 0,-2 7 31 0,0 8 56 0,-5 9-6 0,-9 10-7 0,1 4-65 0,-3 2 63 0,-5 0-38 0,-2 3-11 0,4-8 32 0,-4-1-44 0,5-5-5 15,3 1-12-15,0-4 13 16,7 0-4-16,1-4-9 0,-1-4-1 15,8-8 0-15,2-4 1 16,2 0 0-16,10-4 0 16,1 0 9-1,12 4 7-15,4-4-16 0,9 2 0 16,3-2 2-16,2 4-1 16,-3 0-1-16,2-2 0 15,-1 6 6-15,1 0 0 16,1 0-6-16,1 0-6 15,2 3 6-15,4-4 1 16,1 7-1-16,-2-1 0 16,-4-3 8-16,-8 6 5 15,-10-6-13-15,-4-4-7 16,-14 0 7-16,-3-8 6 16,-6-2 22-16,-2 0 20 0,2-2-34 15,-2 0 80-15,2 2-76 16,-2-2-16-16,-1-6 25 15,1 0-18 1,-4-4-9-16,-1-1 0 0,0-1 1 16,-4 1 6-16,0-7-7 15,-9-6-10-15,-5-10 9 16,-6-5 1-16,-5-17-8 16,-1-2-2-16,-4-4 10 15,-1-1 0-15,-5 5 0 16,1 10-12-16,3 6 12 0,3 10 0 15,13 14 2-15,7 8-2 16,9 6 0 0,4 0-5-16,5 4 5 0,2 2-24 15,0-2 24 1,0 2-5-16,0 0 4 0,0-2-6 16,2 2 7-16,-2 0-1 15,0 0 1-15,0 0-14 16,0 0 13-16,0 0 2 15,0 0 1-15,0 0-2 16,0 0 0-16,0 0 5 16,0 0-5-16,0 0-9 15,0 0 3-15,0 0 6 16,0 0-42-16,0 0-89 0,0 0-128 16,2 10-200-16,-26-8-461 15</inkml:trace>
  <inkml:trace contextRef="#ctx0" brushRef="#br0" timeOffset="39168.41">20038 9078 1004 0,'-7'-4'846'0,"1"-1"-672"0,-6 0-99 0,3 2 114 0,5-1-92 0,2 3-58 0,0 1 2 0,2-3-7 0,-2 3 35 16,4-2-33-16,-2 1-9 15,0-3 83-15,0-3-89 16,2 0 19-16,4-8-26 16,5-1-13-16,14-4 19 15,10-2-20-15,8-2 0 16,6 4-8-16,-4 2 8 16,-3 8 0-16,-11 2-6 15,-11 8 6-15,-4 8-1 16,-16 12-3-16,-13 14 4 0,-12 20 60 15,-13 19-51-15,-9 7 1 16,-5 2 19-16,4 4-10 16,8-2 53-16,11-1-72 15,4-9 1-15,15-14 15 16,4-12-16-16,9-12-12 16,2-10-16-16,8-8-29 15,7-6-80-15,4-2-232 16,7-8-144-16,-2 4-73 15,14 25-361-15</inkml:trace>
  <inkml:trace contextRef="#ctx0" brushRef="#br0" timeOffset="39341.71">20102 10064 1260 0,'0'2'363'16,"2"2"-155"-1,-2 4 19-15,5-6-50 16,-3-2 12-16,-2 0 40 0,2 0-83 15,-4-2-7-15,2 0-49 16,0 2-88-16,2-2-2 16,18-20-454-16</inkml:trace>
  <inkml:trace contextRef="#ctx0" brushRef="#br0" timeOffset="40927">14209 8983 1514 0,'0'-2'375'0,"0"0"-188"0,-2 0-43 0,2 2-1 0,0 0 5 0,0 0-95 0,0 0-19 0,0 4-16 0,2 4-12 0,3 10 120 0,-3 13-66 0,0 10-30 16,0 8 39-16,-2 5-54 0,-2 4-6 15,0-4-9-15,2-2 14 16,0-8-17-16,0-8 3 16,0-8-69-16,-2-11 16 15,2-5-65-15,0-10-41 16,0-2-41-16,0-13-73 15,0-5-254-15,2-14 158 16,2-70-158-16</inkml:trace>
  <inkml:trace contextRef="#ctx0" brushRef="#br0" timeOffset="41393">14212 9148 364 0,'-5'-18'697'0,"3"-1"-367"16,-5-10-78-16,4 0-116 16,1 8 26-16,4 4-64 15,-2 8 7-15,3 4-45 16,1 7-60-16,3 5 69 15,4 11-21-15,10 5 6 16,-2 12 11-16,6 1-25 16,-5-2-22-16,0-8-18 15,-4-4 21-15,-6-8-1 16,0-8-20-16,-8-2 0 0,0-6 6 16,5-6 10-1,4-8-2-15,5-6-14 0,-1-4 10 16,1-4-2-16,1-4-8 15,1 4-15-15,3 3 15 16,-6 5 0-16,5 8-20 16,-5 9 13-16,1 5-1 15,2 11-13-15,-7 7 21 16,-2 12-12-16,-2 5 12 16,-3 3 14-16,3-2-13 15,0 0-1-15,-3-6 17 16,0-6 10-16,1-6-27 15,-5-2 0-15,3 0 14 16,-2 4-13-16,2 2 6 16,1-1-7-16,1-2 0 0,1-5 13 15,-4 0-13 1,1-6-10-16,-3-1-1 0,2 0 11 16,-4-3-54-16,-1 0-106 15,1 2-133-15,-9-6-13 16</inkml:trace>
  <inkml:trace contextRef="#ctx0" brushRef="#br0" timeOffset="41807.08">14882 9028 1776 0,'-3'7'261'0,"0"1"-183"0,2 10 47 0,-3 9 1 0,2 0-44 16,-1 8 29-16,1-3-67 0,0-2-28 0,0 4 80 0,2-4-79 0,0 0-10 0,2 0 17 15,2-6 0-15,-1-6 18 16,1-4-42-16,-2-6 1 0,5 0 48 16,6-6-38-1,10 1 28-15,10-6 16 16,9-1-31-16,10-6 20 0,2 4-44 16,-2-2 0-16,4-2 16 15,-9 5-16-15,-5-2-15 16,-8 1 3-16,-10 2-105 15,-3 2-163-15,-17 0-338 16</inkml:trace>
  <inkml:trace contextRef="#ctx0" brushRef="#br0" timeOffset="42170.03">14343 9950 246 0,'0'-2'1309'0,"0"2"-1015"0,0-2-170 0,4 0 32 0,8 0-55 0,3-2-38 0,12-2 84 0,4-2-62 0,9 2-56 0,5 0 55 0,1-5-65 0,4 4-17 0,-4 0-2 0,-5 0-67 0,-8 3-84 0,-14 2-191 15,-13 11-306-15</inkml:trace>
  <inkml:trace contextRef="#ctx0" brushRef="#br0" timeOffset="42339.63">14361 10102 1629 0,'2'0'578'0,"0"0"-521"15,9 0-56-15,12 0 117 16,6-2-43-16,10-2-57 0,9-2-18 16,4 2-27-16,4-2-156 15,79-36-1033-15</inkml:trace>
  <inkml:trace contextRef="#ctx0" brushRef="#br0" timeOffset="47600.44">19316 7128 770 0,'0'4'0'0,"13"10"-216"0</inkml:trace>
  <inkml:trace contextRef="#ctx0" brushRef="#br0" timeOffset="49173.21">20526 10734 1458 0,'-2'2'270'0,"0"6"-135"15,-3 4-63-15,0 6 10 16,3 4-2-16,-2-2-49 15,4 0 16-15,2-8-8 16,0 4-24-16,2 2 52 16,4 3-29-16,-2 6 7 15,5 5 25-15,-5 5-29 0,0 3-1 16,-2 0-7-16,-4-8-25 16,0-6 17-16,0-12-25 15,0-6 0-15,0-6 3 16,0-6 9-16,0-6-12 15,0-10 0-15,-2-8-4 16,0-8-8-16,-4-4 12 16,6-4-27-16,-1-3 27 15,-4-3 0-15,3 0-14 16,0 6 13-16,-1 0 2 16,3 6 5-16,3 4-6 15,6 4-5-15,0 6 5 16,-1 7 0-16,1 8-6 15,1 4-6-15,-2 15 12 0,3 7 12 16,3 11 3 0,8 14-8-16,4 4 8 0,6 0-14 15,8-2 5-15,4-4-6 16,8-10 6-16,-6-6-6 16,-1-6 0-16,-5-10 0 15,-6-5 2-15,-3-6-1 16,0-2 7-16,-2-12-8 15,-4-2 1-15,2-6 51 16,-8-3-21-16,1-2 13 16,-11-2 19-16,-5 6-33 15,-4 2-8-15,-2 10 17 16,-4 0-25-16,-1 6 32 16,-5 4-46-16,6-2-9 15,2 4-19-15,-3 0-40 0,3 2-41 16,0-2-73-16,-2 4-163 15,4 16-194 1</inkml:trace>
  <inkml:trace contextRef="#ctx0" brushRef="#br0" timeOffset="49556.23">21341 10776 1857 0,'0'0'255'0,"-2"4"-161"0,-7 6 17 0,3 4-54 0,-6 8-22 0,3 6 28 0,5 3-9 0,6-4 1 0,5 0-29 0,6-5-20 0,5-4 57 15,0-7-53-15,7-4 20 16,-4-5 24-16,6-8 21 16,-2-4 12-16,-3-6-40 15,-2-5-25-15,-2 0 64 16,-11-4-47-16,-3-1-20 0,-8 4 11 16,-7 0-24-1,-5 6 0-15,-2 2-6 0,-6 8-25 16,-3 6 8-16,-9 6-38 15,-1 10-94-15,0 6-110 16,-11 26-394-16</inkml:trace>
  <inkml:trace contextRef="#ctx0" brushRef="#br0" timeOffset="55870.49">17540 3232 614 0,'0'0'868'0,"2"0"-749"0,-2-4-80 0,5 6 3 0,-1-4-9 0,0 2-12 0,4 0 33 0,3-2-9 16,-1 0 4-16,4-2-8 16,1 2-13-16,-1-4-16 15,1 4 38-15,1 0-31 16,-3 0-4-16,4 0-7 15,4 2-1-15,2-2 16 16,8 2-23-16,4 0 7 16,6-2 11-16,1 0-18 15,4 0 2-15,6 0-2 16,8 0 1-16,2-2 14 0,8-2-15 16,8 2-3-1,5 0 3-15,0 2 0 16,5 2-8-16,1 4 8 15,-2 0 2-15,2 0 8 0,-2 6-10 16,-1-4 1-16,3 0 7 16,3 0-8-16,1 0 1 15,10 0-2-15,-2 0 9 16,5 6-2-16,-3-4-6 16,-1 4-4-16,-8-1 4 15,-5-2 1-15,-4 5 0 16,-1-5-1-16,-1 0 5 15,6-3-6-15,0-2 1 16,5-1-8-16,1-2 8 0,1 2 0 16,-5 3 0-1,3-2-1-15,-3 0 12 0,3-3-10 16,-5 3-1-16,-2-2-10 16,-2 1 10-16,-7-6 1 15,-4 1 5-15,-3-2-6 16,-11 3 1-16,-2-2 5 15,-14-1-6-15,-6 4-11 16,-11 0 11-16,-9 3 0 16,-7-3-1-16,-7 0 1 15,-1 0 0-15,-6 0 12 16,3 0-12-16,-4 1-18 0,-5 6-153 16,-60 4-662-16</inkml:trace>
  <inkml:trace contextRef="#ctx0" brushRef="#br0" timeOffset="56868.87">17493 4131 1307 0,'2'0'149'0,"0"1"-95"0,8 2-15 0,5-1 7 0,10 0-13 0,6 0 44 0,8-4 31 0,9-5-54 0,6 3-14 0,4-1 29 0,8-1-21 0,8-1-9 15,4 3-10-15,8-2-4 0,8 5 7 0,13-7-28 16,74 5 2-16,17-3 27 16,11 2-31-16,-68 0 4 15,-3-2 0-15,-7 6-5 16,1-2 13-16,-3 0-14 0,0 2 0 16,-4 2 25-1,-5-6-25-15,3 2-3 0,-3-2-3 16,1 3 12-16,-5-10-4 15,-57 9-2-15,-3-2 0 16,0 3-2-16,55-4 2 16,-8 3-7-16,-5 2 7 15,-9 0 0-15,-9 0 5 16,-9 4-5-16,-4-4 0 16,-7 0 9-16,0-2-9 15,-4-2 0-15,0 2-6 16,4-4 15-16,1 2 0 15,-1 0-9-15,-3 2 2 16,-3 0 13-16,-1 0-15 16,-11 2 0-16,-13 0-1 0,-6 0-12 15,-15 2 5-15,-8-2-76 16,-4 2-96-16,-54 18-58 16</inkml:trace>
  <inkml:trace contextRef="#ctx0" brushRef="#br0" timeOffset="57887.37">17460 4921 1122 0,'-3'4'147'0,"3"-4"-98"0,-4 6 38 0,6-5-28 0,3 2-50 0,1-2 145 16,6 4-56-16,5-3-25 15,6 2 4-15,10-2-28 16,8 2-7-16,7 0-6 16,19-2-3-16,14 0 32 15,19-2-28-15,80-2-19 16,52-2 30-16,24 8-16 15,-62-6-23-15,-1 2 12 16,17 4-8-16,-13-4 29 16,3 6-42-16,-9-4 1 15,-4 2 12-15,-4 2-7 0,-9-4-3 16,-9 2-3-16,-4-8 0 16,-11 0 6-16,-4-4-6 15,-1-4-7-15,-18 4 7 16,-3 8 1-16,-68 0 13 15,-4-2-14-15,-4 2 0 16,48-2 7-16,-9 2-7 16,-6-2-4-16,-6-2 4 15,1 0 1-15,-3 0 8 16,-4-2-9-16,0 4 0 16,-1 2 19-16,-4 2-11 15,3 4 5-15,-5-1 19 0,0 2-25 16,-3-3 16-16,-9 4-23 15,-3-4 0-15,-13-2 15 16,-7 2-15 0,-9-4 0-16,-3 2 0 0,-6-4 6 15,4 2 32-15,3 0-38 16,0-2 1-16,-3 2 9 16,1 0-10-16,-6 2-10 15,-8-2-88-15,-56 12-355 16</inkml:trace>
  <inkml:trace contextRef="#ctx0" brushRef="#br0" timeOffset="58624.83">19601 5340 1031 0,'-4'-2'870'0,"4"2"-714"0,-2 0-44 0,2 0-7 16,0 2-60-16,0 4-31 0,0 6 40 15,2 2 6 1,2 6-32-16,1 2 44 16,1-4-45-16,-2-2-19 0,1 2 2 15,-5 0-10-15,-1 0-44 16,-5 0-172-16,0-2-287 16,-19 0-671-16</inkml:trace>
  <inkml:trace contextRef="#ctx0" brushRef="#br0" timeOffset="58937.16">19543 5328 1517 0,'2'-4'239'15,"3"0"-148"-15,9-2 28 16,1-2-64-16,7 2 8 15,1 6-9-15,5 4 56 16,6 8-38-16,-6 8-17 16,7 8 19-16,-6 6-13 15,-6 10-16-15,-2 2-9 16,-9 0-28-16,-4-3 28 16,-10-10-24-16,-12 2 25 15,-13-7 7-15,-13-1-17 16,-16-2-27-16,-10-1-5 15,-11-6-70-15,-4-8-64 16,-6-6-313-16,-125-38-1112 0</inkml:trace>
  <inkml:trace contextRef="#ctx0" brushRef="#br0" timeOffset="60442.91">17790 6154 1017 0,'0'0'628'0,"0"0"-454"0,-2-2-87 0,4 4 21 0,0-4-43 0,0 2-29 0,0 0 12 0,5 0-2 0,4 2 31 0,4 0-16 0,6 0-14 0,1-2 43 0,2 0-50 0,7 2-14 15,4-2 13-15,2 0-9 16,7 0 7-16,6-2-16 0,8-2-21 15,11 0 51 1,8-2-50-16,8-2 9 0,9 0 13 16,3 2-10-16,11-2 13 15,-2 0-26-15,4-1 0 16,2 0 15-16,-1 3-15 16,0 2-6-16,-2 1 6 15,5 2 1-15,-4 2 9 16,-6-1-10-16,-2 3 0 15,-8-3 5-15,-5-3-5 16,-2 2-6-16,0-7 6 16,-4 3 1-16,-1 0 2 15,0-5-3-15,-4 3 0 16,-2 3 1-16,-5 1-1 16,-4 0-7-16,-7 2 6 15,0-2 2-15,0-1 5 16,9 3-6-16,1-2 0 0,5 0 2 15,8-1-2-15,4 0-8 16,2-5 7-16,5 4 2 16,-1 1 3-16,-3 0-4 15,-4 4 0-15,-4 0 0 16,-6 1 0-16,0 2-1 16,-3-2 1-16,1 2 0 15,-1 0-3-15,8-3 3 16,-3 2 0-16,0 3 0 15,-5-5 0-15,-8 1-1 16,-9 2 1-16,-9-3 0 0,-12 1 6 16,-10-1-6-16,-6 0 0 15,-5 0 10-15,-5 0-8 16,-3 0 17-16,-1 0 13 16,1-1-20-16,-3 1 18 15,0 0-30-15,-3 0 1 16,0 0 8-16,0 0-9 15,-3 0-16-15,0 1-94 16,-3-1-403-16,-43-12-1090 16</inkml:trace>
  <inkml:trace contextRef="#ctx0" brushRef="#br0" timeOffset="87697.53">21642 3314 779 0,'-2'0'276'0,"2"0"-185"0,0 0-80 0,0 0 41 0,0 0 28 0,0 0 31 0,0 0 40 0,0 0-79 15,0 0-7-15,0 0 28 16,-2 0-24-16,2-1-18 16,0 1 27-16,-3-3-41 15,3 3 20-15,0 3-33 16,0-6-13-16,0 3 21 16,0 0-31-16,0 3-1 15,3-3 0-15,-1 0 1 0,0 0 10 16,0-3-11-16,5-1 0 15,2 3 48-15,2-4-21 16,7 1-3-16,2 0-4 16,6 0-19-16,8-4 28 15,13 2-7-15,6 1-22 16,9-2 38-16,6 1-28 16,7 2-10-16,6 2 0 15,6 2 1-15,3 4 31 16,-1 4-32-16,-2 0 0 15,-6-2 12-15,-6 0-12 16,-3 0 0-16,-5-2-6 16,-2-2 12-16,-10 2-1 15,-8 0-5-15,-9-1 0 16,-10-2 0-16,-14-1 6 16,-7 0-5-16,-7 0 39 15,0 0-10-15,-2 0 47 0,2 0-56 16,0 0-20-16,0 0 12 15,0 0-13-15,0 4-54 16,-3 0-141-16,-1 6-159 16,-45 25-689-16</inkml:trace>
  <inkml:trace contextRef="#ctx0" brushRef="#br0" timeOffset="88554.03">21802 3992 1018 0,'0'2'243'0,"0"-2"-129"0,2 0 36 0,-1 0-51 0,-1-2 59 0,7 0-25 0,-5 0-44 0,2 0 41 16,-2-2-61-16,3 2-9 15,-1 0 0-15,2-2-12 16,8 2-4-16,4 0-38 15,11 0 6-15,16 0 31 16,13 0-43-16,17 2 2 16,14 0-1-16,9 2 1 15,10 4 25-15,5 4-27 16,-2 0 0-16,1 2 4 16,-10 0-4-16,-2 0-1 0,-8-3 0 15,-9-4 2-15,-8 1 9 16,-13-2-10-16,-10-4 0 15,-12 0 10-15,-16 3-10 16,-14-3 0-16,-4-3 38 16,-3 3 28-16,-6 0 16 15,3 0-49-15,-3 0-24 16,3 0 48-16,-3 0-57 16,3 0 0-16,0 0-1 15,0 0 10-15,0 0-18 16,-1 0-26-16,1 0-83 15,-4 3-41-15,-7-2-358 16,-49-2-487-16</inkml:trace>
  <inkml:trace contextRef="#ctx0" brushRef="#br0" timeOffset="96170.76">21642 2725 758 0,'0'0'196'0,"0"0"-112"0,0 0-54 0,0 0 45 16,0 0-1-16,0 0 17 15,0 0 5-15,0 0-55 16,0 0 53-16,0 0-8 16,0 0-44-16,0 0 30 15,0 0-42-15,0 0-9 0,0 0 1 16,0 0-20-16,0 0 34 15,0 0-36-15,0 0 1 16,0 0 28-16,0 0-19 16,0 0 25-16,0 0 11 15,0 0-38-15,0 0 46 16,0 0-41-16,0 0-7 16,0 0 38-16,0 0-25 15,-7-8-13-15,7 6-6 16,0 2 14-16,0 0-7 15,0 0-7-15,0 0 0 16,-2 0 9-16,4 0 3 16,-2 0 17-16,-2 0 10 15,2-4-38-15,2 8 60 0,-2-8-61 16,-2 8 0 0,2-4-10-16,0 0 10 0,0 0-17 15,0 0-4-15,0 0-75 16,0 0-27-16,-14 10-367 15</inkml:trace>
  <inkml:trace contextRef="#ctx0" brushRef="#br0" timeOffset="98521.89">22063 2235 1010 0,'0'0'183'0,"0"0"-93"0,0-1 22 0,0 1 28 0,-2-3-8 0,2 2-69 15,0-1-8-15,0 2 52 16,-2-2-62-16,2 2 12 16,0-2-14-16,0 2-7 0,-2-3 9 15,2 3-40 1,0-1 5-16,0 1 47 0,0 0-49 16,0 0 25-16,2 0 4 15,-2 0-8-15,0 0 22 16,0 0-32-16,0 0-11 15,2 0 22-15,0-3-30 16,11 2-21-16,16-3 21 16,10-1 0-16,20 4 13 15,11-2-13-15,10 3 0 16,11-1 12-16,7 1-12 16,5 0-4-16,-3 1 3 0,-11 2 2 15,-9 0 4-15,-4 0-5 16,-9 1 0-16,-3-3 3 15,-8 2-3-15,-12-2 0 16,-17 2 0-16,-13-3 0 16,-10 0 50-16,-4 2-25 15,-2-2 4-15,0 0 49 16,0 0-77-16,0 0-1 16,-1 0-13-16,2 2-47 15,-7 1-109-15,-5 8-95 16,-45 11-559-16</inkml:trace>
  <inkml:trace contextRef="#ctx0" brushRef="#br0" timeOffset="104988.14">21466 1444 1272 0,'2'-5'234'0,"-2"4"-46"0,0-2-70 16,-2-2 14-16,2 1-40 0,0 1 26 0,2 1-2 16,-2 1-64-16,2 1-13 15,-2 0 45-15,-2 0-81 16,2 6-3-16,2 9 0 15,3 11 0-15,0 10 57 0,1 9-57 16,0-5 15 0,-1-4 7-16,4-6-21 0,-2-8-1 15,-3-6 0 1,-2-6 11-16,-2-6-1 0,0-4-10 16,0 0 0-16,0 0 6 15,0-4-6-15,-2-10-17 16,0-4-11-16,-2-12 17 15,2 0-2-15,-6-6 13 16,8-4-27-16,-2 4 19 16,2 5 8-16,0 5 0 15,2 6-1-15,6 4 2 16,-2 2-12-16,5 0 11 16,1 6-6-16,1 4-7 15,-3 4 8-15,4 6-14 0,3 10 13 16,6 9 6-16,6 4 25 15,4 8-25-15,1-3 9 16,1-7-6-16,0-2 3 16,-7-9 5-16,-6-6-11 15,-1-4 19-15,-11-4 14 16,4-4-24-16,-7-4-7 16,4 0 49-16,-5-6-12 15,-3-4 21-15,-3-4-6 16,-3-4-48-16,-3 0 63 0,-7-1-69 15,1 6 0 1,-1 1 3-16,2 5-3 0,-3 1 1 16,8 5-2-16,-1 0-70 15,3 1 4-15,2 2-148 16,-1 4-106-16,10 6-239 16</inkml:trace>
  <inkml:trace contextRef="#ctx0" brushRef="#br0" timeOffset="105755.76">22081 1634 1431 0,'4'2'174'0,"3"-2"-24"0,11 0-7 0,-2 0-58 0,2-4 47 0,4 0-79 0,-4-2-31 15,-1-6 13-15,-1 0-23 16,-1-4-3-16,-3-4-9 16,-8 0 9-16,-2-2 38 15,-6 4-47-15,-3-3-6 16,-4 3 6-16,-6 8 0 16,-4 5-32-16,-8 6 31 15,-4 12 2-15,-3 5-3 16,3 4 2-16,8 4-15 15,7-4 15-15,9-4 1 16,7 0 0-16,4-6-2 16,7-2 3-16,5-2 27 15,3 0-28-15,14-6 4 0,3 0 17 16,1-6-5-16,2-4 1 16,-6 0-18-16,2-2 10 15,-2-4-10-15,-9 4 0 16,-4 0-16-16,-9 4 16 15,-5 2-10-15,-4 6-4 16,-2 2-28-16,-2 10 42 16,2 8-9-16,-1 4 9 15,6 2 0-15,3-4 3 16,4-2-1-16,5-4 13 16,1-8-15-16,-3-1 0 15,5-8 31-15,-3-1-31 0,6-1 1 16,-4-6-1-1,3-3 13-15,1-4 29 16,-2-4-42-16,1 2 0 16,-1-2 0-16,-2 2 0 0,-5 4-9 15,-6 2 9-15,-4 4 0 16,-2 6 1-16,0 0-1 16,0 2 0-16,0-2-12 15,0 0 12-15,0 2-23 16,0-2 16-16,2-2 7 15,-2 0-2-15,3-2 2 16,-3-6 0-16,-3-2 5 16,-3-6-5-16,-8-2-14 0,-5-2-8 15,-4 4-7-15,-4-3-4 16,2 7-61-16,-2 5-47 16,8 0 13-16,-10 4-393 15</inkml:trace>
  <inkml:trace contextRef="#ctx0" brushRef="#br0" timeOffset="107021.38">22801 1463 980 0,'-2'-1'352'0,"2"-3"-139"0,-2-1-46 0,-2 1-34 0,4 4-68 0,-4 4-32 0,2 9 0 15,-2 9-11-15,1 8 52 16,1 6-61-16,4-4-5 15,3-4 53-15,-1-4-43 16,0-8-7-16,-4-8-10 16,4-2-1-16,-8-10 47 15,4 4-38-15,0-4-2 16,0-4-4-16,4-8-3 16,0-6-40-16,7-6 7 15,7-2-26-15,1-2 49 16,8-3-32-16,0 8-18 15,-4 0 54-15,-3 12 4 16,-11 8-4-16,-9 7-19 16,-14 10 20-16,-4 11 5 0,-11 5 12 15,-2 7-3-15,0-2 29 16,4-5-19-16,9-2-4 16,9-8 5-16,9-2-8 15,7 2 64-15,11-2-19 16,13 0-49-16,11 0 22 15,5-6-30-15,2 0-2 16,0-2 2-16,-5-4-118 16,-3-2 28-16,-3-4-38 15,0-6 10-15,-5 2 16 16,-4-6 22-16,-9 4 34 16,-9-2 46-16,-11 4 0 0,-6-2 76 15,-5 0 26-15,-10 4-79 16,1 6 85-1,-9 2-30-15,0 8-29 0,-2 6 34 16,0 6-50-16,9 0 33 16,4-2-66-16,9-2-1 15,7-4 1-15,2 0 10 16,4-4 7-16,3-4 23 16,1 2-31-16,9-5 69 15,1-3-78-15,5-5 1 16,2-3 10-16,2-2-11 15,0-3-1-15,-8 0-10 16,4-3-52-16,-9 0 62 0,-6 6-34 16,-3 2 2-16,-3 2 23 15,0 4 7-15,-2 2-12 16,0 0 9-16,0 0-53 16,4-2 38-16,6 0 5 15,-1-4 16-15,1-6 1 16,-1 0 0-16,3-6 0 15,-1-6-2-15,-3-2 13 16,0-6 5-16,0-4-17 16,1 2 0-16,-7-4 7 15,-1 5 11-15,-4 9 2 16,-1 4 5-16,-3 6-25 0,1 10 9 16,1 6-9-1,-2 6-8-15,-2 6 2 0,-6 13 12 16,3 10 8-16,6 8-14 15,8 3 7-15,10 0 41 16,7-2-48-16,6-8 1 16,4-4 22-16,-2-8 0 15,0-6 25-15,0-8-45 16,-8-2 3-16,1-6 21 16,-4-4-27-16,-3-2-96 15,-8-7-143-15,-39-38-578 16</inkml:trace>
  <inkml:trace contextRef="#ctx0" brushRef="#br0" timeOffset="107205.84">23331 1530 1626 0,'14'2'181'0,"5"2"-91"0,17 4 39 0,1 2-69 0,0 0 59 0,-2 0-116 16,-1-2-3-16,-1 0-189 16,32-6-539-16</inkml:trace>
  <inkml:trace contextRef="#ctx0" brushRef="#br0" timeOffset="107438.43">23622 1714 847 0,'0'2'1046'16,"3"4"-942"-16,0 5 14 15,1 2 44-15,0-1-88 16,1 4-50-16,-1-3 55 15,-2-4-79-15,2-4-19 0,-4-4-137 16,0-15-159-16</inkml:trace>
  <inkml:trace contextRef="#ctx0" brushRef="#br0" timeOffset="107622.59">23601 1453 2228 0,'0'0'271'0,"0"0"-139"16,-2-4-10-16,2 8-98 15,0-4 46-15,2 0-70 16,0 3-15-16,2 7-40 16,7 12-260-16,32 42-396 0</inkml:trace>
  <inkml:trace contextRef="#ctx0" brushRef="#br0" timeOffset="108178.85">23906 1791 1365 0,'-3'-3'328'0,"3"2"-260"16,-2-8-20-16,2 4-48 16,-2-2 0-16,-3-3 59 15,1 5 10-15,-2-4-3 0,1 1 21 16,-4 4-11-16,4 0 80 16,1 0-105-16,0 4-39 15,-7 6 14-15,-9 8 1 16,-1 6-27-16,0 6 0 15,7 2 11-15,7 1 1 16,11-3-12-16,3-6-3 16,3-2 3-16,3-8 1 15,-3-4-1-15,0 0 0 16,1-2 1-16,2 0 12 0,5 4-13 16,4 6-7-1,0 8-2-15,3 4 4 16,-3 8-1-16,-1 4 6 0,-8 2 0 15,1-6 5-15,-6-4-5 16,-8-8-14-16,-6-8 14 16,-8-5 2-1,-7-9 23-15,-7-6 16 0,-3-12-31 16,4-7 61-16,5-7-70 16,11-6 7-16,6-4 21 15,14 0-29-15,6 0-85 16,14 0-106-16,9 10-131 15,63-12-307-15</inkml:trace>
  <inkml:trace contextRef="#ctx0" brushRef="#br0" timeOffset="114690.96">19606 5562 852 0,'0'0'381'0,"0"0"-262"0,0-2-65 0,0 2 27 16,2-1-3-16,-2 1 30 16,0 0-57-16,0 0-17 15,0 0 28-15,-2 0-5 16,4 1-5-16,-4-1 13 16,2 0-26-16,0 0 54 15,0 0-45-15,0 0-27 16,0 0 30-16,0-1-32 15,0 1-10-15,0 14 6 0,0-3 9 16,-3 9 81-16,3 7-103 16,-2-1 5-16,2-2 16 15,2-2-2-15,1-4-11 16,-3-4-10-16,4 0 15 16,-2-6 6-16,0 2-21 15,0-4 0-15,2 0-13 16,0-2 13-16,-2 2-98 15,0-4-32-15,0-2-148 16,7-16-173-16</inkml:trace>
  <inkml:trace contextRef="#ctx0" brushRef="#br0" timeOffset="120388.47">21816 2582 1505 0,'0'0'186'0,"0"0"-113"0,0 0 1 0,0 0 13 0,0 0 0 0,-2 2-51 0,2-2 66 0,0-2-74 0,0 2 10 16,0 2 11-16,0-4-19 16,0 2 2-16,-12 14-17 15,-5 0-14-15,-4 11 84 16,-8 1-79-16,-4 4-4 15,2-6 10-15,4-4 0 16,2-2 3-16,6-2-15 16,5-6 0-16,8 0-20 15,3-2 20-15,6 0-34 16,-1 2 25-16,8-2-39 0,2-2 39 16,8 0-11-1,7-4 20-15,6-4 6 0,6-6-6 16,0 2-7-1,-3 0 7-15,-3-4 2 0,-4 2 17 16,-2 0-19-16,-9-2 0 16,-3 2 32-16,-4 2-17 15,-6 0 19-15,0 2 35 16,-3 0-9-16,-2 0 32 16,0 0-47-16,0 2-14 15,0 0 80-15,0 2-73 16,0 2-14-16,0-2-8 15,0 0-10-15,0 2-12 16,0 0-4-16,0 4 1 0,0 10-3 16,-2 6 12-16,0 4 0 15,2 4-1-15,0-2 2 16,0 0 14-16,0 2-15 16,-3 2-119-16,-2-1-131 15,-35 43-300-15</inkml:trace>
  <inkml:trace contextRef="#ctx0" brushRef="#br0" timeOffset="121489.9">21764 3603 1396 0,'0'0'218'0,"0"-2"-140"0,0 4 19 0,0-4 2 0,0 2 11 0,-2 0 35 16,2 0-80-16,0 0-2 15,0 0 51-15,0-2-18 16,0 4-29-16,0-2-14 16,0 0-52-16,0 0 78 0,0 0-74 15,0 0-4-15,14-8 9 16,1 4-9-16,10-2 5 16,6-2-12-16,5 0 18 15,4 2-7-15,-5 4-5 16,-4 0-2-16,-4 2 1 15,-11 0 1-15,-7 2-6 16,-5 0-6-16,-6 0-61 16,-9 8 62-16,-11 4 4 15,-7 8-22-15,-11 0 28 16,-2-5-18-16,3-6 12 16,6-1 7-16,10-4 0 15,8-4-10-15,11-2 10 16,4 0-48-16,4 3-38 15,5-2-56-15,9 3 86 0,6 2 40 16,5 1 16 0,5-2 0-16,-6 1 0 0,-5 5 0 15,-5-4 1-15,-5 0-1 16,-9 2 0-16,-3-3 20 16,-4 2-19-16,-10 6 100 15,-9-1-56-15,-14 3-9 16,-6 0 15-16,-7-4-11 15,0-2-13-15,0-6 19 16,4-2-45-16,5-4 71 16,4 0-72-16,5-2-12 15,9-4 3-15,-1 2-81 16,10 2-99-16,7-2-141 0,8-8-979 16</inkml:trace>
  <inkml:trace contextRef="#ctx0" brushRef="#br0" timeOffset="122259.7">21816 4345 1715 0,'0'-2'250'0,"0"-2"-161"0,0 0 2 0,4-4 74 0,5 0-109 0,7-4-32 0,1 2-5 0,10 0-7 0,-2 2 39 0,2 6-51 15,-9 0 0-15,1 6 7 16,-10 4-7-16,-6 4 0 16,-6 10 11-16,-12 10-4 15,-10 8 38-15,-6 2-45 16,-2-6 2-16,6-4 19 15,4-14-20-15,13-4 11 16,3-7 18-16,7-6-19 16,7-2 43-16,3-2-54 15,17-1 12-15,9-3 15 16,13-4-27-16,7 4-2 0,2-1-23 16,-5 2-128-1,-4 3-104-15,36 8-452 0</inkml:trace>
  <inkml:trace contextRef="#ctx0" brushRef="#br0" timeOffset="122808.05">21624 5649 1543 0,'0'0'620'0,"0"0"-484"0,0-3-11 0,0 2 50 0,0 1-29 0,-2 0-65 0,2 5-68 0,0 5 5 0,0 12 42 0,-3 11-39 0,3 1-21 15,3 0 24-15,-1-4-24 16,1-12-9-16,3-4-111 15,1-8-256-15,28-46-646 16</inkml:trace>
  <inkml:trace contextRef="#ctx0" brushRef="#br0" timeOffset="124090.54">22747 2316 1095 0,'-4'-4'833'0,"2"2"-758"0,-6-4-42 0,2 6 63 0,6-2-21 0,-2 0 39 16,2 4-73 0,0-2-31-16,0 2 10 15,-3 6-19-15,1 6-1 0,2 14 59 16,0 14-8-16,5 10 45 16,3 12-53-16,0 12-35 15,-2 11 71-15,-2 15-59 16,3 74-8-16,-9 31 15 15,-5 11-26-15,1-67 33 16,6-27-34-16,4-79 0 16,-2 3 18-16,3-2-12 15,1 46 32-15,-1-4 8 16,-2 4-32-16,-6 3 37 16,-2-3-51-16,1 4 6 15,-5 0 28-15,1 3-34 0,-2 7 0 16,6 0 0-1,4-8 7-15,2-5-2 16,0-13-5-16,5-12 0 0,-7-4 4 16,0-4-3-16,0-2-1 15,-3 1 0-15,3-3 10 16,-4-2 16-16,2-2-26 16,2 0 0-16,-2-8 17 15,-1 3-17-15,3-9 0 16,0-4-6-16,-2-4 17 15,2-2 13-15,-2 0-24 16,2-2 0-16,0 0 23 16,0-4-23-16,0-4 0 0,2-2 0 15,-2-4 10 1,2-4-1-16,3 1-9 16,-3-4 0-16,2-1 2 15,-4 2-2-15,3 4 0 0,0 1-1 16,-1 3 8-1,0-5 5-15,-2 4-12 0,0-8 0 16,2 0 0-16,-4-4 0 16,2-1-14-16,-2-7-75 15,-3-22-415-15,-19-159-1629 16</inkml:trace>
  <inkml:trace contextRef="#ctx0" brushRef="#br0" timeOffset="124756.16">23206 2663 1360 0,'-2'-2'458'0,"0"0"-365"0,0 0-21 0,2 2 81 0,0 0-84 0,0 0 20 0,0 0 17 15,0 0-55-15,0 4-16 16,2 10-34-16,-2 8 23 16,0 12 96-16,2 12-91 15,0 4-13-15,0 4-2 16,5-4-13-16,-3-1-1 16,-1-1-43-16,4-10-226 0,-19 30-235 15</inkml:trace>
  <inkml:trace contextRef="#ctx0" brushRef="#br0" timeOffset="125689.96">23101 3667 1626 0,'0'0'271'0,"0"0"-176"0,3 0 50 0,-3 0-47 0,2-4-11 0,0 3 67 0,7-6-103 16,0 3-15 0,5-4 6-16,5 0-24 15,-1 2 36-15,7-2-54 0,-5 2 11 16,6 2 1-16,-5 2-12 16,-11 2-11-16,-3 0 11 15,-4 4-30-15,-7 8 29 16,-10 11 1-16,-3 4 0 15,-10 5 18-15,-6 3-18 16,5-10-1-16,4-8-5 16,8-1 6-16,5-10 15 15,4 0-15-15,5-6 0 16,2 0 18-16,2 0-17 16,1 0 6-16,1 0-7 0,-2 0 14 15,-2 0 0 1,0 0-14-16,4 0-5 0,1 0 5 15,4 0 0-15,2 0 0 16,5 0-2-16,-5 0 4 16,4-2 24-16,1-2-26 15,1 2 0-15,6-2 9 16,-3 2-8-16,7-3 0 16,-2 0-1-16,1-1 6 15,1 2 4-15,-7 0-10 16,-5 4-6-16,-1-4-1 15,-5 4 7-15,-5-3-84 16,-2 3-78-16,-6 0-179 0,-25-7-348 16</inkml:trace>
  <inkml:trace contextRef="#ctx0" brushRef="#br0" timeOffset="126339.56">22997 4323 1825 0,'0'0'267'0,"2"-2"-189"0,0-2 54 0,0 0-18 0,5-4-16 0,6 2-35 0,8-2-50 0,0 0 41 0,6 2-54 16,-2 6 0-16,0 2 5 0,-5 6-5 15,-7 2-7 1,-2 6 1-16,-7 6-41 0,-6 6 35 16,-7 2-48-16,-7 0-37 15,-1-5 4-15,-6-7 42 16,0-4 28-16,2-9 23 15,-1-1 0-15,11-1 19 16,6-3-19-16,3 0 0 16,4 0-1-16,5 1 6 15,4 4-5-15,9 3 0 16,5 2 10-16,6 2-1 16,-3-1-9-16,-5 6-4 15,-1-5 4-15,-8-2 7 16,-5-4 14-16,-7-2-7 15,-4-2-13-15,-8 4 83 16,-9 0-84-16,-17 0-1 0,-11 6-61 16,-4-4-28-16,0 2-28 15,-54 12-191-15</inkml:trace>
  <inkml:trace contextRef="#ctx0" brushRef="#br0" timeOffset="126940.02">23166 5462 1538 0,'0'-2'311'0,"0"0"-190"0,0-6 16 0,0 4 7 0,3 0-41 0,-3 0 35 0,0 2-70 0,0 0-50 15,0 2 69-15,-3 2-70 16,-1 6-16-16,-14 12 32 16,-7 10 3-16,-4 8 42 15,0 3-78-15,12-10 15 16,7-7 9-16,6-3-24 15,6-7 0-15,5-4-9 16,6-4 18-16,10-6 23 16,8-4-32-16,9-8 7 15,4-2-8-15,1-7 1 0,-7 3-13 16,-7 7 12 0,-15 3 2-16,-7 3 19 0,-7 18-15 15,-11 15-4-15,-2 20 85 16,-7 24-50-16,-6 12-21 15,-3 10-15-15,-4 9-14 16,-3-5-70-16,-59 128-665 16</inkml:trace>
  <inkml:trace contextRef="#ctx0" brushRef="#br0" timeOffset="129211.52">19688 2863 870 0,'-2'0'642'0,"2"0"-600"0,0-2 60 0,0 2 3 0,2-2-12 0,-2 2 11 0,3 0-13 0,-3-2-34 0,0 4-4 0,0-2-28 15,0 0 71-15,0 0-64 16,-3 2-13-16,3 0 8 15,3 0-18-15,-1 6-9 0,2 6 0 16,2 6 6-16,1 7-3 16,5 1-3-16,-2 2-209 15,3 17-500-15</inkml:trace>
  <inkml:trace contextRef="#ctx0" brushRef="#br0" timeOffset="132424.73">23068 3302 166 0,'0'0'875'0,"0"0"-659"0,5-2-126 0,-5 2 18 0,0 0-27 0,0 0-22 16,0 2 2-16,-5-2-32 16,5 0-14-16,0 0-15 15,0 0 10-15,0 0 14 16,0 0-18-16,0 0 21 16,0 0 30-16,0 0-9 15,0 0-9-15,0 0 11 16,0 0-35-16,0 0 63 15,0 0-60-15,0 0-18 16,0 0 37-16,20-4-13 0,-2 2 15 16,11 0-11-1,5 2-27-15,3-2 61 0,5 1-62 16,5 1 0-16,3 0 11 16,7 0 1-16,3 0-11 15,5 1-1-15,1-1 9 16,6 0-2-16,-5 2-7 15,0-2-6-15,-5 2 6 16,-4 2 0-16,-4-2-1 16,-6 1 1-16,-3 2 0 15,-3-2 8-15,-2-2-8 16,-3 4-6-16,-4-5 4 16,-4 1 2-16,-3-1 0 15,-6 0 0-15,3-1 6 0,-7 1 12 16,-1-3-18-16,-9 3 0 15,-1 0 17-15,-5 0-10 16,2 0 2-16,-2 0 6 16,4 0-7-16,4-2 62 15,0 1-46-15,4 1-22 16,3-3 17-16,-2-1-8 16,-1 4-5-16,-3-1-6 15,-3 1 0-15,-2 1 0 16,-4-1 0-16,0 0-28 15,-2 0-94-15,-2 7-134 16,-32 8-115-16</inkml:trace>
  <inkml:trace contextRef="#ctx0" brushRef="#br0" timeOffset="133305.47">23300 4056 913 0,'0'0'287'0,"0"0"-167"0,0 0-11 0,0 0-76 0,0 0 51 0,0 0 11 0,2 0-50 0,0 0 43 0,2 0 1 15,4-1-40-15,3 1 34 16,-3-3-38 0,2 3-9-16,3 0-15 0,5 3-20 15,4-3 23-15,11 1-24 16,10-1 0-16,3 0 8 16,10 0-8-16,9 0 0 15,6-1-6-15,1 1 12 16,3 0-6-16,3 1 0 15,-5-1 0-15,-4 0-2 16,-2 0 2-16,-9 0-5 0,-4 0 4 16,-12 0 2-16,-10-1 5 15,-6-2-6-15,-8 1 0 16,-7 2 4-16,-6-2-4 16,-2 2 0-16,-6 0 14 15,3 0-5-15,-1 0 19 16,-1 0-28-16,0 0-90 15,-5 2-117-15,-26 10-502 16</inkml:trace>
  <inkml:trace contextRef="#ctx0" brushRef="#br0" timeOffset="134222.56">22765 4959 1081 0,'0'0'297'0,"0"0"-193"0,0 0-8 0,0 0-21 0,0 0-23 0,3 0 17 0,1 0-21 0,4 0 6 16,5 0 36-16,6-2-25 15,5-2-5-15,8 0-3 16,3 0-33-16,1 0-6 15,7-2-18-15,7 2 16 16,2-4-1-16,10 3-15 16,7 0-4-16,7-1 4 0,6-1 0 15,1 2 1 1,-6 2-1-16,4 0-2 0,-1 0-20 16,-2-1 22-1,2-1-27-15,-2 1 26 0,0-5-15 16,-7 4 7-1,-2-4-14-15,-1 1 23 0,-8 4 8 16,-3 0-8-16,-5 1 0 16,-15 3 12-16,-3 0 2 15,-12 0 16-15,-8 0-11 16,-5-3-17-16,-7 3 86 16,0 0-55-16,-2 0 15 15,2 0 12-15,5-1-16 16,-3-2-2-16,1 3-42 15,0 0 9-15,-3-1 7 0,-2 1-16 16,0 0-11-16,0 0 10 16,0 0-73-16,-5 1-54 15,-3 9-125-15,-71 24-112 16</inkml:trace>
  <inkml:trace contextRef="#ctx0" brushRef="#br0" timeOffset="135255.99">22631 6043 1127 0,'-4'3'357'0,"2"3"-263"0,-1-1-72 0,1-1-22 0,4-1 0 0,1-3 60 0,3 0-3 0,3 2-7 15,0-2 2-15,0 2 11 16,0-2 6-16,-5 2-25 16,1 2-28-16,-1-3 35 15,3 2-40-15,2 1-5 16,0-2 15-16,4 0-21 16,8-2 62-16,0-2-37 15,8 2-19-15,7-5 35 16,0 1-41-16,6-1 0 15,5 1 0-15,2-1 6 16,7 4-5-16,4-2-1 0,0 2-7 16,9 1 7-16,-2 0 1 15,7 0-1-15,-1 1 0 16,2 3 6-16,1 1 0 16,2 3-6-16,-4-4-6 15,-7-3 6-15,-3 2 0 16,-10-3 1-16,-8 2-4 15,-9-2 9-15,-11 0 57 16,-10 0-45-16,-3 0 12 16,-2-2 48-16,0 2-39 15,2 0 3-15,5 0 0 16,1 2-41-16,0-2 58 16,-3 2-59-16,-3 0 0 15,3 0 15-15,-7-2-7 16,-3 2-8-16,-3 2 0 0,4-3 18 15,-5-1 19 1,2 3-37-16,-2-3 0 0,3 2 35 16,-3-2-7-16,-2 0-5 15,0 0-20-15,0 0 19 16,-2-2-43-16,2 2 21 16,-5 2-216-16,-11-12-472 15</inkml:trace>
  <inkml:trace contextRef="#ctx0" brushRef="#br0" timeOffset="146841.24">18494 501 1277 0,'-2'0'329'15,"2"-4"-217"-15,-2 0 50 0,-1 2-58 0,3-4-41 0,0 2 81 0,0 0-63 16,0-4-21-16,0 6 27 16,3-2-11-16,-1 2 17 15,-2 0-54-15,2 2-21 16,-2-2 87-16,-2 2-79 16,2 0-10-16,-2 0 14 0,2 2-24 15,0 0-6-15,0 6-9 16,2 8 9-16,0 6 0 15,9 8 0-15,-6-2-3 16,8 4-4-16,-4-6 14 16,3-4-14-16,-4-5-116 15,-2-3-228-15,-6 16-97 16</inkml:trace>
  <inkml:trace contextRef="#ctx0" brushRef="#br0" timeOffset="147277.1">18347 363 1515 0,'0'-4'261'0,"4"0"-151"15,5-6-65-15,11 2 1 16,5-1 71-16,12 1-64 15,11 7-17-15,10-2-5 16,2 7-30-16,-4 3 44 16,5 7-45-16,-9 4 8 0,-8 6 16 15,-8 6-24-15,-10 2 0 16,-8 2-2-16,-9 0 11 16,-5-6 5-16,-8 4-13 15,-5-4 8 1,-6-3 60-16,-9 0-37 0,-5-3-5 15,-5-1 12-15,-7-5-38 16,-1 0 53-16,3-7-54 16,-2 4 1-16,3-3 32 15,5 0-33-15,4-8 0 16,9-2 0-16,4 0 6 16,-2-4-6-16,12 4 0 15,-1 0-81-15,7-4-47 16,2 0-116-16,14-20-334 15</inkml:trace>
  <inkml:trace contextRef="#ctx0" brushRef="#br0" timeOffset="147789.94">19365 507 1020 0,'-2'0'230'0,"-1"0"-40"0,-1 0-46 0,2-2-19 0,-2 0-10 0,-6-4 7 0,4 2-29 0,1 2 13 0,1-2-38 16,0 0 77-16,1 2-68 16,1-2-17-16,2-2 25 0,0 4-13 15,0 2-12 1,0 0 5-16,0-2-56 0,0 2 90 15,2-2-99-15,-2 4 6 16,0-2-12-16,-2 4-2 16,2 6-23-16,-3 0 17 15,3 10 14-15,0 4 2 16,3 0-2-16,-1-2-2 16,1-2 2-16,-3-2 0 15,0-4-79-15,-5 1-85 16,-2-8-163-16,-35 0-243 15</inkml:trace>
  <inkml:trace contextRef="#ctx0" brushRef="#br0" timeOffset="148040.31">19207 287 1844 0,'0'0'248'0,"0"0"-178"15,2 1 154-15,-2-2-103 16,2 1-41-16,-2 0 1 16,-2 0-54-16,2 0-21 15,0 1-6-15,-2-1-137 16,4-1-104-16,-4 12-657 15</inkml:trace>
  <inkml:trace contextRef="#ctx0" brushRef="#br0" timeOffset="148474.46">19603 511 1739 0,'0'0'215'0,"3"0"-68"16,-3 0 1-1,0 0-86-15,2 0 50 16,-2 2-112-16,4 2-16 0,0 6 16 15,4 4 10-15,-2 6 45 16,3-2-55-16,0-6 0 16,-5 0 34-16,1-7-34 15,-3-4 0-15,-2-1 12 16,0-1-6-16,0 1 48 16,2-3-23-16,-2 3-13 15,3-4 102-15,1-7-87 16,5-8-33-16,2-3 3 15,-2-6 7-15,-3 8-11 0,1 0 1 16,-3 2-65 0,2 8 58-16,-4 2-106 0,-2 8-143 15,6 0-73 1,23 0-493-16</inkml:trace>
  <inkml:trace contextRef="#ctx0" brushRef="#br0" timeOffset="148743.87">20002 449 1580 0,'-2'0'324'0,"2"0"-204"0,0 0 26 16,0 0-62-1,0 6-11-15,0 6-49 0,2 4 11 16,3 4 43-16,-1-4-66 16,2 0-12-16,2 2 0 15,-4 0 6-15,-2-4-27 16,-2 2-125-16,-6-6-194 16,-33-10-595-16</inkml:trace>
  <inkml:trace contextRef="#ctx0" brushRef="#br0" timeOffset="148990.84">19902 319 1662 0,'-3'-3'454'15,"3"3"-412"-15,0-1 109 16,-3-1-10-16,6 2-85 16,-3 0-56-16,0 0-27 15,0 2-24-15,0-1-134 16,0 6-119-16,-3 15-578 16</inkml:trace>
  <inkml:trace contextRef="#ctx0" brushRef="#br0" timeOffset="149476.1">20212 365 670 0,'0'2'1066'0,"0"-2"-979"15,0 0-18-15,0 0 33 16,0 0-49-16,2-2 0 0,-4 2-52 16,2 0 61-16,2 0-39 15,-4 2 22 1,2-4 30-16,0 2-15 0,0 0 4 16,-14 8-56-16,5-7 7 15,5 2 51-15,-2 5-66 16,2-4-13-16,4 2 11 15,6 6-3-15,9 0 5 16,3 8 0-16,6 2 1 16,5 0 14-16,0 0-15 15,-2-6-9-15,-7 2 9 16,-5-4 1-16,-1-2 5 0,-7-2-6 16,-7-2 0-1,-3-4-3-15,-3 4 3 0,-8 0-2 16,1-2 2-1,-5 4 15-15,-4-6 8 0,-2-1-23 16,-3-2 0-16,4-2 9 16,8-4-9-16,5 3-116 15,6-8-151-15,27-26-641 16</inkml:trace>
  <inkml:trace contextRef="#ctx0" brushRef="#br0" timeOffset="149940.54">20599 423 1545 0,'0'-2'239'0,"0"0"-122"0,2 0 18 0,-2 4-29 0,0 2-106 0,2 8 1 0,1 2 72 0,2 6-46 0,3 2-6 15,-1-2-9-15,-1-2-6 16,-1-6-12-16,0 2-12 15,-1-6-178-15,-2 0-80 16,-8-20-1131-16</inkml:trace>
  <inkml:trace contextRef="#ctx0" brushRef="#br0" timeOffset="150140.1">20544 316 1022 0,'-3'0'838'0,"6"0"-673"15,-6 0-43-15,6 3-52 16,-3-3-10-16,0 0-60 16,1 1-34-16,2 3-55 15,6 7-94-15,37 14-97 16</inkml:trace>
  <inkml:trace contextRef="#ctx0" brushRef="#br0" timeOffset="150540.1">20809 425 1032 0,'-5'6'713'16,"3"-2"-646"-16,-4 6 25 15,-1 4-16-15,4 0 20 16,-1 0 29-16,4 2-79 16,4-6 50-16,-2-2-66 15,-1 0-18-15,4-6 44 16,-5 0-30-16,2-4-25 0,4 0 37 16,3-2-19-1,5-6 73-15,5-2-92 16,-1-6 1-16,3-2 9 0,-4-2-10 15,-2 8-1-15,-3 0 1 16,-3 8 0-16,-3 4-39 16,10 4 39-16,-1 6-55 15,1 6 54-15,5 0-11 16,-8 4 12-16,1-2-8 16,-4-2 17-16,-1-2 2 15,0-6-11-15,0-2-14 16,0 0-2-16,-1-2-8 15,1 2-168-15,25-8-180 16</inkml:trace>
  <inkml:trace contextRef="#ctx0" brushRef="#br0" timeOffset="151240.62">19338 968 1571 0,'0'0'236'0,"2"-2"-130"0,-2 2 62 0,10-4-81 0,3 0-27 0,16 0 89 0,15-6-86 0,14 2-24 16,12-2-11-16,1 2-27 16,0 0-1-16,-11 0-10 15,-6 4-232-15,-17 4-26 16,-29 20-469-16</inkml:trace>
  <inkml:trace contextRef="#ctx0" brushRef="#br0" timeOffset="151406.54">19410 1106 1711 0,'4'0'371'0,"5"0"-317"15,11-1 46-15,4-3-44 16,10 2-38-16,6-1-18 16,4-1-2-16,3-1-185 15,43-37-991-15</inkml:trace>
  <inkml:trace contextRef="#ctx0" brushRef="#br0" timeOffset="176058.81">18199 966 1258 0,'0'2'525'0,"-2"-4"-417"0,0 2-6 0,0 2 99 0,0-4-46 0,2 1-73 16,-2-2 58-16,2 3-67 15,-3 3-4-15,3-6 5 16,0 6-31-16,0-3 28 16,0 1-31-16,3-1-34 15,-3-1 47-15,2 1-53 16,2-3 0-16,14 1-2 0,11-2 2 15,26-8 54 1,17 0-42-16,22-6-3 0,6 2 18 16,11 4-27-16,2 4 0 15,8 4-1-15,-3 2 8 16,0 2-4-16,-11 0-3 16,-8 2-4-16,-22 0-10 15,-21 0 14-15,-27 2-22 16,-16-4-11-16,-13 2-24 15,-4-2 56-15,-9-2-98 16,-8-4-191-16,-74-20-427 16</inkml:trace>
  <inkml:trace contextRef="#ctx0" brushRef="#br0" timeOffset="181797.28">11093 2330 1801 0,'-6'0'363'0,"6"0"-269"0,0-2-25 0,0 4 14 0,-2-2 49 0,2 0-78 0,0 4-29 16,-2-2 25-16,2-2-32 15,0 4-12 1,4 8-12-16,8 8 12 0,1 16 28 16,1 6-29-16,3 9 5 15,-3-4-1-15,-3-3-9 16,0-1-106-16,0-5-133 15,-2-12-221-15,14-2-209 16</inkml:trace>
  <inkml:trace contextRef="#ctx0" brushRef="#br0" timeOffset="182042.73">11364 2304 1599 0,'0'0'566'0,"0"2"-506"16,-3 2-48-16,6 2 16 15,4 6 67-15,2 6-31 16,6 2 43-16,1 4-53 16,-1 0-26-16,1-2 10 15,-3 2-38-15,-3-2-8 16,0 0-107-16,-5 0-161 15,-3 25-265-15</inkml:trace>
  <inkml:trace contextRef="#ctx0" brushRef="#br0" timeOffset="187727.51">19209 6653 978 0,'0'0'667'0,"0"0"-572"0,0 0-4 0,0 0 16 0,0 0-13 0,0 0 11 0,-2 0-25 0,2 0 13 0,0 0-44 15,0 0-16-15,0 0 48 16,0 0-39-16,0 0-28 16,0 0-14-16,0 0-12 15,0 16 12-15,-7 8 9 16,-2 26-2-16,-2 25 35 0,-6 17 59 15,-2 12-59-15,-3 10-27 16,-24 63-9-16,-19 29 19 16,-9 9-25-16,25-71 0 15,-6-6 0-15,12-1 0 16,-4-3-35-16,-6-7 14 16,6 5-15-16,-17-12 30 15,6 9-3-15,24-77 3 16,8 0-16-16,-3-4 13 15,-27 48-23-15,2-5 2 16,5-9-37-16,2-2 66 16,3-5-28-16,-1-6 23 15,5-4 0-15,-2-3 6 16,1-8-1-16,4-2-5 16,-1 0-21-16,3-4 25 0,1 2-2 15,-4-1 4-15,0-1-8 16,2 0 8-16,1-4-6 15,2-8 5-15,6-2 2 16,0-8 12-16,4-2-13 16,2-2 1-16,0 3 10 15,-1-2-11-15,-5 4 0 16,2 1-9-16,-6-1 22 16,0 2 19-16,7-3-23 0,-1-4-2 15,7-4 29 1,3-6-25-16,9-4-10 0,6-6-2 15,0-2-16 1,0 0 3-16,4 0 14 0,2-4 0 16,5 0 3-16,-1-6-3 15,-4 2-90-15,3 0-123 16,2-16-249-16</inkml:trace>
  <inkml:trace contextRef="#ctx0" brushRef="#br0" timeOffset="188161.31">17569 10018 1496 0,'0'0'312'0,"0"0"-231"0,2-2-69 0,3-2 0 0,1-2 16 0,4-4-28 0,-2 2-16 0,3-2 16 15,-2 2 0-15,-2 2-15 16,-2 4-4-16,-3 0 4 15,0 0 3-15,-2 4 12 0,0-2-23 16,-2 2 23-16,0 0 0 16,-3 0 15-16,1 6 18 15,-6 4-27-15,-5 4 45 16,3 0-51-16,4 2 0 16,-1 0 4-16,3-6-4 15,4-2-46-15,-2-6-71 16,16-4-201-16</inkml:trace>
  <inkml:trace contextRef="#ctx0" brushRef="#br0" timeOffset="191242.67">23440 2551 1489 0,'-3'0'243'0,"3"-3"-171"0,-4-3 30 0,2 5-52 0,2 1-23 0,-2-3 30 0,0 3-2 0,-1 0-14 16,3 0 13-16,-2-1-33 15,0 1 57-15,-2-3-60 16,-6 1-11-16,2 0 25 16,-1 0-5-16,-4 0-11 15,1 0 12-15,-1-2-27 16,-1 4 53-16,-1-1-54 16,1 1 1-16,1 0 26 15,-3 0-4-15,8 0-17 0,-3 1 4 16,1-1-2-1,2 0 33-15,-5 4-41 16,1-2 0-16,-1 4 6 0,-3-1-6 16,1 2 0-1,1 5-1-15,-5-2 2 0,0 5 3 16,2 0-4-16,-1-2-1 16,5 1 0-16,-5-5 2 15,7 4-1-15,-1-3 0 16,-1 2 6-16,-1 0-7 15,1 4 1-15,-2-2-5 16,3 2 5-16,2 2 1 16,1-4-1-16,-3 2 0 15,6 0 1-15,-1 0 8 16,0 0-9-16,0 2-3 0,-1 0 3 16,3-2 1-1,1 2-1-15,1 0 0 0,1-4 6 16,0 1 1-16,2 0-7 15,-2-1-9-15,-1 3 9 16,3-3 1-16,0 4 0 16,0 0-2-16,3 0 2 15,-1-2-1-15,5 2 0 16,0-2 0-16,6-2-1 16,-2 2 2-16,2 0 8 15,3-4-9-15,-1 4 0 16,4-4 8-16,-2 2-8 15,-1 0-1-15,1-6 1 16,-3-2 0-16,1-2 0 16,4 0-6-16,-4-2 6 0,5-4 27 15,0-2-26-15,2-2 8 16,1-2 26-16,3-4-34 16,1 2 31-16,2-2-32 15,0 0 0-15,-5 2 0 16,1 0 0-16,2 0-1 15,-7-2 0-15,3 2 2 16,-4-4 3-16,4 2-4 16,-3-8 0-16,4-2-23 15,-4 0 23-15,3-4 0 16,-6 1 3-16,-3 1-3 16,-3 2 9-16,-9 0-9 15,0-2 1-15,-6-2 11 16,-3-2-12-16,1-4 3 0,-2 0-3 15,2 2 1-15,-3-2 16 16,3 2-17-16,-5 2 0 16,6 1-20-16,0 8 20 15,-1 2-9-15,-3 7-9 16,-5 5-34-16,-3 1-131 16,-55 23-299-16</inkml:trace>
  <inkml:trace contextRef="#ctx0" brushRef="#br0" timeOffset="199076.68">17368 10128 1442 0,'0'0'232'0,"-2"-2"-158"0,0 0-65 0,2 0 70 0,-2 2-64 0,2-2 2 0,0-1-2 0,2 3-9 0,0 0 1 0,2-3-7 0,-1 1 0 15,2 0 2-15,1 0-2 16,-4 2-6-16,1 0 5 16,-3 0 2-16,-3 2 25 15,3 0-6-15,-4 3-10 16,0 4 56-16,-4 3-22 15,0 10-31-15,-5 0 7 16,3 0-19-16,4-1 19 16,1-6-20-16,1-2 0 0,0-1 1 15,0-1-1 1,-4 4-3-16,6-1 2 0,0 0 2 16,0-4 0-16,2 0-1 15,0-4-3-15,2-2-11 16,2-2 14-16,4 0-21 15,-2-4 11-15,3 0 10 16,1-2 18-16,0 0-18 16,3-2 0-16,-1-4-11 15,-2 4 11-15,3-2-43 16,1-2 43-16,-1 3 0 0,3 2 7 16,-3-3-7-16,1 2 0 15,3 2 2 1,0 0-1-16,0-2-1 0,1-1 0 15,-1 6 1-15,4-1 27 16,-3 2-13 0,1 2-6-16,-3-1 6 0,0 2-15 15,0-3-19-15,-8 1 17 16,-1 2 4-16,-3-3 1 16,1 4-3-16,-5-2 0 15,0 0 6-15,0-2 4 16,0 2 10-16,0 0-1 15,3 0-19-15,-1-1 22 0,0-1-22 16,-2 3 0 0,4-3-15-16,-4 0 24 0,2-3-9 15,-4 6 9-15,-4-3 2 16,-4 0-10-16,-3 2-1 16,-7 4 0-16,0 1 15 15,-2 2-15-15,3-1 1 16,-2-4 21-16,7 0-13 15,1-6 22-15,3 0-31 16,2 2 14-16,1-4-2 16,3-2-12-16,0 2-8 15,-1-4 2-15,2-4-30 16,1 2 5-16,0-3-29 16,0 2-24-16,0-5 73 0,2 6-29 15,-3-4 10-15,1 6 6 16,-2 2-23-16,0-2 37 15,2 1-26-15,-1 4-77 16,1 0 20-16,2 2-94 16,0-6-70-16,7-4-331 15</inkml:trace>
  <inkml:trace contextRef="#ctx0" brushRef="#br0" timeOffset="203082.68">23255 5416 328 0,'0'0'783'16,"-1"0"-608"-16,1 0-8 0,0-4-34 0,1-2-31 0,4-6-33 0,1-4 39 0,3 4-75 0,5-4-9 0,-3 2 36 0,2-2-36 0,3 0-7 0,-5 5-11 0,0-3 7 0,0 5 25 16,2-4-20-16,-3 1-17 15,3-2 31-15,1 3-19 16,-4-2 2-16,-3 4-15 0,-3 4 15 16,-4 3 23-16,-4 4-28 15,2-2-10-15,-5 6 21 16,-9 2-11-16,-5 10 5 15,-8 6-15-15,-3 5 8 16,8-1 11-16,-1-5-19 16,7 2 0-16,0-3 6 15,-2 2 8-15,3 0 5 16,-4 2-19-16,4-2 1 16,-1 0 7-16,2 2-8 15,-1-6-3-15,3 4 3 16,3-1 0-16,4-5 9 15,3 0-9-15,2-4 0 0,2 2-3 16,0-2 3 0,0-3-1-16,0 6 1 0,0-5 0 15,0 0 0 1,2-6 0-16,-2-2 0 0,2-2 7 16,-2-2-7-16,0-2-1 15,2 2 1-15,-2 0 1 16,3-2 19-16,3 0-20 15,3-4 0-15,2 0 6 16,4-4-6-16,4 3-8 16,1 2 7-16,2-4 2 15,5 4 3-15,4-1-4 16,2 2 0-16,5-4-3 16,3 4 3-16,0-1-9 0,-3 4 7 15,-5-3 4 1,-4 1-1-16,-10 2-1 0,-8-3 0 15,-6 4 12-15,-5 4-12 16,0-4 1-16,-1 0 30 16,1 0-14-16,-2 0 13 15,2 0-30-15,-2 1 0 16,-3 2 4-16,-3 1-4 16,-5 3-7-16,-6 12 6 15,-3 6 2-15,-7 12-2 16,-2 3-5-16,-3 6-4 15,3 4-17-15,2 2 18 16,4-4-45-16,8-8-24 0,5-11-101 16,8-18-332-16</inkml:trace>
  <inkml:trace contextRef="#ctx0" brushRef="#br0" timeOffset="-210956.33">12549 11247 551 0,'0'0'140'0,"0"-2"-140"0,5-2-263 0</inkml:trace>
  <inkml:trace contextRef="#ctx0" brushRef="#br0" timeOffset="-210750.42">12552 11221 569 0,'0'0'199'0,"0"0"-131"16,0 0-68-16,0 0-27 16,0 0-15-16,2 0 7 15,2 2-4-15,-2-2-37 16,0 0-178-16,2 0 23 16</inkml:trace>
  <inkml:trace contextRef="#ctx0" brushRef="#br0" timeOffset="-209369.27">12581 11207 370 0,'0'0'327'0,"0"0"-165"16,0 0-99-16,0 0-33 0,-3 2 113 15,3-2-92-15,0 0 22 16,0-2 26-16,0 2-12 15,3 0-15-15,-6 0-21 16,3 0-27-16,0 0 50 16,0 0 7-16,0 0 3 15,0 0-14-15,0 0-11 16,0 0 13-16,0 0-17 16,0 0-19-16,0 0 56 15,0 0-65-15,0 0 0 0,0 0 12 16,0 0-5-1,0 0 26-15,0 0-42 0,0 0-17 16,0 0 86-16,0 0-66 16,3-8 6-16,-3 8 17 15,0 2-19-15,2-2 19 16,-4 0-44-16,2 0 6 16,0 0 33-16,0 0-39 15,0 0 0-15,0 0 15 16,0 0 2-16,0-2 20 15,2 2-37-15,-4 0 17 16,2 0 29-16,0 0-46 16,0 0 6-16,0 0 17 15,0 0-22-15,0 0 44 16,0 0-45-16,0 0 0 16,0 0 18-16,0 0-18 0,0 0 0 15,0 0 13-15,0 0-2 16,0 0 8-16,0 0-19 15,0 0 0-15,0 0 26 16,0 0-26-16,0 0 0 16,0 0 14-16,0 0-12 15,0 0 29-15,0 0-31 16,0 0 0-16,0 0 30 16,0 0-30-16,0 0 0 15,0 0 2-15,0 0-1 0,0 0 16 16,0 0-17-1,0 0 0-15,0 0-16 0,0 0 16 16,2 20 0 0,-2 0-3-16,2 6 15 0,2 1-8 15,-2 0-4-15,1 0 1 16,-1 0 10-16,-1-2-11 16,-1-1-4-16,3-4-7 15,0-2 22-15,-1-4-1 16,3 2-10-16,-3-2 0 15,-2-2 6-15,4-6-6 16,-4 2-3-16,0-4-8 16,0-2 22-16,0 0-2 15,0 0-9-15,0 0 0 0,2 0-5 16,-2 4 5 0,0-4-7-16,0 2 7 0,2 0 0 15,-2 2 14-15,0 2-14 16,0-4 0-16,0 0-5 15,0-2 5-15,0 0 0 16,0-2-7 0,0 0 14-16,-2 0 1 0,2 0-8 15,0 0 0-15,2 0-2 16,-2 0 2-16,0 2-7 16,0-2 5-16,0 0 4 15,0 0 1-15,0 0-3 16,0-2 0-16,0 2 11 0,0 0-11 15,0 0-5-15,0 0-2 16,0 0 14-16,0 0-1 16,0 0-6-16,0 0 0 15,0 0 0-15,0 0 0 16,0 0 0-16,0 0-7 16,0 0 14-16,0 0-5 15,0 0-2-15,0 0 0 16,0 0 10-16,0 0-10 15,0 0-2-15,-2 12-8 16,4-8 20-16,-2 0-2 16,0-2-8-16,0 0 0 15,0-2 9-15,0-2-9 16,0 2 0-16,0 0-9 16,0-2 26-16,0 2 2 0,3 0-19 15,-3 0 0-15,0-2 15 16,0 2-13-1,-3 2-2-15,3-2 0 0,0 0 12 16,0 0 0-16,0 0-12 16,0 0-1-16,0 0-1 15,0 0 2-15,0 0-63 16,0 0-39-16,-10-4-211 16,-19-12-431-16</inkml:trace>
  <inkml:trace contextRef="#ctx0" brushRef="#br0" timeOffset="-207019.92">9925 11249 1538 0,'-2'-2'255'0,"2"2"-135"0,2 0 8 0,-2-2-5 0,2 2 28 0,-2-2-13 0,2 0-39 0,-2 2 36 0,2 0-79 16,-2 0-22-16,0 0 1 16,-2 0-22-16,4 4 4 15,3 4-17-15,-1 6 0 16,6 11 22-16,-4 1-22 15,3 3 0-15,-3 2-6 16,2-5 17-16,0 4-22 16,-1-6-56-16,-5-2-124 15,-2 0-89-15,-4 16-284 16</inkml:trace>
  <inkml:trace contextRef="#ctx0" brushRef="#br0" timeOffset="-206452.01">9894 11075 1563 0,'0'0'324'16,"0"-2"-170"-16,0 2-73 15,2 0 69-15,0-4-69 16,-2 4-22-16,2-2-10 15,0 2-47-15,5 0 22 16,-1 0-24-16,6 2 0 16,11 8 33-16,-2 0-21 15,8 8 6-15,0 6 7 16,2 2-23-16,1 10 26 16,-3 4-28-16,-5 8 0 15,-2 13 24-15,-4 7-24 16,-7 6 0-16,-4 4-7 0,-12 4 20 15,-4-8-7-15,-3-3-6 16,-13-9 0-16,-2-2 16 16,-6-6-16-16,-1-4 0 15,1-10 14-15,4-8-12 16,2-8 10-16,8-7-12 16,0-9 0-16,8-4 16 15,4-4-16-15,5 0-13 16,2-7-50-16,4-3-162 15,8-8-117-15,46-52-626 16</inkml:trace>
  <inkml:trace contextRef="#ctx0" brushRef="#br0" timeOffset="-205123.15">13127 11004 1249 0,'0'-1'489'0,"0"1"-372"0,-3 0-45 0,3 0 52 0,0 0-40 0,0 0-30 0,0 0 57 0,3-4-39 15,-3 4-4-15,0 0 5 16,2 0-55-16,0 8 38 16,2 6-35-16,5 9 27 15,0 16 43-15,5 9-38 16,-2 6-28-16,2 14 35 16,6 15 15-16,2 3 48 15,10 10-123-15,3 6 14 16,1 0 7-16,-2 3-8 0,4 5-5 15,17 54-8-15,-42-110 15 16,21 55 5-16,-5-5-20 16,0-1 0-16,-5 1 0 15,-2 0 10-15,1 4-8 16,-1 1-4-16,1-3 13 16,-2-2-7-16,4-2-4 15,-2 2-6-15,-3-7 5 16,-3-3 1-16,-1-6 0 15,-7 5-1-15,-1-1 2 16,1 0 13-16,-1 2-14 16,0-12 0-16,1 1 3 0,5-11 2 15,-3-6-4 1,5-8-2-16,-1-4 9 16,1-9-2-16,-3-1-6 0,0-2 0 15,3 2 4-15,-3-4-2 16,1 4-2-16,-4-2 0 15,-1-4 16-15,-2-6 2 16,-2-10-18-16,-3-9 0 16,2-6 3-16,-4-4-3 15,2-3-10-15,-2-4 8 16,3-9-74-16,-6-11 17 16,-5-12-199-16,-75-94-528 15</inkml:trace>
  <inkml:trace contextRef="#ctx0" brushRef="#br0" timeOffset="-203403.26">12057 12187 878 0,'-4'-1'881'0,"2"1"-709"0,-5-2-4 15,4 2-45-15,6 0-48 0,-3 0 6 0,0 0-13 0,1 0-7 0,-1-2 2 0,3 2-45 16,2 0 60-16,-3 2-51 0,9 0-1 15,-1-1 41-15,9 8-14 16,10-3-5-16,6-2 1 16,10 0-38-16,8-4 70 15,12-4-81-15,4-2 1 16,13-7 26-16,7 4-20 16,11-7-5-16,8-5-2 15,70-9 6-15,20 2 0 16,10 9-6-16,-72 4-6 15,-7-1 5-15,-2 8 1 16,-4-4-2-16,-69 9 2 0,7-2 0 16,-3 1 8-1,58-8-8-15,-4 2-17 0,-8-4 10 16,-4 0 7 0,-4 4-18-16,-9 0 6 0,-9-2 12 15,-11 4 13-15,-5-2-13 16,-8 4-12-16,-2-2 12 15,-2-2 0-15,6 2 1 16,-2 0-7-16,3-4 15 16,5 4-9-16,4-2 0 15,5 4 0-15,0 0-10 16,5 2 10-16,-1-4-17 16,-1 2 10-16,2 2 7 15,-5 0-24-15,1 0 24 16,-1-6-23-16,-5 2 14 0,3-2 8 15,1 3-7-15,-1 1-1 16,6 1 2-16,4 2-32 16,-2-2 39-16,4 0-14 15,-8 1 14-15,1 0 0 16,-3 3-1-16,-7-2 1 16,-3 3 0-16,-8-1 18 15,-6 1-18-15,-2-5-15 16,-6 1 15-16,0 0 0 15,3-2-1-15,2 1 1 16,10-3 0-16,6 3 6 16,7 3-6-16,4 2-14 0,3 2 14 15,-5 3 13-15,-5-4-13 16,-6 2-4-16,-4-3-2 16,-8 0-20-16,-6-3 26 15,1-1-13-15,-6 0 13 16,3 2 0-16,-2 0 2 15,-5 0-2-15,-2 1 1 16,-9-2 3-16,-6 3-4 16,-3 0 0-16,-5 0 8 15,-1-4-7-15,1 2 10 16,10 0-11-16,9-2 7 16,13 2 41-16,10 2-42 15,6 0-6-15,8 4 36 0,-2-2-35 16,-6 2 19-16,-2 0-20 15,-10-1 0-15,-9-3 13 16,-6 1-13 0,-14-1-10-16,-4-1 10 0,-2 1 0 15,-1 0 1 1,7-3-4-16,8 3 18 0,-1-4 33 16,3 4-48-16,-8-2 0 15,1 2 13-15,-3 0-7 16,-3 0 14-16,-2 2-20 15,-4-2 0-15,1 0 9 16,3 0-9-16,6 0 0 16,6 0 3-16,9 4-3 15,6-1 36-15,1 0-36 16,0 1 6-16,-10-2 8 0,-1 0-14 16,-9 1-14-16,-8-3 14 15,1 0 11-15,-7 0-5 16,0 0-6-16,-2 0 0 15,0 0 7-15,0 0-7 16,0-3-21-16,-2 6 14 16,0-3-37-16,2 0-104 15,-11 1-206-15,-64-2-514 16</inkml:trace>
  <inkml:trace contextRef="#ctx0" brushRef="#br0" timeOffset="-201133.29">14615 10866 1577 0,'0'-2'247'0,"0"0"-158"0,0 0-37 0,0 0 26 15,0 2-9-15,-2 0-13 0,2 0 67 0,-3 0-41 16,3 0-5-16,0 0 16 0,0 0-39 16,0 0 19-1,0 0-56-15,0 4-4 0,0 2 16 16,3 11-4-16,-1 4-1 16,2 5 24-16,0 9-30 15,1 2 26-15,-1 0-32 16,6 3-11-16,0 2 43 15,1-2-38-15,1 4-4 16,-1 2 4-16,3 2 9 16,-1 1-3-16,1 5-12 15,1 8 0-15,3 2 58 16,-1 4-57-16,1-8 0 16,0-1-2-16,-2-7 15 15,-3-2 1-15,1-2-15 16,-1 0 1-16,0 2 21 0,0 2-22 15,2 6 0-15,-1 0 0 16,-1 5 10-16,1-1-1 16,-1 6-9-16,1 2 1 15,6 5 26-15,-2-5-18 16,4 0-7-16,0-2-4 16,0 2 14-16,-1-4 5 15,-2 2-17-15,-3-5 1 16,2-1 24-16,0-4-25 15,-5 0-1-15,5-4 1 16,0-2 0-16,0-2 4 16,0 1-4-16,-1-3 1 0,1-2 3 15,1-4-4-15,-4-2-3 16,-5-6-6-16,0 0 18 16,-4-4-3-16,3-2-6 15,0 1 0-15,0-4 0 16,0 4 1-16,-5-3-1 15,3 0 0-15,-2-2 1 16,2-4 3-16,-5-4-4 16,-2 0 6-16,0-4-1 15,2-2-5-15,0-2 0 16,0-2-9-16,0 0 19 16,-2-6-16-16,0 2 6 15,2 0 0-15,3 0 0 16,-1 2 0-16,1 4 1 15,2-4-7-15,-1 0 18 0,-1-2-5 16,-5 0-7 0,0-2-31-16,0 0 30 0,0 0-86 15,-3-4-105-15,1-2-168 16,2-12-196-16,-6-58-76 16</inkml:trace>
  <inkml:trace contextRef="#ctx0" brushRef="#br0" timeOffset="-198985.2">15602 10782 824 0,'-5'-2'380'0,"3"2"-187"0,-2-4-73 0,1 2 45 0,1 0-64 0,0 0-4 0,2 2 17 0,-3-2 12 16,3 2 0-16,0 0-28 15,0-2-26-15,0 4 49 16,0-2-83-16,-2 2-31 16,4 4 11-16,-2 10 17 15,3 12 26-15,1 14-18 16,3 8-42-16,-2 6 64 16,1 6-57-16,3-1-7 0,0 5 30 15,0 2-1-15,0 4 1 16,4 0-26-16,5 1 11 15,2-1 16-15,5-2-32 16,-5-1 0-16,8-1 1 16,-1 0 5-16,-2-2-6 15,2-2 0-15,-8 2 15 16,2 0-19-16,-5 1 4 16,-6-1-3-16,2-2 3 15,3-6 0-15,-4-2 6 16,3-4-6-16,-3 0 1 15,-3 1 8-15,0 1-9 16,0-2 0-16,3 2 2 16,1 2-2-16,1 2 1 15,5-4-1-15,-3 0 10 0,1 3 2 16,4-3-12-16,-2 0-1 16,1 2 0-16,0-4 1 15,-3-4 0-15,-5 1 0 16,-3-5 11-16,-2-6 12 15,0-2-23-15,-2-4 0 16,3 4 12-16,-1-4 18 16,1-2-12-16,0-3-18 15,-3-4 1-15,-1-1 16 16,1 5-17-16,0 6 0 16,3-2 30-16,-4 3-21 0,0-8-8 15,2-2-1 1,-2-12 12-16,-1 0 9 0,0-4-21 15,-2 0 0-15,2-6 0 16,-2 6 1-16,0 0 11 16,0 6-12-16,0 0 11 15,-2 0 5-15,2-4-16 16,-2 0-9-16,0-6 0 16,-1 0-3-16,-2-4-70 15,-3-14-185-15,-32-98-904 16</inkml:trace>
  <inkml:trace contextRef="#ctx0" brushRef="#br0" timeOffset="-197587.19">16558 10734 1377 0,'0'-4'228'0,"0"0"-70"0,0-2-79 0,0-2 43 0,0 4 13 0,0 0-27 15,0 2 21-15,-3 2-44 16,3 0-28-16,0 2-57 16,0 10 27-16,0 8 41 15,0 16-5-15,3 12-35 16,1 8 26-16,2 12-16 15,6 11 8-15,3 9 26 0,-1 6-58 16,1 6 73-16,6 3-65 16,-4-1 1-16,5-4 10 15,-1 1-26 1,4-3 31-16,-6 2-38 0,1-2 1 16,-2-2 23-16,-2-5-24 15,-1-11 0-15,-3-4 4 16,-2 4-3-16,6-2 33 15,0 3-34-15,6 1 6 16,-2-6 13-16,4-4-19 16,-3 0 1-16,1-7 17 15,-2 1-17-15,2-8 34 16,-6-6-35-16,-1-8 0 0,-1-14 3 16,-5-6-3-16,-3-6 0 15,-1 0 9-15,2-2-3 16,-3 3 24-16,3 1-30 15,-3 0 0-15,0 2 18 16,-1-2-18-16,-1-5 0 16,-2-2 0-16,2-3 6 15,0 0 2-15,-1 0-8 16,6 0 0-16,-5 6 30 16,2 4-30-16,0 0 0 15,1 2 10-15,-3 0-9 16,0-4 23-16,0-6-24 0,1 0 0 15,2-2 7 1,-1 0-7-16,0 4 0 0,1-2 5 16,1 2-4-16,6 0 31 15,-6-2-32-15,1-2 0 16,-3-4 11 0,0 0-11-16,2 5-8 0,-2-4 8 15,5 1 10-15,-5 6-5 16,2-2-5-16,-1 4 0 15,2-3 10-15,-3 3-10 16,3-2-15-16,4 2 15 16,-5-3 6-16,2 0-3 15,-4-5-3-15,2 0 0 16,1-2 11-16,-4 4-11 16,6-2-6-16,-5-2-3 15,-2-2 18-15,0 0-3 16,0-2-6-16,-2 0 0 0,3 0 3 15,-6 0-3-15,3 2-10 16,0-2 10-16,0 0 2 16,0 0 1-16,0 0-3 15,0 6 0-15,3-6 12 16,-3 0-12-16,2 0-6 16,-2 0 4-16,0 0 2 15,-2 0-19-15,-9-6-109 16,-16-2-239-16,-154-54-1375 15</inkml:trace>
  <inkml:trace contextRef="#ctx0" brushRef="#br0" timeOffset="-196218.82">13817 11103 1398 0,'0'0'345'0,"0"-2"-225"0,-2 2-39 0,2 0 0 0,0 0 51 0,0 0-30 0,0 0-1 0,0-2 55 0,0 2-74 0,0 0-19 15,0 0 18 1,0 0-33-16,0 0 26 0,0 0-26 15,-2 0-41-15,0 0 60 16,-1 0-67-16,1 4-14 16,-7 4 13-16,-4 12 2 15,-4 8 13-15,0 6-14 16,3 0 0-16,6-1-9 16,1 0 9-16,5-3-8 15,4 1 7-15,3 1-4 16,1-4-10-16,4 0 15 15,7-6 0-15,-1-4-17 16,3-6 17-16,6-2-12 0,4-10 11 16,0-8 2-1,2-2-4-15,1-8 3 0,-6-4 0 16,-1-2 13 0,-3-4-13-16,-8-2 1 0,-6-5-10 15,-3-1 18-15,-8-8 4 16,-5 0-13-16,-4 2 0 15,-5 6 3-15,-1 10-3 16,-2 4 6-16,2 4-12 16,-3 6 21-16,6-2-17 15,-1 5 2-15,-1 2-19 16,1 5-5-16,-3 4 16 16,0 5-89-16,-1 6-61 15,1 5-110-15,7 2-28 0,7 20-441 16</inkml:trace>
  <inkml:trace contextRef="#ctx0" brushRef="#br0" timeOffset="-195368.38">14980 11097 1197 0,'0'0'360'0,"0"-4"-168"0,0 2-63 0,0 2 61 0,-2-2-46 0,2 2-12 0,-2 0 54 15,0 0-84-15,-1 0-19 0,-4 2-11 16,-6 6-60-16,-9 6 36 16,-3 14-48-16,-3 10 6 15,8 6-2-15,8-2-4 16,13-2-16-16,10-3 8 15,8-7 14 1,8-4-21-16,0-6 15 16,6-8 0-16,3-10 2 0,-1-8 7 15,-4-4-8-15,0-6 3 16,-4-1 5-16,-4-5 27 16,-1-2-12-16,-11-2-12 15,-5-4 54-15,-3 0-45 16,-10 2-13-16,-1-6 1 0,-5 6 6 15,-8 2-3-15,1 4-12 16,1 6-2-16,-2 4-5 16,1 4 7-16,5 4-15 15,-4 4 14-15,6 2-75 16,0 0 11-16,-3 4-116 16,8 0-161-16,-4 18-152 15</inkml:trace>
  <inkml:trace contextRef="#ctx0" brushRef="#br0" timeOffset="-194686.97">15990 11044 1279 0,'0'0'457'0,"-3"-1"-379"0,3 1 69 0,-1 0-16 0,-3 0-25 0,-4 6-13 0,-5 6-64 15,-5 10 55-15,1 8-20 16,5 6-44-16,7-4 38 0,10-4-52 16,4 2 2-1,8-9-2-15,4-6 10 0,4-3 34 16,3-7-13-16,4-10-25 15,5-4 48-15,-1-2-36 16,-3-5-1 0,-2-4 38-16,-8 2-16 0,-4-6 65 15,-5 0-53-15,-9-2-47 16,-8-2 47-16,-7 0-42 16,-2 6-14-16,-11 2-1 15,2 5 9-15,-8 6-24 16,2 3 15-16,4 3-56 15,1 6-8-15,7-2-119 0,1 10-271 16,-8 21-444 0</inkml:trace>
  <inkml:trace contextRef="#ctx0" brushRef="#br0" timeOffset="-190658.97">10843 11456 1459 0,'0'-2'288'0,"-3"2"-139"0,1-6-25 0,2 4-16 0,0 0-15 0,-4 0 32 0,4 0-38 15,-3 2 46-15,3-3-77 16,0 2-25-16,0 1 25 16,0 0-56-16,-4 6-2 15,-2 6 1-15,-2 6 2 16,-3 4 8-16,5 0-9 15,-3-2-6-15,4-6 6 16,3-6 0-16,0-2-1 16,-1-4 1-16,3 0-3 15,0-2-22-15,0-2 25 0,0 2-27 16,3-2 25 0,-1-6-29-16,3-6-62 15,2-6 57-15,5-4 16 0,2-2-4 16,2 0 23-16,0 2 1 15,-3 2 4-15,-4 1-4 16,4 7 1-16,-4 0 8 16,-3 6 4-16,1 2 49 15,-4 1-49-15,-1 2-4 16,-2 6 15-16,0-3-24 16,0 11-6-16,2 7 6 15,0 15 12-15,5 10 53 16,-1 6-65-16,1 1 0 0,2-6 6 15,-2-2-6 1,-1-10 0-16,3-4-1 0,-6-6 2 16,-1-1-5-16,-2-10 4 15,-2 1-24-15,-1-6 22 16,2 1-13-16,-5-3-7 16,4-2 16-16,-2-2-5 15,-5 2-14-15,-5 0-1 16,-3-2-40-16,-1 2 36 15,-3 0 16-15,6-2 14 16,2 0 0-16,0 0 1 16,8 0 57-16,1-2-58 15,2 2 0-15,2 0 4 16,0-2 19-16,0 2 1 0,2 0 6 16,0-2-30-16,0 2 61 15,3-4-50-15,5-4-10 16,4-1 24-16,0-3-6 15,10 5-11-15,-4-1-8 16,5-1 15-16,-6 4 15 16,6-2-30-16,0 0 0 15,-6-1 36-15,-3 1-28 16,-1 1-7-16,-5 5-2 16,-6 1 7-16,-2-3 3 15,-2 6-9-15,3-3 0 16,-3 0 2-16,0 0-2 0,2 0 12 15,-4 0-12-15,4 0 2 16,-2 0 29-16,2 0-31 16,0 0 0-16,6 0 9 15,-4 0-7-15,0 1 4 16,1-1-6-16,-3 0 1 16,2 0 13-16,0 0-14 15,1 0 0-15,2-1 4 16,2 1 2-16,-5-3 3 15,0 3-9-15,-2 0 12 16,-2 0 12-16,0 0-24 16,0 0 0-16,-2 0 27 15,2 0-4-15,0 0-1 16,0 0-7-16,0 0-4 0,-2 0 44 16,2 0-55-16,0 0 0 15,-2 0 9-15,2 3-7 16,0-3-1-16,0 0-1 15,0 0 1-15,0 0 2 16,0 0-3-16,-2 0-21 16,2 1 19-16,-2-1-4 15,2 0 6-15,-2 0 0 16,-3 0 1-16,-1 2-22 16,-6 2 21-16,-1 4-20 15,-10 2 20-15,4-2-18 0,3 0 17 16,0 1-25-1,3-4-26-15,-1-1 28 0,3 1 9 16,3 0-21 0,-1-1 7-16,-1-1-7 0,6-2-1 15,2 2 1 1,0-3-27-16,2 0 61 0,-2 2-40 16,4-2 18-16,-2 0 18 15,0 0 12-15,0 0-4 16,0 0-2-16,0-2 9 15,0 2-11-15,2 0 2 16,-2 0-55-16,0 2-34 16,-2-4-95-16,2 2-85 15,0 3-410-15</inkml:trace>
  <inkml:trace contextRef="#ctx0" brushRef="#br0" timeOffset="-188168.6">12560 13361 202 0,'-2'-2'1168'0,"0"2"-928"0,0 0-138 0,0 0 19 0,-1-4-53 0,3 4-10 0,-2 0-25 16,2 4-32-16,-4 0 46 16,-4-2-46-16,4 0 7 15,0 0 28-15,2 0 35 16,2-2 2-16,0-2-10 15,2 2-30-15,-2 0 83 16,4-2-58-16,-2 2-14 16,0-2 5-16,6-2-20 15,1-2 2-15,4 0-31 16,7 0 1-16,2-3 29 0,5 0-30 16,5 0 0-16,-1-2 9 15,6-1-8-15,3-2 32 16,5-4-31-16,6 0 7 15,5-3 72-15,6-1-81 16,17 2 41-16,2 0 17 16,9 0-25-16,1 4-13 15,-6 0-20-15,0 2 0 16,-6 2-6-16,2 0 6 16,-6 4 0-16,2-2 10 0,-6-2-10 15,-3 2 7 1,-1-4-7-16,-9 4 0 0,-2-2 2 15,-2 4-2-15,-6 0-3 16,-1-2 3-16,-2 4 0 16,-3 0 0-16,0 0 0 15,1 0 0-15,-1 3-3 16,-2-1 3-16,1 3-3 16,-3-1 1-16,1-4 3 15,0 0-2-15,7 0-7 16,2-2 8-16,0-4-10 15,1 3 10-15,-2 1-11 16,0 2 4-16,-1 1 14 0,6-2-11 16,-4 1 4-1,2 1 0-15,-1 1-17 0,0-3 17 16,0 0-1 0,2-2 1-16,0 4 0 0,-4-6 9 15,-2 5-9-15,-3 1 0 16,-2-2-3-16,0-1 3 15,3 5-10-15,3 0 10 16,1-1 10-16,2 2-5 16,-2-2-5-16,4-2 0 15,-2 0 15-15,2 0-15 16,-2 0-5-16,-1 0 5 16,-4 2 1-16,-7 0 6 15,4 2-7-15,-3 0 0 16,4 2-7-16,1-2 7 0,1-2-3 15,2 0 2 1,6 0 2-16,-5 2-2 0,4-2 0 16,-4 0 1-1,1 0 0-15,2-2 0 0,1 2 0 16,2 0-5-16,-1-2 16 16,-3 4-8-16,-3-2-3 15,-1-2 0-15,-3 2 4 16,2 0-4-16,4 0-7 15,3 0 7-15,1-2 1 16,1 4 15-16,-4-2-16 16,-5 0 0-16,-6 0 2 0,-9 0-2 15,-7-2 0 1,1 2 9-16,-6 2-8 0,12-2 17 16,5 2-18-16,13 0 0 15,7-2 19-15,3 2-19 16,3-2 0-16,-2 2-6 15,2 0 14-15,-6 2 2 16,-3-2-10-16,-4 2 0 16,-4 0 11-16,-6-4-11 15,-6 2-3-15,1-4 3 16,-6-3 0-16,10 2 12 16,8-1-12-16,5-2 0 15,10 4-3-15,-1 1 3 16,-6 1-2-16,0 0 2 15,-3 4 1-15,-5-1 12 16,-6-1-13-16,-2 2 0 16,0-3 20-16,-3 2-20 0,3-3-4 15,2-3 4-15,7 0 10 16,7 3 26-16,13 0-36 16,-2 4 0-16,-8 0 27 15,-5 4-27-15,-19-4-18 16,-12 1 18-16,-9-1 6 15,-8 0-6-15,-4 3 0 16,0-3-105-16,-7 1-19 16,-21 4-354-16,-159-4-1229 15</inkml:trace>
  <inkml:trace contextRef="#ctx0" brushRef="#br0" timeOffset="-183436.17">11404 11789 1241 0,'-2'-4'274'0,"2"4"-122"0,-6-2-7 0,6-1-49 0,-1 2-12 0,-1 1 48 0,2-4-45 15,0 0 33 1,2-2-69-16,-4-2-13 0,4 2 85 16,-2 2-77-16,-2 1 11 15,2-1 5-15,0 4-23 16,-3-5 19-16,3 3-49 16,-2 2 3-16,2 0 35 15,0 0-37-15,0-3-4 16,0 3 0-16,0-1 5 15,0-2-2-15,0 2-9 16,0-2 0-16,-4 3-9 16,4 0 9-16,-2 3-30 15,2-3 30-15,-4 5-8 16,-3 9 8-16,-3 3 0 16,0 5 1-16,-1-2 1 15,1-2-2-15,2 0-42 0,-3-6-83 16,-5 2-94-16,-3-4-94 15,-38-6-410-15</inkml:trace>
  <inkml:trace contextRef="#ctx0" brushRef="#br0" timeOffset="-182782.13">11378 11412 1073 0,'0'0'485'0,"0"0"-377"0,-3 4-84 0,6 6 18 0,-3 10 33 0,-3 8 37 16,3 4-61-16,3 2-49 15,-1-4 41-15,2-6-43 16,2-6-9-16,-3-8 9 16,-1-4 0-16,-2-4 19 15,0-2 1-15,0-2 10 16,0 0 70-16,0-4-44 16,-2-8-56-16,4-4 0 15,-1-4 11-15,-1 0 2 16,3-4-13-16,-3-2 8 15,-3 0-10-15,2-2 2 0,1-2 0 16,0 5 8 0,4 5-8-16,1 7 39 15,0 2-39-15,1 5 11 0,-4 7-29 16,3 2 6-16,3 5 12 16,2 5 39-16,1 7-25 15,-1 1 34-15,2 4-48 16,-3-1 1-16,-1 0 33 15,2-4-34-15,-3-2-15 16,1-2 14-16,-4-2-32 16,-1-2-23-16,-6-2-131 15,-1 0-95-15,-36 2-527 16</inkml:trace>
  <inkml:trace contextRef="#ctx0" brushRef="#br0" timeOffset="-182566.72">11355 11444 1349 0,'0'0'518'0,"4"0"-389"0,8-4-36 0,7 1 33 0,8-2-31 0,7-5-43 16,3 2 10-16,4-2-62 15,1 2-107-15,0-1-173 16,20-14-1479-16</inkml:trace>
  <inkml:trace contextRef="#ctx0" brushRef="#br0" timeOffset="-180435.77">9856 13171 1470 0,'0'0'300'0,"0"0"-161"0,0-3-64 0,0 3-21 0,3-4 72 0,-3 4-27 0,6-2-39 0,-4 0 15 15,2 0-25-15,3 2 17 16,-1-2-53-16,-2 4-2 16,4 0 10-16,3 6-22 15,-3 6 0-15,0 11-1 16,-4 11 10-16,-6 5 0 16,-4 14-9-16,-15-3-3 15,1-6 3-15,-3-8 0 0,2-4-2 16,-2-8 1-1,5-4 2-15,1-6 13 0,7-6-14 16,9-6 0-16,-2-4 15 16,6-1-15-16,1-2-5 15,7-1 5-15,2-2 2 16,9-3 32-16,5 0-34 16,2-5 11-16,0 4 1 15,0 0-12-15,0 4-6 16,-2 0 0-16,-2 2-21 15,1-2-63-15,-8 10-152 16,-5-2-127-16,-1 0-571 16</inkml:trace>
  <inkml:trace contextRef="#ctx0" brushRef="#br0" timeOffset="-179568.12">10232 13515 1564 0,'-3'0'366'0,"3"0"-190"0,0 0-61 0,0 0-46 0,3 0 38 0,-3 0-55 0,0 2-38 0,0 2 13 16,0 4 6-16,3 4 10 15,-6 4-43-15,-2 2 1 16,-3 4-20-16,-3-1-109 15,-8 2-190 1,-31 20-429-16</inkml:trace>
  <inkml:trace contextRef="#ctx0" brushRef="#br0" timeOffset="-178602.46">10306 13243 875 0,'0'0'583'0,"0"-3"-411"0,0 3-32 0,2 0-25 0,-2 0-19 0,2 3-18 15,2 1 35-15,0 7-53 0,8 7-5 16,-1 7-4-1,0 3-21-15,1-2-3 0,1 2-27 16,-7-10 0 0,-1 0-18-16,-5-6-13 0,3-4-85 15,-6-4-26-15,1-4-59 16,-3-4 10-16,-2-2-110 16,-1-8-19-16,1-4 187 15,-2-4 133-15,0-4 192 16,0-4-33-16,-2 0-11 15,6-2-19-15,3 1 15 16,4 5-60-16,6 0 45 16,5 2-57-16,2 0-12 15,7 4 17-15,1 4-41 16,4 4 10-16,-8 6-5 16,2 4-40-16,-11 4 62 0,-2 8-56 15,-6 4-7-15,-4 8 13 16,-8 2-12-16,-5 4 15 15,-5 1-16-15,0-7 0 16,2-3 0-16,10-9 0 16,3-3-2-16,7-2-16 15,7 0 18-15,8-4 0 16,6 2 0-16,6-3 0 16,4-3 27-16,-4 3-27 15,2 0 0-15,-6 3 30 16,-7 1 2-16,-7 1 44 0,-4 4-32 15,-5-4-13 1,-2 4 43-16,-7 3-25 0,-1 3 11 16,-8 2-9-1,-4 1-40-15,-2 0 26 0,-3-4-37 16,2 0 6-16,0-2-15 16,-2 0 9-16,2-4-147 15,1 2-94-15,-12-8-209 16</inkml:trace>
  <inkml:trace contextRef="#ctx0" brushRef="#br0" timeOffset="-176933.54">12847 12569 1472 0,'-4'-3'448'0,"2"3"-334"0,-3-1 1 0,1 1-2 0,0 0-19 0,-3 0-5 16,2 0 37-16,1 0-66 15,-1 0-8-15,1 4-1 16,-4 6-25-16,-9 8 28 15,0 12-15-15,-1 16-23 16,-2 6 73-16,7 4-70 0,8 0-19 16,10-10 0-1,8-7 9-15,7-7 0 0,7-12-9 16,4-6 0-16,4-12 6 16,5-8 1-16,3-8-7 15,-3-8 33-15,-2 0-33 16,-11-3 48-16,-3 2-48 15,-8-4 18-15,-7 4 14 16,-7-6-32-16,-6 3 0 16,-8-4-12-16,-5-2 25 15,-8 4-16-15,-6 2 3 16,2 4 0-16,-2 8-6 16,-3 2 6-16,3 8-15 15,4 2 6-15,-2 2 1 16,9 4 7-16,1 2-61 15,2 4-46-15,4-4 19 0,5 2-184 16,10 2-236-16,42-6-632 16</inkml:trace>
  <inkml:trace contextRef="#ctx0" brushRef="#br0" timeOffset="-176313.57">13973 12354 1654 0,'0'-2'364'0,"0"2"-89"0,-2 0-17 0,2 0-104 0,0 0-25 16,0 0-63-16,2 8 5 16,0 4-32-16,0 10-5 15,5 5 58-15,2 0-70 16,0 0-10-16,6 1 20 0,-5-10-32 16,-2 2 19-16,-1-4-19 15,-1-7-3-15,-3 2-30 16,4-5 0-16,-5 0-109 15,2 4-197-15,17-10-501 16</inkml:trace>
  <inkml:trace contextRef="#ctx0" brushRef="#br0" timeOffset="-175432.27">15459 12210 1360 0,'-2'-2'214'0,"-1"0"-104"0,1 0-19 0,-2 0 41 0,0 0-3 0,2 2-31 16,-1-2-16-16,3 2 46 0,0 0-43 16,-2-2 5-1,2 2-6-15,0 0-31 0,0 0 19 16,0 0-33 0,0 2-39-16,-3 0 76 0,-1 4-67 15,-5 6 0-15,-2 2 18 16,-5 8-19-16,5 4 31 15,5 0-39-15,4 4 0 16,4-2 2-16,4-2-2 16,3-2-10-16,5-3 9 15,-3-8 2-15,0-3-11 16,0-6 10-16,2-2 0 0,3-4-17 16,2-2 41-16,4-8-21 15,-1 1 26 1,0-8-23-16,0-1 24 0,-4-2-30 15,-3 0 0-15,-6 0 23 16,-3-4-23-16,-5 4 0 16,-5 0 22-16,-3 6-13 15,-3 2 14-15,-7 2-23 16,0 2 0-16,-4 6 0 16,-1 0 0-16,3 6-23 15,5 0 23-15,1 4 0 16,1 2-9-16,7 0-93 15,-2 0-117-15,6 4-54 0,12 8-385 16</inkml:trace>
  <inkml:trace contextRef="#ctx0" brushRef="#br0" timeOffset="-174798.22">16368 12224 535 0,'-2'-2'1061'0,"0"2"-854"0,0-4-53 0,0 4-17 0,-4 0-38 0,2 2 49 0,-5 6-58 16,-7 4-31-16,6 6 2 16,1 2-29-16,7 0-1 15,6 2-31-15,5-6 6 16,9-2 56-16,7-4-19 15,6-4 16-15,4-6-10 16,-3-6-1-16,1-4 14 16,-6 0-38-16,-8-4-12 15,-3 2 88-15,-7-4-65 16,-3-2-35-16,-8-2 25 16,-4-4-19-16,-13 0 8 0,-2-2-14 15,-12 2 0 1,-10 8 1-16,-1 3-1 0,-4 13-33 15,2 8 12-15,2 11-58 16,7 3-71-16,10 4-212 16,-4 32-681-1</inkml:trace>
  <inkml:trace contextRef="#ctx0" brushRef="#br0" timeOffset="-172002.32">9958 14847 1431 0,'-2'-4'282'0,"2"4"-138"0,-2 0-60 0,2 0 33 0,0-2-58 15,2 2-19-15,-2 0 25 16,0-2 1-16,0 2-24 15,2 0 13-15,-2-2-41 16,0 2 61-16,2 0-75 16,1-4 0-16,-1 4 1 15,4-3-1-15,5-2 0 16,7-1-6-16,1-2 18 0,2-1-3 16,-3 4-9-1,3 1-6-15,-4 1 5 0,-1 2 1 16,1 1-9-16,-7 0 9 15,-4 4-31-15,-1 0 30 16,-3 6-40-16,-4 12 28 16,-5 0-5-16,-3 10 1 15,-4 0-8-15,-7 2 13 16,6-8 9-16,-3-2-8 16,5-6 11-16,-1-4-4 15,5-6 4-15,5-4 1 16,2-4 5-16,4 0-6 0,0-4-39 15,7 0 32-15,3-2-16 16,0-2-28-16,9 0 38 16,-2 4-4-16,2 2-4 15,-1 2 3-15,-1 4-9 16,0 6 9-16,-2 0 15 16,1 2-27-16,-3 2 30 15,-3 2-1-15,-1 0-6 16,-5 4 6-16,-4 0 2 15,-6 2 4-15,-4 0-5 16,-8 0 0-16,-4-4 1 16,-3 3-1-16,1-3 0 15,-4-4 11-15,-1-4-11 0,2-2 69 16,1-8-33-16,3 0 14 16,0 0 29-16,3-4 5 15,0 0-25-15,4-2 22 16,4 4-65-16,-2 0 38 15,1-1-54-15,5 3 0 16,1 0 6-16,1 0-6 16,2 0 1-16,2-1-2 15,0 1-47-15,-3-4-31 16,3 4-62-16,0-6-59 16,3 2-122-16,8-17-1173 15</inkml:trace>
  <inkml:trace contextRef="#ctx0" brushRef="#br0" timeOffset="-170419.16">10366 15302 1538 0,'-2'0'348'0,"2"0"-217"0,0 0-44 0,2 0 9 0,-2 0-29 0,2 0-2 16,-2 4 29-16,0 6-28 15,0-2 3-15,0 6-10 16,-2 4-38-16,-5 0 4 15,0 4-25-15,-4-4-84 0,-12 4-138 16,-41 22-462 0</inkml:trace>
  <inkml:trace contextRef="#ctx0" brushRef="#br0" timeOffset="-169815.83">10717 14875 1594 0,'0'0'227'0,"0"-2"-101"0,0 2-89 0,0-3-35 0,5 2-4 16,0-3 11-16,1-2 0 0,5-2-9 15,3-2 0 1,-3-2 17-16,-2 2-17 0,0-2 0 16,-4 2 1-1,1 3 0-15,-8 1 26 0,-5 6 8 16,-2 0-20-16,-4 6 36 15,-5 5-42-15,-4 7 16 16,-5 10 16-16,2 0 4 16,-1 8-12-16,8-2-6 15,4 0-27-15,10-6 56 16,8-2-56-16,7-6 7 16,5-6-2-16,5-4 7 0,8-8 22 15,2-4-17 1,7-10-7-16,-1-2 10 15,1-6-20-15,-7 0-83 16,-4 0-86-16,2-34-474 16</inkml:trace>
  <inkml:trace contextRef="#ctx0" brushRef="#br0" timeOffset="-167602.08">13186 14093 1379 0,'-4'0'205'0,"1"0"-46"0,-3-2-43 0,2 0-79 0,-3-3 82 0,3 4-50 0,-1-3 19 15,0 2 4-15,1 0-13 0,0 2 16 16,2 0-47 0,-5-4-41-16,-7 8 77 15,3 1-61-15,-9 8-13 16,-5 7 32-16,-1 8-10 0,-1 8 4 16,1 4-21-16,3 0-8 15,6-4 49-15,7-4-56 16,8-2 0-16,11-6 4 15,9-2-3-15,7 0-1 16,10-5-8-16,3-7 8 16,7-5 21-16,-1-6-21 15,-2-8 0-15,1 0 6 16,-8-12 7-16,-1 1-11 16,-7-2 7-16,-5-4 13 15,-7 0 26-15,-5 2-46 0,-10-4-2 16,-8 2 27-16,-2 0-21 15,-13-2-2-15,1 4-4 16,-10 6 0-16,0 0 13 16,-2 8-13-16,-2 2 0 15,5 4 0-15,4 4 0 16,10 2-2-16,3 0-11 16,3 2-49-16,7 4-28 15,2 2-175-15,2 6-103 16,23 8-264-16</inkml:trace>
  <inkml:trace contextRef="#ctx0" brushRef="#br0" timeOffset="-166216.98">14363 13878 863 0,'0'0'252'0,"0"0"-120"0,0-2-62 0,0 2-22 0,2-2 51 0,-2 0-31 16,2 0-37-16,-2 0 25 16,0 2-26-16,0-2-23 15,0 2 13-15,0 0-19 16,0-2 46-16,0 2-23 15,0 0 6-15,0 0 26 16,-2 0 1-16,2 0-9 0,-2-4 12 16,2 4-21-16,-2 0 60 15,0 0-39 1,-1 0-33-16,-6 4 28 0,-2 0-17 16,0 4-7-16,-5 6 19 15,-4 6-32-15,5 4 63 16,-3 4-81-16,7-1 1 15,7 0 23-15,4 0-24 16,6-5-6-16,7 0 5 16,12-4 2-16,8-4 32 15,10-8-33-15,3-6 10 16,4-6 13-16,-2-6-23 0,-3-2 6 16,-7-2-6-16,0 0 18 15,-7-6 22-15,-9 4-28 16,-3-1-4-16,-11-1 37 15,-8 2-29-15,-8-2-1 16,-11 0-15-16,-3 0 20 16,-9 0 28-16,-7 4-48 15,-2 2 0-15,-3 8 32 16,5 4-17-16,3 0-14 16,6 2-1-16,4 2 17 15,8 0-59-15,-1 4-18 16,9 6-231-16,9 14-206 15</inkml:trace>
  <inkml:trace contextRef="#ctx0" brushRef="#br0" timeOffset="-165317.92">15581 13401 1050 0,'3'-2'205'0,"-1"2"-98"0,5-2 8 0,0 0-37 0,1 0 0 0,6 0-76 16,-3 0 10-16,-2-2 9 16,0 2-15-16,-5 2 60 15,-1-4 30-15,-3 4 1 16,0 0 68-16,0 0-54 16,0 0-24-16,-3 4 68 15,3-4-65-15,0 0-41 16,0 4-8-16,0 6-23 15,5 6 93-15,3 8-45 16,-1 6-15-16,3 6 54 16,0 0-54-16,4 4-26 15,-1-1-13-15,0 1 6 0,5-2 6 16,-3-4-24-16,4-4 0 16,-1-2 23-16,-5-10-23 15,-5 0-10-15,2-14 10 16,-3 4-30-16,-3-4-17 15,2 0-134-15,1-2-188 16,18-22-268-16</inkml:trace>
  <inkml:trace contextRef="#ctx0" brushRef="#br0" timeOffset="-164633.45">16745 13481 1557 0,'0'-2'315'0,"0"2"-172"0,0-4 29 0,0 4-37 0,0 0-16 0,0 0 59 0,2-2-77 0,-2 2-17 0,0-2-3 15,-2 2-41-15,2 0 37 0,-3 0-59 16,-1 4-3-1,-4 12 24-15,-13 10-39 0,1 12 0 16,-3 7 0 0,12-4 1-16,9 0-10 15,11-7 9-15,9-8-4 0,7-8-14 16,10-4 18-16,7-12 0 16,8-10 10-16,-3-10-10 15,-3-5 39-15,-8 0-39 16,-10-1 0-16,-8-2 19 15,-11 1-11-15,-14 0-8 16,-8-4 9-16,-14 0 0 16,-13 4-2-16,-12 3-7 15,-8 10-28-15,-3 10 11 0,0 6-118 16,7 10-383 0,-45 14-556-16</inkml:trace>
  <inkml:trace contextRef="#ctx0" brushRef="#br0" timeOffset="-163317.52">15490 13942 1057 0,'-2'0'375'0,"2"0"-210"0,-5 0-21 0,5-2-42 0,0 4-15 0,0-2 36 0,0-2-6 16,0 2-27-16,3 0 58 16,-3-1-55-16,0 1-28 15,0 1 7-15,0-1-9 16,0 6-5-16,2 6-8 15,4 12-1-15,2 10 67 16,3 11-86-16,1 7 0 16,7 6 15-16,1 2-20 15,0 2 16-15,0 6-41 16,2 3 9-16,3 3 9 16,2 6-18-16,-3 6 0 15,0-1 6-15,-1-3-6 0,-8 2 6 16,1-8-6-16,1 0 0 15,2-6 6-15,-2-10-6 16,-1-11-9 0,-2-13 8-16,-5-14 2 0,-1-10 2 15,-3-12-3-15,-3 0 0 16,-2 0 20-16,0 0-20 16,2-4 0-16,1 0 18 15,3-6-11-15,1 2-7 16,-1-6-39-16,1 0-73 15,-3-4-59-15,-3-7-482 16,6-73-1311-16</inkml:trace>
  <inkml:trace contextRef="#ctx0" brushRef="#br0" timeOffset="-162648.45">16144 13888 1220 0,'0'0'292'0,"0"0"-179"0,0-2 4 0,0 2-8 0,2-2-46 0,2-4-63 16,5 2 0-1,-1 0-103-15,6 2 10 0,-5-2 18 16,-3 4 40-16,1 0 22 15,5 0-2-15,-4-4 3 16,-1 0-6-16,-3 4-92 16,-1 0-1-16,-1 0-31 15,5 4-142-15</inkml:trace>
  <inkml:trace contextRef="#ctx0" brushRef="#br0" timeOffset="-161951.68">16246 13860 1090 0,'-2'-4'363'0,"2"4"-150"16,-3-2-84-16,3 2-52 16,0 0 68-16,0 0-7 15,0 0-28-15,0-2 23 16,0 2-25-16,0 0-34 0,3 0-13 16,-3 0-49-16,0 0 39 15,2-2-51-15,-2 4 0 16,0-2 5-16,2 2 8 15,-2 4 13-15,2-2 25 16,5-2-20-16,-5 2 73 16,0-2-79-16,-1 2-4 15,2 0 29-15,0 0-23 16,-3-2-12-16,2 0-15 16,-2 0 16-16,0 0-7 0,3 0-9 15,-3-2 0-15,2 2 2 16,0 2-2-16,-2 0 0 15,2 0-2 1,-2 0 11-16,2-2 3 0,0 0-12 16,1 4 0-16,-1 4 9 15,2 4-1-15,3 8-8 16,0 12 1-16,2 7 28 16,1 5 4-16,2 10-33 15,3-2 0-15,-1 4 1 16,-1 2 0-16,5-4 5 15,-5 7-6-15,6-9 9 16,-9-2 9-16,-1 0-18 16,1 4-2-16,0 2 2 0,1 6 1 15,5 3 23 1,7-7-24-16,-4-2 12 0,6-8-3 16,-3-6-9-16,3-2 0 15,-3 1 1-15,2-6-1 16,-5-2 2-16,-2-7-10 15,-3-6 20-15,-3 0-9 16,-1-10-3-16,0-2 0 16,-6 0-1-16,1-6 1 15,-3 0 0-15,-2 0-8 16,2-4 17-16,-2 2 6 16,0-2-15-16,0 2-10 15,0-2-5-15,0 0 3 16,0 0-60-16,4-4-72 0,8-8-381 15,50-73-284-15</inkml:trace>
  <inkml:trace contextRef="#ctx0" brushRef="#br0" timeOffset="-160933.1">17339 13814 922 0,'0'0'375'0,"0"0"-184"0,0-2-73 0,0 4 38 0,0-4-48 0,0 2-39 0,0 0 68 0,0-4-35 16,0 4-11-16,0 0-1 15,2-2-54-15,-2 2 36 16,0 0-42-16,0 0-15 15,0 0 62-15,0 0-49 16,0 0-10-16,0 0 17 16,0 0-26-16,0 0 63 15,0 0-38-15,-2 0-26 16,4 2 53-16,-2 8-61 16,6 10 44-16,-2 10 14 15,5 12-47-15,1 6 55 16,2 2-62-16,1 4 2 15,5 9 51-15,0-1-36 16,0 8 3-16,-1-2 6 16,1 4-30-16,1-1 46 0,-2-1-46 15,-1-2 1-15,-5-2 17 16,-1-8-18-16,7 1 0 16,-7-1-6-16,4-4 14 15,4-4-1-15,-7-8-7 16,0-6 0-16,-2-8 5 15,2 2-4-15,0-8-1 16,0 1 0-16,1 0 9 16,1-2 28-16,-1-3-37 15,-6-7 8-15,0-3 1 16,-3 1-9-16,3-5 0 16,-4 2-2-16,4 2 17 15,-4-4 5-15,0-3-20 0,0 2 1 16,-2-3 11-1,0 0-12-15,0 0-28 16,-2 0-19-16,-8-3-139 16,-50-16-580-16</inkml:trace>
  <inkml:trace contextRef="#ctx0" brushRef="#br0" timeOffset="-159584.18">14162 14793 1200 0,'0'0'541'0,"0"1"-431"0,2-2-55 0,-4 1 8 0,2 1-12 0,0-2 65 0,0 1-50 15,0 0-18-15,0 0 85 16,0 0-65-16,0 0-17 16,0 0 12-16,0 14-32 15,4 4 70-15,4 9-23 16,3 20-44-16,-1 9 74 16,7 4-82-16,0 8-26 15,3 3 21-15,3 1-20 0,-2 6 26 16,2 6-27-16,-5 0 0 15,-1 5 11-15,-5-9-11 16,-5-4 0 0,-1-10 10-16,-2-6-10 0,-1-16 40 15,-1-13-40-15,0-13 0 16,-2-14 3-16,0-3-3 16,7 3 0-16,-4-4 5 15,3 5-5-15,-2-1 12 16,3 0-12-16,-5-4 0 15,1 0 32-15,-1 0-32 16,0-3 9-16,1 2 26 16,1-3-14-16,2 4 5 0,-4-5-26 15,3 1 0 1,-2 3 6-16,-2 1-6 0,-1 0-11 16,0 0 4-16,0 0 7 15,0 1-17-15,3-2-79 16,-1-3-109-16,7-9-79 15,31-37-402-15</inkml:trace>
  <inkml:trace contextRef="#ctx0" brushRef="#br0" timeOffset="-158084.72">12743 15194 1228 0,'-9'0'236'0,"3"1"-161"0,-6 4-17 0,3-1-25 0,3-3 51 16,0 2 23-16,0-3-5 16,6-3 64-16,2 3-52 15,2 0-55-15,2-1 14 0,-4 1-34 16,5 0 14-16,3-4 7 16,2 4-27-16,5 0 51 15,4-5-56 1,1 0-7-16,7 1 36 0,9-5-18 15,16-5-16-15,8-4-16 16,18-4 7-16,13-8 25 16,15 4-39-16,0 2-12 15,9-2 12-15,-6 2 13 16,-4 2-13-16,0 2-6 16,-7 0 6-16,-2 0 25 15,0 2-25-15,-7-2 0 0,-1 2 2 16,-1 0-2-1,-2-3 0-15,0 2-1 0,-2-3 1 16,-1-1 14 0,1 1-14-16,-3 0-9 0,-2 0 8 15,1 8 1-15,-6-6-9 16,-1 2 9-16,-1 0-18 16,3 2-8-16,0-2 26 15,-3-2-15-15,5 0-1 16,5 0 16-16,3 2-6 15,6-4 0-15,1-1 12 16,-1 4 4-16,-10 1-10 16,-6 0-1-16,-7 5 0 15,-6-1 1-15,-5 2 0 16,-4-2-1-16,7 2 2 16,-1-2 11-16,7-4-12 0,5 8 0 15,3-8 0-15,1 6 0 16,0 2 1-16,-2 0-8 15,-5-2 19-15,-1 4-6 16,-1-2-6-16,2-2-9 16,-3 0 9-16,-6-2 1 15,-4 0-1-15,3 0 0 16,-3-2 9-16,0 4 3 16,2-2-12-16,-2 2 0 15,1-5-1-15,1 6 1 16,-5-3 0-16,1 2-1 15,0-1 2-15,-4-1 20 16,0 2-21-16,4-2 0 16,8-1 18-16,2 2-9 0,7-1 0 15,8 5-9-15,3-4 26 16,3 5-7-16,-1 0-19 16,-8-2 0-16,-2 4 6 15,-7-2-6-15,-13-4 2 16,-2 2-2-16,-7-4 7 15,-5 0 22-15,-2 2-29 16,1-6 1-16,2 4 30 16,-1 0 4-16,-7 2-16 15,-10 2-14-15,-10 6 14 16,-10 2 31-16,-6 2-50 0,1 0 7 16,0 2-16-16,-5-2 9 15,3 2-66-15,-10 4-82 16,-88 32-472-16</inkml:trace>
  <inkml:trace contextRef="#ctx0" brushRef="#br0" timeOffset="-156834.52">15853 15342 1416 0,'0'0'306'0,"0"0"-168"0,0 0-53 0,0 0 71 0,0 0-51 0,0 0 23 0,0 0 1 0,3 0-45 16,-1 0 13-16,0 2-47 16,2 2-32-16,4 4 81 15,5 4-54-15,0 6-12 16,0 4 18-16,2 6-23 16,2 8 37-16,1 4-40 0,-3 5-25 15,3 0 58 1,-1 4-56-16,-1-5-2 15,-3-4 4-15,6-4 4 0,-4 0 8 16,1-6-16 0,-1-2 0-16,-5-6 4 0,0 0-4 15,-1-13-6-15,-5 0 5 16,2-5 2-16,-6 1 14 16,2-5-15-16,-2 0-11 15,0 0-13-15,0-5-21 16,2 1-82-16,2-8-139 15,16-44-357-15</inkml:trace>
  <inkml:trace contextRef="#ctx0" brushRef="#br0" timeOffset="-155867.62">16827 15352 1003 0,'0'-2'740'0,"0"2"-599"0,3 0-69 0,-1 0-7 0,-2-2-26 0,2 2-5 0,0 0-2 0,2 0-5 16,-4 0 63-16,0-2-35 16,0 2 28-16,-2 2 28 15,4-2-24-15,-4 0 15 16,2 0-33-16,0 0-33 15,0 0 76-15,0-2-77 16,0 4-2-16,-2-2 9 16,4 0-11-16,-2 8 25 15,4 2-43-15,3 6 1 16,0 10 52-16,2 6-56 16,-2 8 1-16,1 0 20 15,4 2-19-15,-3 1 20 0,-3-7-32 16,4 0 0-16,-2-12 6 15,5 2-6-15,-3-12-7 16,-2-2 6-16,1-8 2 16,-2 0 4-16,0-4-5 15,-3 6-31-15,-2-12 17 16,1 4-74-16,-1 0-107 16,0-6-290-16,-9-18-427 15</inkml:trace>
  <inkml:trace contextRef="#ctx0" brushRef="#br0" timeOffset="-151401.78">13605 15583 807 0,'0'-3'193'0,"0"3"-19"0,0-1-73 0,0-3-14 0,2-1 28 0,1 1-46 16,-3 0 0-16,2 3 89 15,-2 1-79-15,0-4-37 16,1-1 9-16,-1 0 9 16,3 2 32-16,-6 3-8 15,2-1-15-15,1 1 40 16,-2-3-25-16,-1 1-1 15,3 2 7-15,-2 0-38 16,2-4-10-16,0 4-28 16,-2 0-1-16,2-4 38 15,-2 3-43-15,-2-2-7 16,-1-1 25-16,-3 2-16 0,-2 2 1 16,1 2-11-16,-7 6 10 15,-3 2 22-15,-4 11-32 16,-1-3 0-16,-3 1 22 15,5 2-11-15,0-3-4 16,3 4-7-16,4 4 1 16,-3 8 14-16,5 0-15 15,1 10-7-15,6-4-1 16,6 0 8-16,9 1-1 16,4-9 0-16,5-6 1 15,6-4-12-15,3-8 12 16,2-10-24-16,5-4 18 0,1-8-6 15,4-5-17 1,-4-2 23-16,-1-6 6 16,-5-1 8-16,-2-6-8 0,-8-2 0 15,-7 2 19-15,-4-8 2 16,-12 0-20-16,-8 0 20 16,-3-2-21-16,-5 6 82 15,-6-3-72-15,-2 16-9 16,-3 2 19-16,-5 8-20 15,-1 9-6-15,-3 4 5 16,7 1 2-16,4 4-33 16,10 5-14-16,8-1-140 15,9 4-174-15,40 13-300 16</inkml:trace>
  <inkml:trace contextRef="#ctx0" brushRef="#br0" timeOffset="-150574.39">15020 15362 1144 0,'0'0'320'0,"-2"0"-130"0,2 0-59 0,-2 0-22 0,0 0-4 0,-1 0-24 16,1 0 63-16,0 2-55 16,-6 2-2-16,-2 6 21 15,-5 8-35-15,-1 10-10 16,-5 14 9-16,8 8-54 15,-1 4 71-15,8-1-61 16,4-3-26-16,6-10 29 16,8 0-30-16,5-12-1 15,12-6 0-15,2-4 0 16,7-10 0-16,5-4 0 0,1-8 9 16,-1-8-20-16,-3-6 7 15,-2-2 4-15,-7-6-8 16,0 0 19-16,-4-6 22 15,-11-4-33-15,-10-3 1 16,-6-1 23-16,-11 0 4 16,-11-2-8-16,-3 6-2 15,-8 6-3-15,-5 2 29 16,-1 10-44-16,0 0 0 16,1 6 10-16,9 4-10 15,4 6-16-15,10 2-8 16,7 2-122-16,8 2-23 15,8 6-323-15,53 2-336 0</inkml:trace>
  <inkml:trace contextRef="#ctx0" brushRef="#br0" timeOffset="-149784.75">16175 15204 1442 0,'0'0'211'0,"2"0"-62"0,-2 0-86 0,0-4 12 0,0 4 49 0,-2 4-10 15,2-8 54-15,-3 4-36 16,3 0-51-16,0 0 26 15,-5 0-52-15,5 0-2 16,0 0 19-16,-6 5-42 16,-7 12 51-16,-12 9-27 15,-4 10-32-15,-2 6 49 0,6 2-43 16,12 0-16 0,11-8-12-16,9-2 18 0,8-6-1 15,5-6-17-15,9-4 12 16,7-8-3-16,-3-2-9 15,7-8 0-15,-2-5-6 16,-2-3 16-16,-3-9 10 16,-6 3-20-16,-4-5 1 15,-10-2 24-15,-1-3-25 16,-12-2 0-16,-8-8 4 16,-9 0 13-16,-12 4-1 15,-10-6-16-15,-3 10 0 0,0 2 2 16,1 8-2-1,10 7 0-15,3 4 0 16,14 1 3-16,8-1-20 0,1 4-49 16,10 1-138-1,41-8-382-15</inkml:trace>
  <inkml:trace contextRef="#ctx0" brushRef="#br0" timeOffset="-148984.46">17137 14917 1612 0,'2'0'292'16,"-2"0"-77"-16,0 0-68 0,0-2-54 0,0 2 67 0,2 0-43 0,-2 0-18 15,5 0-1-15,-5 0-40 16,0 0 16-16,0 0-43 16,0 0-22-16,0 0 77 0,2 0-68 15,-4 0-3-15,4 4 12 16,2 4-8-16,-2 0 31 15,6 2-50-15,-4 0 13 16,-2-2 37-16,3-2-44 16,-3 4 4-16,2 0 19 15,-2-8-28-15,0 2 30 16,3-2-31-16,-5 0 2 16,0-2 32-16,3 0-34 15,-3 0 0-15,0 0 16 16,2 0-16-16,-2 8 33 15,4-2-33-15,1 12 0 16,1 8 36-16,4 6-35 0,3 8 6 16,0 4 12-16,0 5-18 15,3 1 29-15,0-2-30 16,-1-4-42-16,1-8 19 16,-10-12-193-16,-46-2-858 15</inkml:trace>
  <inkml:trace contextRef="#ctx0" brushRef="#br0" timeOffset="-146099.18">8035 9446 541 0,'-2'-3'1211'0,"2"-1"-1027"0,2-9-95 0,10 5-44 0,1-4-2 0,5-4 68 16,1-2-43-16,2 0-35 15,3 4 45-15,-2-4-12 16,5 0-26-16,2 2 17 0,2-2-39 16,12-2 48-16,10 0-66 15,11-4 1-15,13 0 11 16,12 0-12-16,6-2 0 16,10 2-1-16,0 4 2 15,-1 1 17-15,-6 10-18 16,-2 5-4-16,-5 4 3 15,-6 5 1-15,0 8 0 16,-5 1-2-16,3 8 4 16,-1 0 5-16,3 4-7 15,-1 0 0-15,3 2 6 0,0 6 33 16,-2 2-1 0,-5 6 11-16,-2 2-26 0,-5 5 55 15,-8-1-69-15,-3 0-3 16,-4 0 39-16,-2-2-24 15,-6 0-9-15,-4-4 3 16,-3-4-5-16,-3-2 44 16,-5-2-54-16,-1-1 1 15,-1-1 25-15,-2 0-19 16,0 0-5-16,0 2-1 16,3-2 19-16,-2 2 22 15,-2-6-42-15,-7-2 0 16,-5-4 12-16,-7-2-12 15,-1-4 0-15,0-2-2 16,1 0 17-16,-5-5 11 0,-4-5-26 16,2-3 0-1,-3-1 23-15,-1 0-11 0,0 0-5 16,0-1-7-16,0 1 21 16,0 0-22-16,-1 0 1 15,-3 0-83-15,-2-3-79 16,-48 3-568-16</inkml:trace>
  <inkml:trace contextRef="#ctx0" brushRef="#br0" timeOffset="-145334.31">10611 10243 1624 0,'0'0'345'0,"0"0"-243"0,0-3 3 0,2-1 10 0,-2 3 11 0,2 1 33 0,3-2-81 16,3 2-39-16,8 2 23 15,5-2-29-15,8 5 43 16,6-1-44-16,7 1-17 16,3 0 55-16,-1 6-47 0,-1-5-23 15,4-2 14-15,-8 0 5 16,1 0-2 0,-5 0-17-16,-6-4 1 0,-6-4 23 15,0 2-24-15,-5-4 0 16,-5 2-6-1,5 0 18-15,-5-2-13 0,0 3 1 16,3 2 0-16,-7 1 1 16,-6 0-1-16,0-3-3 15,0 3-9-15,-3 0 24 16,3-3 8-16,3-5-20 16,5-6 0-16,5-11 21 15,3-4-20-15,4-8 0 16,4-3 20-16,-5-4-13 15,-2 0 40-15,-6-4-48 0,-6 4 6 16,-6 4 46-16,-2 8-51 16,0 5 8-16,0 5-7 15,-2 3 16-15,0 4 3 16,0 1-21-16,2 4 0 16,-2 4 0-16,2 4 0 15,0 2-2-15,0 0-10 16,0 0 24-16,0 0-10 15,0 2-2-15,-2-2 0 16,2 0-4-16,0 0 4 16,0 0-2-16,0 0-10 15,0 0 24-15,0-2-7 0,0 2-5 16,0 0-8-16,0 0-10 16,0 0 18-16,0 0-30 15,0 0-25-15,-10 11-158 16,-1-4-344-16,-55 15-811 15</inkml:trace>
  <inkml:trace contextRef="#ctx0" brushRef="#br0" timeOffset="-143434.78">4627 7985 975 0,'-3'-2'597'0,"1"-2"-476"0,-1-3-62 0,1 3 29 0,0 1 22 0,-2 1-1 0,-1 2-17 15,-3 4-67-15,-6 10 52 16,-11 12-47-16,-2 10 22 0,-6 14 22 16,-1 8-31-16,8 0-8 15,8-2-35 1,12-7 7-16,10-9 5 0,7-8-12 16,7-12-4-16,-3-6 4 15,4-8 1-15,0-6 16 16,1-4-17-16,3-4 16 15,-6-10 13-15,6-4-29 16,-5-5 0-16,-1-5 16 16,-3-4 1-16,-3-1 2 15,-7-6-19-15,-4 1 18 16,-6-4 0-16,-3 4-18 16,-5 8 0-16,-3 4-6 15,3 10 6-15,1 7-1 0,-3 8-14 16,5 6-54-16,3 6 1 15,-2 8-125-15,3 6-139 16,16 31-909-16</inkml:trace>
  <inkml:trace contextRef="#ctx0" brushRef="#br0" timeOffset="-142884.62">4785 8163 1652 0,'2'0'324'0,"-4"0"-207"0,2 0-23 0,0 0-49 0,0 0 78 0,2 8-79 0,0 0 26 0,2 8 23 16,3 4-37-16,5 4-20 16,-4 2 2-16,5 6-37 15,-1 0 63-15,-3 0-64 16,-1-3 0-16,-1-7-1 16,-4-10 1-16,-1-2 0 15,0-8 0-15,-2-2 10 0,0-10 56 16,-2-4-66-1,4-10-4-15,0-13 4 0,0 1 0 16,5-4 1-16,-3-2-2 16,4 6-35-16,0 2 15 15,3 6-12-15,-2 8-10 16,2 8 35-16,0 6-10 16,2 6 0-16,-1 4 11 15,1 6 7-15,7 6 3 16,-6 4-3-16,8 2 0 15,-2 0 3-15,-3-2-3 16,0 0 6-16,-7-2-14 16,-1-2 17-16,1-2-15 15,-6 0 6-15,0-4-88 0,-4 2-122 16,-6 13-275-16</inkml:trace>
  <inkml:trace contextRef="#ctx0" brushRef="#br0" timeOffset="-142424.72">5337 8233 1741 0,'2'2'308'0,"5"5"-226"0,4-4 37 0,5 1 35 0,1 0-62 0,1-4 46 0,5-4-78 0,-2-3-36 15,4-6 27-15,-4 1-23 16,1-2-26-16,-7-4-2 16,1 4 18-16,-7-2 3 15,-5 2-21-15,-6 0 0 16,-7 2-3-16,-4 0 3 15,-3 6-15-15,-8 2 14 16,-5 8 1-16,-5 6-3 16,-1 6 3-16,2 6-8 15,6 4 7-15,8 4 1 16,11 0-18-16,8 4 17 0,8-7 2 16,11-1 8-16,-2-8-9 15,8-4-3-15,1-4 3 16,3-9 5-16,5-1-4 15,-3-7-2-15,-4 0-94 16,0-2-82-16,-6-7-348 16,20-39-1197-16</inkml:trace>
  <inkml:trace contextRef="#ctx0" brushRef="#br0" timeOffset="-141701.15">6144 7882 668 0,'0'0'784'0,"-2"0"-551"0,2-4-110 0,0 4 55 0,-3 0-14 0,3-1-56 0,0 1 13 0,-4 1-65 0,8 6-43 16,-4 3 2-16,3 9 24 15,3 10 60-15,0 3-67 16,2 4-26-16,1-2 37 16,-3 0-31-16,1-8-12 15,-3-4 0-15,-2-10 6 16,-2-4-2-16,0-4-4 16,0-4-10-16,1 0 1 15,-1-4 9-15,0-4-26 0,3-8-29 16,3-6 2-1,2-4 26-15,3-4 27 0,5 4-34 16,-1 2 33-16,6 4 1 16,-1 3-6-16,-1 4 5 15,0 0 2-15,-3 2 6 16,1-2-7-16,-6 0 0 16,-2-4 3-16,2 3 9 15,-7-1 6-15,-1 0 23 16,-3 1-25-16,0 8 98 15,0-2-70-15,0 6-22 16,0 2 46-16,-3 0-68 16,3 10-23-16,0 6 22 15,-4 12 2-15,4 9 51 16,4 3-52-16,1-3 0 0,3 2-1 16,0-5 1-16,-2-2-12 15,1-6-1-15,1-4-127 16,-2-8-50-16,0-4-269 15,14-20-365-15</inkml:trace>
  <inkml:trace contextRef="#ctx0" brushRef="#br0" timeOffset="-141351.56">6624 7936 105 0,'0'3'1722'0,"-2"5"-1547"0,-2 8-100 0,2 6 6 0,2 4-31 0,4 0 97 0,6-2-87 0,3-6 6 0,5-4 25 0,-1-4-25 16,6-6-13-16,-3-4 20 15,2-2-62-15,-6-4 59 16,-1-4-54-16,-3 2-15 15,-6-6 58-15,-4 0-39 16,-4-2-20-16,-4-4 0 16,-13-2 12-16,-5 6-18 15,-14 2 6-15,-4 6-54 16,-3 5 42-16,5 3-90 16,9 3-59-16,13 1-71 15,9-2-276-15,25-8-517 16</inkml:trace>
  <inkml:trace contextRef="#ctx0" brushRef="#br0" timeOffset="-140983.56">7000 7676 1932 0,'0'0'301'0,"0"-2"-113"0,0 2-46 16,-3 0-23-16,3 0-19 16,0 2-92-16,0 4 36 15,5 10-43-15,1 12 10 16,1 10 64-16,2 4-61 15,0 1-7-15,-5-6-7 16,0-2 15-16,-1-7-16 16,1-5 1-16,-2-2 0 15,-2-6-33-15,2-2 16 16,1-1-139-16,-3-2-69 16,-3 0-87-16,3-4 35 15,-4-4-95-15,-7-22-619 16</inkml:trace>
  <inkml:trace contextRef="#ctx0" brushRef="#br0" timeOffset="-140795.04">6892 7896 1648 0,'0'0'302'16,"2"0"-115"-16,0 0-73 15,5-1-10-15,7-4 34 16,3 1-50-16,10 3-52 15,2-6-31-15,2 6-5 0,3-4-8 16,-1 3-229 0,47-22-402-16</inkml:trace>
  <inkml:trace contextRef="#ctx0" brushRef="#br0" timeOffset="-140448.36">7490 7989 1382 0,'0'0'338'0,"-3"1"-211"0,3-1 4 15,0 0 37-15,3 0-47 16,5 3 38-16,1 1-12 16,9 4-78-16,3-2 41 15,5-2-65-15,0-2-44 16,3-2-1-16,-6 0-67 15,-1-4-233-15,6-23-444 16</inkml:trace>
  <inkml:trace contextRef="#ctx0" brushRef="#br0" timeOffset="-139601.58">8111 7686 1316 0,'-2'0'474'0,"2"-2"-372"0,-2 2 11 0,2-2 74 0,0 4-82 0,0-2-15 0,0 0-4 0,0 2-62 0,2 8 21 15,7 4 3-15,1 8-9 0,2 4 70 16,-1 4-80-16,-2-2-13 16,2 2 35-16,-4 2-39 15,-1 3 20-15,-1-5-32 16,4-2 0-16,-2-4 9 15,4-6-9-15,-1-5 0 16,0-6 9-16,3-3-8 16,7-2 29-16,3-4-30 15,5 0 0-15,4-7 14 0,4 0-14 16,-3-1-33 0,0-2-29-16,-4 0-68 0,-9 0-73 15,-4-1-125 1,-12-27-224-16</inkml:trace>
  <inkml:trace contextRef="#ctx0" brushRef="#br0" timeOffset="-139397.65">8276 7872 1776 0,'4'-2'230'16,"3"0"-118"-16,6-3-31 15,5-4 29-15,4 1-5 16,-1 2-41-16,1 0 8 16,-5-1-72-16,0 2-4 0,-2 1-5 15,-9 0-179-15,-8-20-398 16</inkml:trace>
  <inkml:trace contextRef="#ctx0" brushRef="#br0" timeOffset="-139200.43">8203 7636 1295 0,'0'-4'987'0,"2"4"-840"0,2-4-69 16,9 2-23-1,3 2-1-15,9 0 71 0,4 0-122 16,11 0-3-16,2 0-11 15,5 0-146-15,75 0-316 16</inkml:trace>
  <inkml:trace contextRef="#ctx0" brushRef="#br0" timeOffset="-138718.12">8878 7849 1867 0,'0'3'300'0,"4"3"-258"16,0 3 17-16,7 6 100 15,-1 2-87-15,-2 2-20 16,1-1 25-16,-1 3-35 15,0-10 4-15,-4 2-46 16,-1-8 6-16,-3-1 24 16,0-4-28-16,0 0-2 15,0 0 90-15,0-5-11 0,2-8-1 16,0-2-78 0,4-10 0-16,3-7 0 15,3 2 0-15,1 0-36 0,3 2-4 16,-1 8-19-1,-1 4 20-15,1 8-13 0,5 6 31 16,-2 4 0-16,4 4 21 16,1 4-12-16,-1 2 12 15,-2 4 0-15,0-1 9 16,-9 0-9-16,1 1-12 16,-6-4-22-16,1 3-34 15,-3-5-91-15,-4-2-78 16,-4 3-227-16</inkml:trace>
  <inkml:trace contextRef="#ctx0" brushRef="#br0" timeOffset="-138327.8">9543 7696 1753 0,'0'0'353'0,"0"0"-290"0,-4 0 45 0,2 2-20 0,-5 2 14 0,-9 4 8 0,-1 6-53 0,-8 6-2 0,5 0-55 0,1 0 18 15,2 0 29-15,9 0-47 16,1 1 0-16,0-6 6 16,3-3 6-16,4 1 12 15,0-6-24-15,2 1 0 16,0 0 1-16,5-2-1 16,2-2-12-16,8-4 0 15,8-1 3-15,8-8-48 16,3-4-99-16,5-4-87 15,-2-1-22-15,46-42-353 16</inkml:trace>
  <inkml:trace contextRef="#ctx0" brushRef="#br0" timeOffset="-137982.15">9840 7688 1384 0,'-6'4'299'0,"0"0"-193"16,-9 6 8-16,-2 8 3 15,-6 4-52-15,7 2 56 16,3-2-73-16,7-2-33 16,6-4 27-16,4 1-22 15,5-10 7-15,5 4 7 0,7-7-7 16,2-7 68-1,2-1-70-15,-3-6-5 0,4 2 35 16,-10-4 5-16,-3 0 11 16,-5-2-8-16,-7 0-54 15,-2-4 55-15,-5-2-64 16,-7 0-43-16,-1 6-20 16,1 2-99-16,-4 4-132 15,-11-2-503-15</inkml:trace>
  <inkml:trace contextRef="#ctx0" brushRef="#br0" timeOffset="-136796.89">10350 7588 1466 0,'-7'2'192'0,"1"-2"-123"0,-13 0 41 0,7 3-17 0,-4 4 49 0,0-3-59 0,-2 4-32 0,-3 4 31 16,-4 8-37-16,-4 4 12 16,0 6-27-16,4 0-28 15,6-2 28-15,7-4-30 16,8-4-9-16,4-4 7 15,4-8 2-15,2-2-22 16,4 0-31-16,5-6 26 16,1-6 5-16,5-2 22 15,0-4 0-15,2-6 25 0,-2-4-25 16,0-4-17-16,-3-6 16 16,-3 0-2-16,1-4-21 15,-7-4 24-15,-5 0-40 16,-6-3 23-16,-2 3-10 15,-5 0 27-15,-5 6 0 16,3 10 23-16,-1 6 14 16,6 8-11-16,2 6-13 15,-1 4-1-15,5 8-12 16,-6 4-10-16,2 14 9 16,-4 10 1-16,6 8 34 15,0 4-34-15,4 1 0 16,5 1 3-16,2-4-2 15,4 0-1-15,-1-10 0 16,-1-4 6-16,2-10-21 0,0-6 15 16,0-10-6-16,1 0-3 15,-3-10 18-15,3 1 0 16,-3-6 15-16,4-3-15 16,-1-2 80-16,-1-4-82 15,3-2-6-15,-8 2 63 16,-1 6-37-16,-3 6-15 15,-2 0-12-15,-2 6 9 16,4 0-39-16,-2 6 15 16,0 2 2-16,6 2 13 15,1 6 0-15,1-2 0 16,1-4 0-16,-3-4 1 0,2 0 20 16,1-6-21-16,-5-4 0 15,5-2 25 1,3-4-10-16,-3-4-6 0,2 0-9 15,3-2 14-15,-3-2-20 16,0 0 6-16,3 0-23 16,-3 2 23-16,-1 2 0 15,-5 6-19-15,-1 8 10 16,-4 4-41-16,-2 6 34 16,2 6 16-16,1 4-6 15,-1 2 6-15,2-4 8 0,-2-4-7 16,3-2-2-1,0-6 8-15,-1-4 43 16,-2-2-26-16,0-4 9 0,5-2 66 16,2-4-65-1,0-2-33-15,0-4-1 0,2 0 17 16,5 0-8-16,-1 0-9 16,3 8-30-16,2 2 19 15,0 8 11-15,-2 4-28 16,-3 8 4-16,1 2-42 15,-3 4 49-15,-1-2-130 16,1-4-66-16,-7-2-78 16,-1-8-717-16</inkml:trace>
  <inkml:trace contextRef="#ctx0" brushRef="#br0" timeOffset="-136578.65">10522 7441 1669 0,'-2'0'664'0,"2"0"-510"0,-3-2-134 0,3 2-13 0,3 4 32 0,-1 0-39 0,6 6-15 0,8 3-119 0,4 0-184 0,56 10-517 0</inkml:trace>
  <inkml:trace contextRef="#ctx0" brushRef="#br0" timeOffset="-136065.72">11139 7470 1482 0,'-2'0'473'16,"2"1"-440"-16,-2-1-12 15,-3 3 34-15,-1 4 34 16,-4 4 22-16,-3 4-11 0,-1 6-64 16,6 1-34-1,5-4-4-15,10 2 4 16,9-2-25-16,1-4 10 15,12-6-37-15,2-4 23 0,-1-4-1 16,-1-4 8-16,-7 0 13 16,-5-6 14-16,-5 2 52 15,-5-1-19-15,-5 4 40 16,-2 3 17-16,0 4-77 16,-2 16-1-16,-1 24 11 15,1 30 36-15,2 92 77 16,21 53-22-16,21 54-77 15,2-113 35-15,-26-114-55 16,-9-20-23-16,-5-12-2 0,10 19 2 16,-12-27 71-16,-6-22-20 15,-4-25-46-15,0-19 17 16,-1-22-7 0,7-8-7-16,0 2-9 0,2 3 27 15,4 5-57-15,5 12 29 16,7 16-101-16,5 19-63 15,14 13-283-15,58-6-700 16</inkml:trace>
  <inkml:trace contextRef="#ctx0" brushRef="#br0" timeOffset="-131366.15">11845 11181 1631 0,'0'0'238'0,"0"0"-158"0,0 2-25 0,0-2 61 0,2 2-31 16,5 6-20-16,-1 2 109 15,2 4-83-15,-2 0-23 16,3 2-1-16,5 2-26 0,-6-4 49 16,1 8-63-16,5 2-26 15,-1 5 60-15,0 4-49 16,1-1-12-16,-1 5 8 16,-2-1 10-16,2 4 4 15,-1-2-22-15,3 4 1 16,-2 0 37-16,-1-2-37 15,3-4-1-15,1 7 0 16,-1-4 16-16,6 0 14 16,-6 1-30-16,1-6 1 15,0-2 7-15,-3 0-8 16,5 7 0-16,-1 1-1 0,2 2 14 16,-4-1-7-16,-1-6-6 15,1 3 0-15,-3-8 2 16,-6 6-2-16,3-6 0 15,-3 2-1-15,4 0 15 16,0-2-20-16,1 0 6 16,1-2 0-16,3-2 15 15,-4 5-15-15,1-3-11 16,-2 4 10-16,-1 2 2 16,-4 4 13-16,0 6-14 15,-1 2 0-15,0 2 0 16,3 0 0-16,5-4-2 15,-6-1-14-15,0-9 32 16,1 0-8-16,-1-4-8 16,0-4-2-16,-4-2-16 0,2-4 18 15,-4 2 0-15,-4 2-18 16,2 0 32-16,0 0-15 16,-6 2 1-16,4-1 0 15,-3 0 3-15,3 0-3 16,-2 1-3-16,-4 0-8 15,3 0 22-15,3 2-11 16,0 2 0-16,2-4 0 16,4 2 0-16,-2 2 0 15,2 4-3-15,-2 2-8 16,-2 3 22-16,0-1-4 0,-5 3-7 16,0 0 0-1,0 1-1-15,-1-2 1 16,3-2-8-16,3-4 2 15,4-4 12-15,3 2 0 0,-1-5-6 16,2 5 0-16,-1-2-1 16,-1-1 1-16,-1 2-15 15,-1-1 9-15,1 2 10 16,1-6-13-16,2-2 9 16,1 0 0-16,5-4-19 15,-6 2 19-15,0-4-3 16,1 2-5-16,-1 3 16 15,2 0-8-15,1-1 0 16,-3 6 0-16,-2 3-2 0,-2-1 2 16,2 2-15-1,-2-4 3-15,-2 6 24 0,4 2-16 16,-2-4 4-16,3-2 0 16,3 2 10-16,2-6-10 15,1 6-3 1,3-4-6-16,3 3 18 0,-4-4-16 15,-4 4 7-15,2-3 0 16,-2 0-3-16,0 0 3 16,0 2-2-16,0-2-8 15,5 0 20-15,-4-2-8 16,3-4-2-16,5 0 0 16,-5-4-5-16,-1 4 5 0,-1-8-13 15,-5 4 11 1,-1-4 4-16,-2 7 5 0,-1-1-7 15,-2 6 0-15,2-4 0 16,0 0 0-16,1 0 0 16,-1-4-9-16,2 4 26 15,0-2-2-15,-2 2-15 16,8 0 0-16,-8 4 1 16,3 0-1-16,-1 2 0 15,0 3-4-15,3-4 11 16,-3 0 14-16,3 0-21 15,2 4 2-15,-3-5 16 16,3 0-18-16,1 2 0 16,-4-2-11-16,5-2 23 15,-5 2-9-15,0 4-3 0,-4-6 0 16,0 6 6-16,0-3-6 16,-2-8-4-16,2-1-4 15,1-1 16-15,-1-3-1 16,0-5-7-16,0 4 0 15,2-1-1-15,-2 4 1 16,6 0-6-16,-6 6-2 16,-2-4 16-16,2 6-1 15,-4 2-7-15,2-4 0 16,-2-4 3-16,2-8-3 16,0 2-4-16,0-8-8 15,0-4 24-15,0 0-15 16,0 4 3-16,2-4 0 0,-2 2-3 15,2 6 3 1,0 2 0-16,-2 6-14 0,5-2 28 16,-3 8-11-1,2-8-3-15,-2-1 0 0,3-9-8 16,-2 1 8-16,-1 0-27 16,0-5 27-16,-2 4-3 15,2-4 2-15,0 1 1 16,-2 3 0-16,0 5 14 15,0-1-14-15,-2-2-2 16,0 2-5-16,0-3 14 16,2 4 4-16,0-1-11 0,2 2 0 15,0 2 3 1,-2 6-3-16,2-4 0 0,-4 0-12 16,2-2 24-1,-2-2-12-15,2-6 0 0,0 4 0 16,0-6 3-16,0 2-3 15,0 0-2-15,0-4-7 16,2 8 18-16,-2-2-4 16,7 2-5-16,-5 0 0 15,2-2 4-15,-2-2-4 16,3 0-10-16,0 0 2 16,1-2 16-16,1 6-10 15,-1-4 2-15,-1 10 0 16,-5 4 6-16,0-2-6 15,-7 2-3-15,5 0-7 0,2-8 20 16,-2-2-5 0,4-6-5-16,-4-2 0 0,4-2 9 15,-2 2-9-15,2-4-8 16,-2 4-4 0,7-4 24-16,-3 0-6 0,3 0-6 15,4-2 0-15,2 2 2 16,5 0-2-16,1-6-2 15,8-2-7-15,1 2 18 16,1-4-13-16,7-4 4 16,2 2 0-16,-1 2-8 15,3-4 8-15,1 4 0 16,-1-2-10-16,2 2 22 0,-1 0-12 16,1 0 0-1,2-4 0-15,1 6 1 16,-1-6-1-16,1 4-1 0,-1-3-5 15,-1 4 12-15,-3 3 3 16,0-3-9-16,-5 4 0 16,-4-5-6-16,3 1 6 15,0-1-25-15,4 0 24 16,1-2-2-16,1 2-12 16,1 0 13-16,-1 0 2 15,0 2-3-15,-7 2 3 16,0 2-1-16,2 4-10 15,-9 2 22-15,0 0-13 16,1 2 2-16,-2-2 0 0,4-2 2 16,2 0-2-16,3-2-5 15,3 2-1-15,-3-4 12 16,0 4-1-16,-2 0-5 16,3 2 0-16,-4-2 1 15,0 0-1-15,2-4-4 16,-2 2-4-16,1-2 16 15,5-6-5-15,1 2-3 16,5-2 0-16,-1 4 0 16,2 2 0-16,1-2-5 15,-1 6-2-15,1-8 14 16,2 6-4-16,-5-2-3 0,-4-5 0 16,4 8-16-16,1-9 16 15,-1 1-38 1,0 4 32-16,-1-4-18 0,-4 4 18 15,1 0-15-15,0 4 21 16,3-8-15-16,-2 3 15 16,5 2-12-16,2-2 11 15,-2 2 2-15,-1-2 6 16,-6 6-7-16,1 0 0 16,0-4 0-16,0 2 0 15,-2 2-6-15,-5 0-3 16,2-4 6-16,-2-2 3 15,3 2-18-15,-1 2 18 16,3-2-6-16,-1 4 6 0,1 0-6 16,0 2-1-1,0 2 14-15,-5 0-7 0,2 0 0 16,0-4 0-16,-1-4-9 16,-3 2 9-16,2-6-16 15,2-2 14-15,-2-2 4 16,3 6 13-16,1-4-15 15,1 0 0-15,2 6-3 16,-2-2 3-16,-1 2-6 16,-4 0-5-16,7 2 22 15,-2-6-22-15,4 2 10 16,2-2-14-16,-2 2-14 0,-1 0 29 16,-4 3-10-1,-6 2 9-15,2 0 2 0,-2 1 11 16,1 0-12-1,-7-1 0-15,6 0 8 16,-4-4-8-16,2 0-9 0,-2 0 9 16,-1 0 0-16,4 4 33 15,9-4-33-15,0 1 0 16,3 3 22-16,3-4-22 16,1 5 0-16,0 0 2 15,-1-2-1-15,1 2 17 16,-1-4-18-16,-1 0 0 15,1-2 12-15,-1 0-12 16,-2-2 0-16,1-2 9 16,-1-4-9-16,-5 2 27 15,-1 0-27-15,-5 4 0 0,-9 2 32 16,-5 6-31-16,-8 4 11 16,-5 0 32-16,-2-4-16 15,0 4 8-15,3 0-36 16,1 0 0-16,3 0 30 15,-1 0-30-15,1-6 0 16,-3 6 2-16,-1 0 5 16,-3 0 31-16,1 0-38 15,-2 0 0-15,1 0 9 16,0 0-9-16,-3 0-61 16,-8-6-86-16,-6 0-373 15,-84-30-1552-15</inkml:trace>
  <inkml:trace contextRef="#ctx0" brushRef="#br0" timeOffset="-128544.14">11921 11089 1053 0,'-5'0'252'0,"3"0"-121"0,-2-2-92 0,2 2 18 0,-3 0 13 0,3 0 16 0,0-2-26 0,0 2-35 16,2 0-19-16,0 0 72 16,0 0-55-16,0 0 11 15,0 2 7-15,0-2-16 16,0 0 8-16,0 0-18 0,0 0-14 15,0 0 89-15,4-2-89 16,-2 2 8-16,7-2-6 16,5 2 35-16,5 0-4 15,8 0-34-15,2 0 2 16,4 0 8-16,3-2-10 16,2-4 0-1,5-4 0-15,4 0 21 0,1-6 8 16,8 3-29-16,4-5 22 15,3 3 30-15,6-3-52 16,-1 4 0-16,11-1 15 16,0 4-8-16,4-3 12 15,4 1-19-15,2-1 0 16,1 2 3-16,1-2-3 16,0 4-9-16,-7-2 1 15,-5 4 8-15,-8-2 0 0,-9 4-36 16,-12 2 7-16,-15 0 8 15,-8-2-15-15,-4 2 5 16,-8 0 29-16,-1-2 4 16,3 0-2-16,-3-2 0 15,3 2 1-15,1 0-3 16,2 2 2-16,2-4 0 16,3 4-1-16,-6 0 2 15,6 2 6-15,-5 0-7 16,3 0 0-16,1 0 0 15,7-4 0-15,10 2-24 16,5-2 18-16,6 0 2 0,8-2-20 16,0 4-18-16,-2 0 22 15,0 0 7-15,-7 0 13 16,-4-2-5-16,-5 4 5 16,-6 0 0-16,2 2 0 15,0-2 0-15,-1 0 0 16,4 2-4-16,3-2 4 15,0 0-14-15,-1 0 13 16,-5 2 1-16,-5-2 0 16,-2 2 0-16,-6 0 1 15,-8-3 11-15,-5 3-12 0,-1 0-9 16,-7 0 9 0,2 0 0-16,2 0 9 15,-1-1-9-15,8-3 6 0,1 2 1 16,6-2-7-16,10-3 0 15,5 4 0 1,1-3 0-16,0 1 0 0,-5 5-1 16,-11-1 12-16,1 1-11 15,-6 0 0-15,4 0-5 16,-1 0 5-16,7 1 1 16,-3-2 6-16,7-2-7 15,-2-1 0-15,0-1 18 16,4-1-9-16,1-1-8 15,-1 1 23-15,-4 2-5 16,0 0 5-16,-2 0-19 16,-7 4 14-16,-4-1-1 0,-3-1-18 15,0-1-3-15,3 2 3 16,-1-2 1-16,-1-1 0 16,1 0-1-16,1-2 1 15,6 2 11 1,1 0-12-16,1 3-1 0,1-2-1 15,-7 1 2-15,-1 0-1 16,-6 2 0-16,5 0 1 16,-3 0 2-16,5-2-2 15,7-3-24-15,-2 1 15 16,0 1 3-16,-2-1 5 16,-6 2 1-16,-5 0 0 0,-4 2 5 15,-4 0-5 1,0 0-3-16,5 0 2 0,-3 0 1 15,4-2 0 1,-2 2-8-16,1 0 17 0,-1-1-13 16,6 1 4-16,-1-3-51 15,-1 3 42-15,4-4-24 16,-1 2 18-16,-5 0 14 16,0 2 1-16,-3-2 9 15,1 2-9-15,3-2 0 16,-6 2-1-16,5 0 1 15,-1-2 0-15,-5 2 0 16,2 0 2-16,-4 0 26 0,0 2-28 16,0-2 0-1,0-2 20-15,0 4-12 0,3-2-7 16,1 0 3-16,8 2 9 16,-2-2 14-16,7 2-27 15,2 0-4-15,1-2 4 16,-3 0 0-16,0 0-10 15,-4-2 9-15,1 4 2 16,-4-4 17-16,-1 2-18 16,1 0-10-16,2-2 10 15,-1 2 6-15,-1-2 7 16,-4 2-1-16,1-2-6 16,-1 2 46-16,-4 0-52 15,4 0 0-15,-4 0 6 0,-2 0 1 16,2 2-5-1,-2-4 4-15,0 4 1 0,2-2 46 16,-2 0-53-16,2 0-3 16,3 0 3-16,-1 2 12 15,0 0-12-15,4 0 0 16,-2 0 17-16,-1-2 27 16,-1 0-44-16,0 4 0 15,1-4 23-15,-5 0-22 16,2 0 22-16,-4 0-5 15,2 3-17-15,-3-3 72 16,3 0-73-16,-2 1 0 16,2 3 32-16,2 2-13 15,3 5 1-15,-2-1-17 16,1 4 13-16,0-1 45 0,1 5-61 16,1 6 0-16,-4 2 21 15,1 1-4-15,-3 3-4 16,-3 2-13-1,1-4 23-15,-2 0-14 0,2 0-9 16,0 2-89-16,-5-2-139 16,-18 40-327-16</inkml:trace>
  <inkml:trace contextRef="#ctx0" brushRef="#br0" timeOffset="-124797.6">10295 16575 1879 0,'-2'0'375'0,"2"0"-171"0,-3 0-117 0,3 4-18 0,0-4-54 0,0 0-9 0,0-4 3 16,0 4 2-16,3 0 49 15,-3 0-32-15,2 0-17 0,-2 0 41 16,2 4-40-16,0 4 3 16,5 10 40-16,-3 10-54 15,-2 12 61-15,-2 10-62 16,-4 3 8-16,-3 1 2 16,-1-6-10-16,-2-6 0 15,6-8-1-15,2-6 9 16,-1-12-17-16,6-2 9 15,-1-4-24-15,-2-10 15 16,11 4-6-16,-2-4 6 16,6-4-5-16,6 4 14 15,-4-2 14-15,3-2-14 16,-4 0 1-16,-1 0-6 0,-1-6 5 16,-5 6-1-1,-3 0-5-15,-1 0 12 0,-1-2 1 16,4-2-7-16,-4 0 0 15,0-2 20-15,-2 2-20 16,0 2 1-16,3-2 23 16,-3 4-24-16,-2 0 65 15,0 4-37-15,0 0-16 16,-2 0 48-16,2 0-39 16,-2 0-9-16,2 4-12 15,-3 4 30-15,3 14-18 16,0 6-12-16,0 8 6 15,0 4 3-15,3-4-9 16,-3-5-61-16,2-4-58 16,0-4-193-16,10 17-425 0</inkml:trace>
  <inkml:trace contextRef="#ctx0" brushRef="#br0" timeOffset="-124481.45">10885 17066 2016 0,'-2'0'340'0,"2"0"-116"0,-2 8-97 0,2 6-86 0,-6 13 46 0,3 9-62 0,3-4-23 16,0-6 33-16,0-4-35 0,3-4-13 0,-3-4-64 0,0-6-185 0,-17-8-342 15</inkml:trace>
  <inkml:trace contextRef="#ctx0" brushRef="#br0" timeOffset="-124097.59">11085 16776 1794 0,'0'0'271'15,"0"0"-124"-15,0 0-16 16,0 0-52-16,2 0 19 15,4-4 14-15,-6 4-40 0,0 0 66 16,2 0-48-16,0 4-52 16,4 10 43-16,5 0-39 15,5 12-27-15,5 4-15 16,-6 2 24-16,2-6-53 16,-3-4-5-16,-5-4-139 15,-4-4-74-15,-5-4-284 16,-25 2-489-16</inkml:trace>
  <inkml:trace contextRef="#ctx0" brushRef="#br0" timeOffset="-123761.54">11018 16665 1757 0,'5'-2'309'15,"4"-2"-72"-15,13-4-65 16,7 2-70-16,14 2 51 16,7 10-57-16,4 2-6 15,0 0-12-15,-4 10-45 16,0 0 60-16,-4 5-75 16,-7 0-6-16,-8 4 27 15,-6 3-39-15,-17-6-3 16,-8 2-3-16,-11 0 12 0,-11 2 12 15,-5-6-18-15,-8 4 0 16,-1-4 8-16,-2-4-8 16,-2 0-17-16,4-4 2 15,5-2-73-15,2-6 17 16,4 2-182-16,-23-8-433 16</inkml:trace>
  <inkml:trace contextRef="#ctx0" brushRef="#br0" timeOffset="-116233.2">13314 10674 749 0,'-2'0'1102'16,"2"0"-922"-16,-3 0-117 0,-1 0-51 0,4 0 9 0,0 0 99 0,-1 0-37 0,1 0 17 0,1-2 2 0,-1 2-36 0,4 0 21 0,-4 0-48 0,3 0-27 15,-3-4 89-15,0-10-44 16,2-4-35-16,-2-10-17 16,0-11 10-16,0 3 3 15,-2-6-18-15,-1-4 0 16,-1-2 28-16,4-2-28 0,0-3-10 15,7 2 10 1,-3-7 0-16,2-1-15 0,7-1 10 16,6 0-34-16,5 0 24 15,-2 10 11-15,5 8-16 16,-5 12 7-16,1 3 13 16,-8 11 4-16,-3 6-4 15,-6 6 0-15,-4 2 6 16,-2 2-6-16,0 0 0 15,0 0-1-15,-2 0 3 16,2 0 5-16,2 0-7 16,-2 0 0-16,0 0-3 15,0 0 3-15,0-2-15 0,0 4 6 16,0-2-75-16,0 0-12 16,0 0-114-16,-18 10-30 15,3-2 33-15,-8-2-69 16,2-2 108-16,-2-8 86 15,3-4 82-15,2 1 10 16,3-4-1-16,1-1 2 16,1 4 79-16,6-2 72 15,3 2-69-15,4-2 12 16,0 0-29-16,6 2 28 16,7-4-50-16,6 2-29 15,10-2 56-15,2 6-49 16,0 4-2-16,2 4 16 0,-1 2-8 15,-6 0 38 1,3 6-34-16,-9-4-12 16,0 2 69-16,-4 10-46 0,-5 6 10 15,-4 12 3-15,-5 12-36 16,-4 5 33-16,-5 3-63 16,-2 2-23-16,-2-8 17 15,-29 56-505-15</inkml:trace>
  <inkml:trace contextRef="#ctx0" brushRef="#br0" timeOffset="-106612.74">16772 10694 696 0,'0'-2'125'0,"0"2"-91"0,2-4 22 0,2 0 7 0,0 2 54 0,1-2 39 0,-5 0-78 0,0 2 9 0,-3-1-68 0,1-2 7 0,-2 3-17 0,0 0 1 15,2 0 16-15,-5-1-20 16,0 2 4-16,0 1 7 16,-4 0-17-16,3-3-22 15,-6 3 15-15,5-3 7 16,3 1-9-16,-2-4 9 15,2 3 0-15,4 2 15 16,-3-2 33-16,3 2-33 16,-4-2-12-16,3 2 10 0,-2 1 16 15,1 0-29-15,-3 1 0 16,5-1 32-16,0 0 0 16,0 0-2-16,4 0-26 15,-2-1 2-15,-2 1 30 16,2 0-36-16,0 0-9 15,0 0 9-15,-2 1 1 16,-3 2 7-16,1-2 10 16,-3 3-9-16,0-1 82 15,3-1-76-15,0-2-7 16,-1 4 16-16,1-2-14 16,-1-2 14-16,5 0 15 15,-2 0-39-15,2-2 77 0,2 2-41 16,-2 0-3-16,5 0 4 15,-3 0 4-15,0-4-14 16,3 2 6-16,3 2-21 16,6-4 19-16,3 1-31 15,4 2 0-15,6-3 0 16,2 0 7-16,0-5-6 16,6 4-2-16,1-5 8 15,6 0 10-15,-2-1-17 16,0 0-3-16,0 3 3 15,-1 1 0-15,-7 0-4 16,-1 3 2-16,0-5 4 16,-3 1 8-16,0-2-10 15,-3 5-13-15,0-2 13 16,-5-1 6-16,-5 4-6 16,8 0 0-16,-6-2 9 0,3-2-6 15,3 0-3-15,-1 2-11 16,-2-6 10-16,5 4 1 15,-1-4 0-15,-3 4 0 16,0 0 0-16,-5-2 8 16,-3 4-8-16,-4 0-6 15,1 2 6-15,-2 2 0 16,1-4 0-16,3 4 0 16,3-2 0-16,-5-2 6 15,7 2-6-15,-3-4-7 16,1 4 7-16,-2 0 0 0,3-2 1 15,-6 2-2-15,4-4 7 16,-1 6-6 0,-2 0 0-16,-1 0-9 0,0 2 9 15,3-2 0-15,-1 2-14 16,1 0 8-16,3 0 6 16,-3 0-13-16,1-2 13 15,1 0-6-15,-1 0 6 16,-1 0 0-16,2-4 0 15,-1 4-1-15,1 0 2 16,3 0 2-16,1 2-3 16,0 0-27-16,1-2 21 15,5-1 3-15,-3 0-12 0,2-1 14 16,-1-2 1 0,0 4 0-16,-8-2 0 0,3 2-6 15,-5 0 6-15,3 0 0 16,1 0 0-16,-3 2-1 15,-1 2-1-15,3 0-25 16,-1 0 27-16,1 0-15 16,7-2 13-16,1 0 3 15,-2-2-1-15,5 0 0 16,-5-2 0-16,2 2 10 16,-6-2-10-16,3 1-12 15,-6 3 11-15,1 0 1 16,1 0-1-16,2 3-7 15,-4-3 8-15,1 0-18 0,1 0 18 16,3 0-6 0,1-3 6-16,-2 2 2 0,-1-2-1 15,2 0-1-15,-4-1 13 16,-4 1 2-16,7-1-15 16,-6 0-6-16,3 4 6 15,-1 0 0-15,-1 0 1 16,7 0-2-16,-2-1 2 15,4-1 5-15,1 0-6 16,0 0-5-16,1-2 5 16,2-3 11-16,2 1-11 0,-3 2 0 15,3 0 17 1,0 0 10-16,-4 0-27 0,-5 1 0 16,0-1 0-16,-5 0 1 15,-1 0 0-15,-1-1-1 16,-1 4 6-16,-6-2 31 15,3 2-31-15,-2-6 12 16,2 3 8-16,2 0 4 16,-3 1-18-16,2-1-12 15,-1-1 0-15,-1 1 24 16,8 2-24-16,-5 0-7 16,0 1 7-16,1 1 0 15,-6 0 0-15,3-3 0 0,-2 2 1 16,4-2 23-1,2-1-24-15,-1 0 0 0,-4 1 12 16,-3 0 0-16,-3 3-12 16,-2 0 0-16,0 0 0 15,-2 0 1-15,2 0-1 16,-3 3-25-16,3-3-13 16,-2 3-50-16,-4 1-115 15,-50 28-107-15</inkml:trace>
  <inkml:trace contextRef="#ctx0" brushRef="#br0" timeOffset="-94572.42">8309 8556 1220 0,'2'-4'231'0,"-2"-2"-36"0,2-2-62 0,1 0-7 0,-1 0 30 0,0 2-27 0,1 0-4 0,-3-2-61 15,2-4-38-15,0 0 98 0,-2-2-53 16,0 10-23-16,0 2-9 16,0 4-38-16,2 2-1 15,1 10-6-15,5 10 6 16,1 10 45-16,0 12-45 16,2 4-3-16,5 4 3 15,-1-5 0-15,-1-5 1 16,-1-2-1-16,-6-10-108 15,-9 2-93-15,-9-4-154 0,-65 14-611 16</inkml:trace>
  <inkml:trace contextRef="#ctx0" brushRef="#br0" timeOffset="-94181.9">8133 8514 1430 0,'9'-6'205'0,"2"2"-103"16,16-8-42-16,0 2 51 16,8 0 9-16,1 6-31 0,-1 2-2 15,4 4-41-15,1 8-34 16,0 2 45-16,-2 10-57 15,2 4-6-15,-7 8 6 16,-1 2 8-16,-8 5 0 16,-6 3-8-16,-12-6 0 15,-5 4 22-15,-8-4-20 16,-6-4 13-16,-12-2 36 16,-6 2-9-16,2-4 10 15,-5-6-49-15,5-6 6 16,7-8 48-16,7-2-57 15,6-3-14-15,4-1 13 0,3-3-72 16,2 1-135 0,8-9-281-16</inkml:trace>
  <inkml:trace contextRef="#ctx0" brushRef="#br0" timeOffset="-93658.49">8860 8671 1447 0,'2'-3'482'0,"2"-1"-361"0,6 0-97 0,7-3 107 0,1-1 11 0,-1-6-56 0,6-3-23 0,-3 3-51 0,2 0-5 0,-4 0 38 0,-1 4-45 15,-7 2-9-15,-4 0 9 16,-6 4 9-16,0 2 0 16,-4-4-9-16,-4-2-24 15,-6-2 3-15,-2 2 21 16,-2 2-18-16,0 2 18 15,3 4 0-15,-4 6-1 0,-4 4-8 16,-2 10 9 0,3 8 6-16,-3 8-6 0,8 2-15 15,5 1 15-15,5-7 0 16,15-4 16-16,5-8-16 16,6-6 0-16,10-4 22 15,10-8-22-15,3-4 0 16,2-6 15-16,-1-5-8 15,-3 0 1-15,-7-1-8 16,-8 1-41-16,-5 2 28 16,-9 4-173-16,-5 0-119 15,-12-22-594-15</inkml:trace>
  <inkml:trace contextRef="#ctx0" brushRef="#br0" timeOffset="-93296.85">9392 8394 1452 0,'-2'-2'468'0,"-3"4"-372"0,-5-2-86 0,-4 7-9 0,-11 10 116 0,-3 5-58 0,-1 8-11 0,0 4 1 0,4-2 17 0,7-4 0 0,7 0-58 0,7-3-1 0,4-6 55 16,2-1-62-16,2 0-3 15,5-5 3-15,3-2 1 16,3-3 22-16,-1-1-23 15,3-1-5-15,8-6-26 16,1 1-82-16,1-2-134 16,51-12-201-16</inkml:trace>
  <inkml:trace contextRef="#ctx0" brushRef="#br0" timeOffset="-92908.55">9620 8516 1605 0,'-8'12'189'0,"0"0"-147"0,-5 12 6 15,6 4-5-15,0 0 7 16,10-10-23-16,5 2-9 15,3-6 63-15,10-4-47 16,-2-6-1-16,10-4 27 16,2-8-12-16,-2-2-6 15,2-5-28-15,-6-3-13 16,-4 0 60-16,-9-1-60 0,-1-1 14 16,-8 2 19-16,-6-2-8 15,-10 6-13 1,-5-2-13-16,-8 8 0 0,-7 2-24 15,-6 8 24-15,4 8-72 16,1 0-100-16,8 6-52 16,-14 14-259-16</inkml:trace>
  <inkml:trace contextRef="#ctx0" brushRef="#br0" timeOffset="-91803.63">10034 8342 1524 0,'-5'0'225'0,"5"0"-156"0,-4 0-42 0,0 0 17 0,-1-2-34 0,-2 4 11 0,0 2 65 0,-3 6-50 0,-6 12-6 0,0 12 52 0,0 10-13 0,8 2 0 0,6-4-69 0,4-4 12 0,4-12 18 0,3-3-30 0,0-5 9 0,-2-10-4 0,-1-5-4 16,0-3 32-16,7-6-24 16,0-12-3-16,3-5 42 15,3-10-48-15,-1-5-13 16,-5 0 13-16,1-2 1 16,-7-2 9-16,-3 3-10 15,-6-1 0-15,-7-2-7 16,-5 4 7-16,1-2-27 15,-1 2 27-15,-1 8 1 16,7 4 23-16,0 8-24 16,5 10-4-16,0 10-25 0,1 8 2 15,-5 16 27-15,-4 14 22 16,3 10-21-16,2 7 14 16,9-7-15-16,3-5 0 15,6-4 3-15,1-5-3 16,1-6-10-16,-1-4 10 15,-3-8 9-15,2-6 3 16,-1-4-12-16,3-8 0 16,1 0 51-16,8-8-50 15,-3-2-1-15,5-6 15 0,0-2-14 16,0-6 15-16,-4 2-16 16,-6 4 0-16,-7 4 24 15,-6 8-24-15,-2 6 0 16,-2 0-1-16,0 4 10 15,-2 6-17-15,0 2 8 16,-3 8 0-16,7 2-4 16,7-2 4-16,-1-4-2 15,10 0 2-15,7-2 2 16,0-10 17-16,6-4-19 16,-2-10 0-16,-2 0 20 15,-2-6-20-15,-4-2 0 16,-1-2 0-16,-5-2 0 15,-3 4 9-15,-4 2-9 16,-4 6 0-16,-2 4-15 0,0 2 15 16,0 4-31-1,3 2 5-15,-3 0-8 0,2 4 34 16,0 2-16-16,4 4 16 16,-1-2 7-16,0 2-7 15,-3-6 0-15,0-4 6 16,-2-2 9-16,2 0 38 15,-2-2-19-15,3-4-11 16,1-10 35-16,2-2-58 16,1-5-3-16,2 4 3 15,0 1 0-15,-2 4 0 16,-1 6-11-16,6 2 10 16,3 6-29-16,-1 2 30 15,5 6-21-15,-1 0 20 16,1 3-26-16,0 0-45 15,-7 1-104-15,-4-4-95 0,-5-3-14 16,-35-5-982-16</inkml:trace>
  <inkml:trace contextRef="#ctx0" brushRef="#br0" timeOffset="-91501.94">10196 8225 1689 0,'0'-2'252'0,"0"0"-75"0,-2 1-59 0,6-2-41 0,4 3 2 0,-2 0-40 0,7 4-13 0,3 2-26 16,7 2-35-16,0 8-4 0,2 0-283 0,49 10-378 0</inkml:trace>
  <inkml:trace contextRef="#ctx0" brushRef="#br0" timeOffset="-90960.35">10696 8249 1657 0,'0'0'233'0,"2"0"-146"0,0 0 16 0,0 0-5 0,0 0 8 15,1 4-105-15,3 0 18 16,-4 4 7-16,-2-2-17 16,2 1 24-16,-2 3-33 15,3-5 6-15,-3 8 30 16,0 5-36-16,2 4-9 16,1 8 9-16,3 0 0 15,1 0 0-15,-1-4-3 16,6-4 3-16,-3-4-19 15,-3-8 19-15,1-4-33 16,-3-4 32-16,6-2 1 16,0 0-15-16,4 0 14 15,1 0-4-15,6 0-16 0,-6 8 15 16,5 6-13-16,-5 10 19 16,-1 14 15-1,-3 8-15-15,-9 7 0 0,-4-3-4 16,-13-6-8-16,1-4 12 15,-12-12-3-15,4-8 3 16,-5-8 10-16,-7-8 31 16,3-6-28-16,-2-10-11 15,4-8 94-15,6-10-53 16,5-6-7-16,14-2 12 16,8-7-36-16,12 3 18 15,-1 2-30-15,10 6 11 16,-3 6 26-16,3 0-37 15,-3 12 0-15,0 2 0 0,-6 4 9 16,4 2-1-16,-4 2-8 16,-3 2 0-16,1-2 47 15,-6 4-46-15,-3 0 5 16,-1 2 12-16,-4-4-11 16,0 4 10-16,0 0-17 15,0-2-20-15,0 4-1 16,-2 2-186-16,-5 10-370 15</inkml:trace>
  <inkml:trace contextRef="#ctx0" brushRef="#br0" timeOffset="-90776.34">11124 8386 1895 0,'0'0'369'0,"0"0"-331"0,-3 2-38 0,-2 8-5 0,-3 4-223 0,-61 12-885 0</inkml:trace>
  <inkml:trace contextRef="#ctx0" brushRef="#br0" timeOffset="-86962.38">20570 15027 1836 0,'-2'-2'303'15,"0"2"-210"-15,2 0-78 0,0 0-15 16,0 0 7-16,-2 0 28 15,-1-4 1-15,1 4 15 16,-4-6 55-16,-2 4-32 16,-2-2-11-16,-3 2 0 15,-1-2-24-15,-9 0 37 16,2 4-76-16,-8-2-2 16,-7 2 2-16,-7-2 0 15,-3-2-11-15,-6 2 10 16,-2-6 2-16,-6-4 16 15,-4 2-17-15,-9-4-3 16,-8 2 3-16,-1 2 1 16,-5-2-1-16,4 2 0 0,4 4 0 15,5 2 16 1,7 4-16-16,11 0-19 0,12-2 19 16,11 4 0-16,12-2 0 15,8 0 9-15,8 2-9 16,5-4 60-16,-4 2-36 15,-1-2-23-15,-1 2 31 16,-3-2-13-16,4 2-8 0,1 0 5 16,4 0-16-1,0 0 46-15,-2 0-46 0,2 0 2 16,2 0-2-16,-2 0 0 16,0 0-11-16,2 0-56 15,-4 0-94-15,2 0-100 16,-2 0-227-16,-18-18-480 15</inkml:trace>
  <inkml:trace contextRef="#ctx0" brushRef="#br0" timeOffset="-86314.77">19278 14664 738 0,'0'0'854'0,"0"0"-677"0,0 0-103 0,0 0 40 0,0 4 22 0,-2-4-29 0,-1 4-20 0,-3 4-12 0,-8 12 19 0,-5 10-23 0,-10 6-70 15,-3-1 50-15,-1 1-46 16,-2-3 4-16,3-6-3 15,6-1 10-15,5-12-14 16,8-2-4-16,1-6 13 16,6-4 7-16,4 0-18 15,2-2 0-15,2-2 0 0,0 4 0 16,2 2 0 0,8 0-6-16,3 2 15 0,4 6 6 15,2-6-15-15,4 6-3 16,-5 0 3-16,3 4 0 15,-4 0 0-15,-1 2-1 16,0-4 1-16,-4-2 7 16,-4-2-7-16,2-6-3 15,-5-2 3-15,-3 0 0 16,-2-4 0-16,0 0 2 16,0-2 6-16,1-10 25 15,1-4-33-15,-2-2 0 0,1-8 9 16,-1-2 0-1,3-6 0-15,-5-4 7 16,2-2-15-16,-2 6 61 0,-2 1-53 16,-3 9-2-16,3 11 29 15,-1 6-33-15,3 9-3 16,0 0-6-16,0 0 2 16,0 0-22-16,0 0 26 15,0 0-34-15,0 0 14 16,0 0-50-16,0 0-76 15,-2 5-118-15,-9 8-287 16</inkml:trace>
  <inkml:trace contextRef="#ctx0" brushRef="#br0" timeOffset="-81895.94">20894 13912 1363 0,'-3'-2'281'0,"3"2"-142"0,-2-2-62 0,2 2-58 0,0 0 71 0,0 0-28 0,0 0 4 16,0-2-6-16,0-4-20 16,0 4-10-16,2-2-7 15,1 2-14-15,-6-2 60 16,3 2-50-16,0 2-5 16,0 0 26-16,0 0-10 15,0 0-1-15,0 0 8 0,0 0-37 16,0 2 53-1,-2 4-53-15,0 10 0 0,-1 8 29 16,2 8-15-16,2 10 7 16,2-3-21-16,1 1 15 15,1-4-5-15,1-8-10 16,-1-2-4-16,0-8 3 16,-5-6 1-16,0-8 0 15,0-2-6-15,0-2-39 16,0 0 15-16,0 0-67 15,-3-6 13-15,-2-6-14 16,-1-6 47-16,-5-12 51 16,-1-4 21-16,-3-4-21 15,1-7 95-15,-1 1-67 16,-1 0 1-16,5 2 10 0,3 6-12 16,1-4-17-1,4 10 11-15,-1 8-12 0,2 8 45 16,-1 8-39-16,3 6-15 15,0 0-1-15,5 2-26 16,2 4 13-16,8 8 13 16,3 8 1-16,13 2 14 15,5 4-14-15,4 0-12 16,4-4 12-16,1 0 12 16,-3-4-11-16,1-2-1 15,-3-5 1-15,-4-2 5 16,-5 0-6-16,-7-4-10 15,-4-3 8-15,-4 0 2 16,-5-1 0-16,-2-2-7 0,0-1 7 16,-7 0 12-16,-2 0-12 15,0 0 0-15,0-1 12 16,0-2 3-16,2-5-6 16,0-7-9-16,1-3 8 15,-3-3 37-15,2 5-44 16,0 0-1-16,-4-2 17 15,2-2-11-15,-2 4 3 16,-1-4-3-16,-1-4 0 16,0-2 33-16,-3 0-39 15,2-6 0-15,-1 4 2 0,-1 6 5 16,3 4-5-16,-3 4-2 16,0 6 1-1,-2-1-16-15,3 8 15 0,1-2-21 16,1 3 21-16,2-1 1 15,0 1 0-15,-1 1-1 16,0-1-2-16,3 3-25 16,-4 1-12-16,0 6-141 15,2 4-106-15,4 30-512 16</inkml:trace>
  <inkml:trace contextRef="#ctx0" brushRef="#br0" timeOffset="-81330.93">21619 13622 1673 0,'-2'0'301'0,"2"0"-157"0,0 0-51 0,0 0-31 0,0 0-29 0,2 0 55 0,-2 0-61 0,0 1-7 0,0 3 10 0,3 2 15 15,-1 11 0-15,7 2-11 16,-4 6-22-16,-1 8 42 16,0 8-54-16,3 7-4 15,-2 2 4-15,4 0 1 16,1-4 12-16,-1-10-13 15,1-1 1-15,-2-13 2 16,-1-6-3-16,0-7-4 0,-5-5 4 16,3-1 9-16,-3-6 3 15,4 2 21-15,7-3-26 16,5 0 53 0,3-5-60-16,-1 4 1 0,6-1-2 15,-1-2 1-15,0 4-80 16,-1 4-134-16,1-6-163 15,26-10-409-15</inkml:trace>
  <inkml:trace contextRef="#ctx0" brushRef="#br0" timeOffset="-80754.94">22444 13684 1692 0,'0'2'457'0,"2"2"-412"0,2 8-44 0,8 8 40 0,-1 6-41 0,7 4 56 0,-5 4-56 0,0-2 0 0,1-6 10 0,-5-2-10 16,-5-10 2-16,-2-6-2 15,-2-6 0-15,-2-2 35 0,-2-2-10 16,-5-2 16-16,-7-10-19 16,-3-8-20-16,-6-10 13 15,0-10-15-15,0-4 1 16,4-2 60-16,-2-2-33 15,7-3-19-15,3-1 23 16,9 2-13-16,13 8 1 16,5 2-20-16,5 8 1 15,10 6 4-15,2 6-5 16,7 9-9-16,-5 6 8 16,1 10 2-16,-2 4 7 15,-3 8-8-15,-10 4 1 16,1 3 56-16,-9 2-41 15,-6-2-10-15,-8-2 42 0,-5 2-10 16,-10 0 26-16,-4-2-37 16,-5 2-10-16,-6-6 17 15,2 0-34-15,-5-6-18 16,-1 3-99-16,4-6-180 16,-42 4-429-16</inkml:trace>
  <inkml:trace contextRef="#ctx0" brushRef="#br0" timeOffset="-76077.28">20724 12599 1463 0,'0'-2'250'0,"-2"2"-160"0,2 0-22 0,0-4 19 0,2 2 10 0,-2-4-29 0,0 0-26 0,2 0 85 0,-2-1-49 0,3 2-16 0,-3 3-5 0,0 0 0 15,0 0 18-15,0 2-65 16,0 4 13-16,-3 6-16 15,1 18 1-15,-3 8 1 16,1 12 15-16,0 6-23 16,4-2 6-16,4-10-7 15,5-3 0-15,3-11-3 0,-2-10 3 16,-1-9-4-16,-3 0 4 16,0-7 9-16,0-4 6 15,3-2-15-15,3-5-5 16,-2-1-20-16,1-5 25 15,3-6-32-15,-7 3 19 16,-1 4-22-16,-4 9 13 16,0 1-97-16,0 9-35 15,6 5 124-15,1 8 4 16,10 3 7-16,1-3-14 16,5-4 10-16,2-9 23 0,-2-2-21 15,-2-6 21 1,0-6-8-16,-1-8 16 0,-5-2-8 15,2-4 22-15,-7-3-5 16,-1-2 49-16,-7 0 18 16,-4-4-56-16,-4-4 80 15,-8 4-58-15,-5-4-19 16,-2 6 4-16,0 6-23 16,-2 6-12-16,1 12-9 15,-1 6-53-15,0 6-17 16,-4 8-137-16,10 0-90 15,-9 16-604-15</inkml:trace>
  <inkml:trace contextRef="#ctx0" brushRef="#br0" timeOffset="-75656.69">21332 12603 912 0,'0'0'1125'0,"0"0"-931"0,0 0-133 0,-2 2 5 0,0 4 20 0,-2 10-56 0,-6 6 22 0,1 4-7 0,1 0-33 0,1-4-1 0,7-4-11 0,7-8-5 0,-3-4 5 16,5 0 0-16,0-4 0 15,2-2 9-15,2-6 3 16,1-2 6-16,-3-2-18 16,3-8 0-16,-6 0 28 15,-3 2-27-15,-5 2-1 16,-3-2 14-16,-5 6-13 15,-6 0-2-15,-3 6-28 16,-8 4-104-16,2 4-47 16,-1 6-159-16,-10 10-561 0</inkml:trace>
  <inkml:trace contextRef="#ctx0" brushRef="#br0" timeOffset="-75296.11">21511 12591 1785 0,'4'-2'493'0,"3"0"-433"15,9-2-25-15,10 0 14 16,10 2-14-16,4 2 35 0,-3 4-35 15,-5 2-28-15,-6 8 49 16,-5-2-55-16,-6 6 0 16,-5-4 2-16,-6-2 6 15,-4-6-12-15,-2 0 3 16,0-4 0-16,-2-2 31 16,0-2-19-16,-2-4 14 15,1-2 10-15,-3-8-8 16,6-6 20-16,2-2-48 15,2-4-28-15,8 2 27 16,2-2-111-16,6 2-156 16,42-23-263-16</inkml:trace>
  <inkml:trace contextRef="#ctx0" brushRef="#br0" timeOffset="-74531.38">22175 12406 1750 0,'0'0'312'16,"0"0"-135"-16,0 0-62 15,0 0 22-15,-3 0-53 16,-1 0-35-16,-7 2-17 0,-5 4-32 16,-9 6 15-16,-1 12-15 15,4 5 0-15,3-1-6 16,9-2 6-16,7-2-1 16,3-6-1-16,3-8 2 15,1-2-1-15,0-4-10 16,2-8 11-16,2 0 21 15,3-8-13-15,1-6-8 16,5-8 6-16,-5-4 0 16,1-9-9-16,-5 1 3 0,1-2 0 15,-5-2 14 1,-7 0-14-16,0 0-6 16,-10 6 5-16,4 3 2 0,0 6 11 15,2 10-12-15,3 3 0 16,4 10-21-16,0 4 21 15,2 18-58-15,0 13 50 16,7 13-1-16,5 8-10 16,3-2-40-16,3-4 31 15,3-6 10-15,-4-6 18 16,4-10-9-16,-5-6 3 16,-5-10 12-16,3-5-5 15,-3-10-1-15,3-4 0 0,1-7 26 16,0-8-25-1,0-1 0-15,-5-3 12 0,-2 4 5 16,-3 0 14-16,-3 6-32 16,4 8 9-16,-6 6 43 15,2 2-52-15,5 8-9 16,4 2 9-16,7 6 0 16,0 4 30-16,0 4-30 15,-2 2 2-15,-5-2 18 16,-1-4-20-16,-10 0 0 15,-6 0 4-15,-10-2 4 16,-6 6 14-16,-16 3-22 16,-11 0-126-16,-15 2-123 15,-116 23-386-15</inkml:trace>
  <inkml:trace contextRef="#ctx0" brushRef="#br0" timeOffset="-72163.11">20490 12887 1664 0,'0'-1'267'0,"0"-2"-69"0,0-2-40 0,3-1-47 0,-1 2-9 0,0 0-9 0,0 1 1 0,-4 3-70 0,2 0-13 0,0 0 10 0,-2 3-21 0,-8 2-12 15,-3 9 11-15,-12 7 2 16,-10 11 14-16,-9 2-15 15,-10 0 0-15,0-2-16 16,-2-2-1-16,-2-6-7 16,8-2 3-16,3-6 21 15,11-6-1-15,14-4-5 16,6-6 6-16,8-4 9 16,6 4-9-16,4-2-12 15,0-2-14-15,2 0-47 0,1-2 31 16,5-2-30-1,-2 2-80-15,0 4-19 0,-3 0-37 16,-1 2-32-16,-2 2-14 16,0-2-71-16,-2-4-300 15</inkml:trace>
  <inkml:trace contextRef="#ctx0" brushRef="#br0" timeOffset="-71726.2">20044 13042 821 0,'2'-8'202'16,"1"0"-43"-16,1-8-63 15,3 0 89-15,0 4-29 16,-3 0-8-16,-2 6-37 16,-4 6-45-16,2 0 3 15,-2 2-61-15,-7 4-8 16,-1 8 75-16,-4 8-24 0,-9 2 1 16,1 6-11-16,2-4-31 15,6-4 23-15,3-6-33 16,7-6 1-16,-2-6 17 15,6 0-17-15,0-2 8 16,4-2-9-16,-4 2 0 16,2-2 0-16,2 6 0 15,5 2 9-15,7 6 8 16,7 3-17-16,-2-3-9 16,4-3 9-16,-5 0 0 15,4-8 10-15,1-1-10 16,-3-4 0-16,3-1 9 15,-2-5-8-15,-4-5-1 0,-7 5 9 16,-6 1-8 0,-4-4 19-16,-6 0-19 0,-8-6 11 15,-7-1 44-15,-6-2-29 16,-8 6-27-16,0-2 0 16,-1 6-16-16,3 4-34 15,-2 10-190-15,-44 4-474 16</inkml:trace>
  <inkml:trace contextRef="#ctx0" brushRef="#br0" timeOffset="-67680.86">21103 14373 1396 0,'-3'0'306'0,"3"-4"-189"0,3 4 6 0,-3-1 17 0,0 1-8 0,0 0-20 0,0-3-58 0,0 3 42 15,0 0-51-15,0 0-19 16,0 0 32-16,2-1-41 0,1 1 8 16,1-3-8-1,13-7-17-15,14-2 64 0,21-8-35 16,15-6-28-16,11 0 50 16,4 0-43-16,1-2-8 15,-5 2 0-15,-9 4 9 16,-11 4-35-16,-16 6 4 15,-15 8-209-15,-18 6-137 16,-60 42-146-16</inkml:trace>
  <inkml:trace contextRef="#ctx0" brushRef="#br0" timeOffset="-67462.73">21041 14486 1774 0,'8'-6'341'0,"5"-6"-209"16,19-6-87-16,13-5 60 15,7 4-59-15,11-6-26 16,2 1 29-16,4 2-26 16,-6 4-11-16,-5 2-12 15,-14 10-75-15,-13 2-195 16,2 8-297-16</inkml:trace>
  <inkml:trace contextRef="#ctx0" brushRef="#br0" timeOffset="-65396.15">21027 14957 1251 0,'-2'-6'657'0,"2"4"-533"0,0-2-38 0,-2-2 85 0,4 0-72 0,-2 0-24 0,2 6 40 15,-2-4-31-15,0 4-25 16,0 0-7-16,0 0-38 16,0 0 47-16,0 4-61 15,2 4 0-15,2 16 26 16,8 14 11-16,-3 16-11 16,-1 4-23-16,-1-2 7 15,3-3 8-15,0-13-18 16,-3-6-6-16,2-10 6 15,-2-14 0-15,-5-4-5 16,2-6 4-16,-4 0 2 16,0-4-4-16,2-4 3 0,-2-10-27 15,7-8 11-15,-5-5-19 16,0 8-7-16,1 1 9 16,0 8-15-16,1 5 42 15,0 9-34-15,5 9-10 16,9 5 44-16,5-1 6 15,2 8 0-15,2-1-1 16,0-4 3-16,0-6 19 16,-4-6-21-16,-4-4 6 15,-1-4 37-15,-5-4 10 16,3-6-2-16,-3-4 0 16,-1-10-33-16,1 2 55 15,-7-10-56-15,-1-1-1 0,-5 1 14 16,-2-2-22-1,-5 6-7-15,-6-2-1 0,1 6 8 16,-1 6-35-16,1 8-18 16,-7 2-74-16,1 10-137 15,-1 8-261-15,-24 28-403 16</inkml:trace>
  <inkml:trace contextRef="#ctx0" brushRef="#br0" timeOffset="-64987.45">21596 15027 1431 0,'0'0'788'0,"-4"0"-644"0,4 0-68 0,-1 2-10 0,1 0-21 0,-5 10 44 0,3 6-40 0,-2 10-17 16,1 6 5-16,6-2-22 15,1-5-6-15,8-5-9 16,-2-4 6-16,3-10 21 16,3-4-27-16,-3-4 1 15,-1-2 21-15,3-4-10 16,-1-11 6-16,-3 2-9 15,-5-6 0-15,-1 2 34 16,-5-2-41-16,-7 3 5 0,-3 4 16 16,-7 0-23-1,-7 10-16-15,-2 0 4 0,-3 8-83 16,-2 10-56 0,2 4-218-16,-12 26-270 0</inkml:trace>
  <inkml:trace contextRef="#ctx0" brushRef="#br0" timeOffset="-64611.75">21862 15033 560 0,'0'-2'1664'16,"2"2"-1415"-16,6-4-153 0,9 4-58 16,4 2-7-16,8 2 3 15,0 2-33-15,2 6 65 16,-4 2-41-16,-8 4-24 16,2 0 15-16,-13 4-12 15,-1-8-2-15,-7-1-4 16,-5-8 4-16,1-1 46 15,-2-4-48-15,-1 0 0 16,-5-5 23-16,4-4-9 16,3 0-7-16,3-4-7 0,6-9-6 15,7 4-11 1,10-4 2-16,-1 0-100 0,5 4-97 16,3 4-137-16,30-14-334 15</inkml:trace>
  <inkml:trace contextRef="#ctx0" brushRef="#br0" timeOffset="-64044.9">22475 14927 1741 0,'-2'4'347'0,"2"-4"-194"16,0 0-78-16,-2 0 72 15,2 0-53-15,-4 0-35 16,-3 6 4-16,-7 2-17 16,-8 14-16-16,-4 2-4 15,-3 12-14-15,2-2 51 16,9-2-63-16,9-2 10 15,5-6-20-15,8-8 10 16,5-3 0-16,5-7 0 16,7-6 6-16,2-10 25 0,6-8-30 15,0-9 0-15,-5 1 20 16,-2-8-10-16,-8 2-11 16,-3-4 0-16,-7 0 13 15,-6 0 17-15,-7-4-30 16,-4 0 0-16,-7 4 13 15,-1 1 5-15,2 11-16 16,3 2 7-16,5 8 3 16,5 6 34-16,-2 2-46 15,8 4 0-15,0 2-9 16,6 4 9-16,-2 12-9 16,7 12-6-16,2 14 30 15,9 11 1-15,3 1-16 16,2 0-9-16,0 2 9 0,-6-10 0 15,-3-2-10-15,-7-12 1 16,-3-6-104-16,-4-9-112 16,-14-13-482-16</inkml:trace>
  <inkml:trace contextRef="#ctx0" brushRef="#br0" timeOffset="-63459.74">22801 14780 193 0,'-2'-1'1693'0,"2"1"-1399"0,-2-3-86 0,2 2-65 0,2-2-25 0,2-3 4 0,7-6-67 0,5 1-16 0,3-6-9 0,4 3-22 0,-1 10 22 16,3 0-30-16,-5 12-5 16,2 6 5-16,-5 12 1 15,-1 15-1-15,-7 7 0 16,-11 8 14-16,-9 2 7 16,-7-2-21-16,-7-6-18 15,-1-6 18-15,-1-8 13 16,3-8-13-16,1-10 0 15,10-1 11-15,4-13 8 16,7 0-19-16,2-4 0 0,2 0 8 16,1-3 4-1,1 2-3-15,5-3 9 0,6-5-12 16,14 0 27-16,2-1-33 16,0-3-14-16,-1 1 13 15,1 2-92-15,0-4-143 16,3-2-338-16,37-34-1256 15</inkml:trace>
  <inkml:trace contextRef="#ctx0" brushRef="#br0" timeOffset="-62880.92">23304 14752 1724 0,'0'0'351'0,"0"0"-186"0,-2-4-14 0,2 4 29 0,0-4-21 0,0 4-30 0,2-1-39 0,-2 1-58 0,4 5 13 0,5 13-30 15,9 6-11-15,5 15 37 16,8 9-25-16,0 6-14 16,3-6-2-16,-3-6 9 15,-2-6 0-15,-10-10-9 16,-3-8-6-16,-7-14 5 16,-5 0 2-16,1-6 4 15,-2-4 0-15,1-8 7 16,5-12 25-16,-3-6-37 15,-4-4 1-15,0-6 5 0,-4-4 0 16,0-7-6 0,0 3-1-16,2 6-15 0,2 12-2 15,2 6-80-15,-2 16-172 16,4 2-353-16,15 10-906 16</inkml:trace>
  <inkml:trace contextRef="#ctx0" brushRef="#br0" timeOffset="-62447.24">23792 14951 1795 0,'2'0'378'15,"3"0"-153"-15,9-2-55 16,1 2 1-16,9-8-26 15,1 0-58-15,-1-6-34 16,5-4-17-16,-2 0-29 16,4-4 28-16,-6 0-35 15,-7-1 0-15,-7 5 7 16,-5 0 14-16,-12 8-20 16,-1-3-1-16,-7 4 0 15,-9 9 6-15,-7 6-6 16,-8 10-3-16,-2 8 3 0,5 7 0 15,6 5-16 1,10-2 15-16,11 2 1 0,8-4 2 16,6-2-2-16,6-2-6 15,1-6 6-15,9-8 0 16,3-4 1-16,1-8-1 16,10-6 12-16,4-4 13 15,0-6-25-15,1-4-31 16,-3-4-32-16,-5-2-116 15,-6-6-320-15,19-54-418 16</inkml:trace>
  <inkml:trace contextRef="#ctx0" brushRef="#br0" timeOffset="-61764.13">24436 14686 1652 0,'0'0'360'0,"0"0"-203"0,0 0-7 0,0 0-27 0,2 0 9 0,-2 0-31 0,0 0 25 0,-2-2-66 16,2 2-14-16,0 0 19 16,0 0-17-16,0 0-5 15,0 0-16-15,-14 8-18 16,3 2 57-16,-9 14-45 16,-11 8-10-16,-5 7 4 15,3 1-5-15,8-4-10 16,8 0 0-16,10-8 6 15,12-2-15-15,10-4 9 0,8 0-8 16,12-14 8-16,12-2 0 16,6-10 0-16,7-6-30 15,-8-4-85-15,-8 0-70 16,21-38-560-16</inkml:trace>
  <inkml:trace contextRef="#ctx0" brushRef="#br0" timeOffset="-60963.7">21965 15905 1514 0,'-6'-4'258'0,"3"3"-111"0,-1-2-71 15,-3 1 95-15,5 2-31 0,2-4 5 0,-2 4 25 0,4 0-41 0,-2 0-24 16,0 0-24-16,6-8-47 16,17-6 38-16,15-4-65 0,30-8-6 15,26-10 31-15,76-22-23 16,-110 40-8-16,53-18-1 16,-8 6-24-16,-20 6 23 15,-28 12-271 1,-18 12-480-16</inkml:trace>
  <inkml:trace contextRef="#ctx0" brushRef="#br0" timeOffset="-60762.68">21999 15923 1741 0,'11'-5'646'15,"7"0"-496"-15,24-7-1 16,14-2-16-16,19 0 26 0,10-8-94 16,4 0-43-16,3-4 8 15,-8 2-30-15,-8 2-119 16,69-36-539-16</inkml:trace>
  <inkml:trace contextRef="#ctx0" brushRef="#br0" timeOffset="-59657.97">24580 14327 289 0,'-3'-2'1323'0,"3"2"-1105"0,0-2-59 15,3 2 25-15,-3 0-40 0,0-2 12 0,0 2-33 0,0 0 27 0,3-2-72 0,-3 4-30 16,3 4-10-16,7 14-4 16,-1 16 26-16,5 17-36 15,-1 5-12-15,1 4 24 16,-1-8-36-16,3-2-10 15,1-6 4-15,-1-10-27 16,-5-5-72-16,-2-12-102 0,-7-6-99 16,-2-4 27-1,-7-5-87-15,-26-12-403 0</inkml:trace>
  <inkml:trace contextRef="#ctx0" brushRef="#br0" timeOffset="-59481.11">24644 14638 1316 0,'10'-12'639'16,"3"0"-405"-16,19-10-99 16,3-4 37-16,2 6-89 15,-6 4-41-15,-4 2-42 16,-6 4-24-16,-3 2-135 16,-7 8-200-16,-11 14-698 15</inkml:trace>
  <inkml:trace contextRef="#ctx0" brushRef="#br0" timeOffset="-59231.32">24888 14702 1727 0,'0'10'273'0,"-3"0"-82"15,6 4-80-15,2 2 49 16,-1-11 14-16,3-1-36 15,-1-4 5-15,8-3-44 0,1 2-39 16,1-4 51-16,-3-7-84 16,0 2-17-16,-7 2 11 15,-4-2-15-15,-4-4-6 16,-8 0-42-16,-12 4-96 16,-9 0-130-16,-12 8-413 15,-70 8-662-15</inkml:trace>
  <inkml:trace contextRef="#ctx0" brushRef="#br0" timeOffset="-59004.76">24953 14638 1780 0,'11'4'379'16,"6"4"-187"-16,12 2 2 0,6 4-47 15,-10-4-99-15,-6 2 25 16,-11-4-73-16,-5-4-7 16,-3-4 6-16,-9 4-52 15,-12-4-196 1,-85-12-742-16</inkml:trace>
  <inkml:trace contextRef="#ctx0" brushRef="#br0" timeOffset="-42696.4">2136 11169 1643 0,'0'0'198'0,"2"-4"-171"0,4-2 17 0,1 0-29 0,4-2 3 0,2-2-9 0,-2 6-3 0,1 0 10 15,1 0 8-15,-4 4-22 16,-2 0 49-16,-1-2-15 16,-1 2 0-16,3 0-2 15,-3-4-22-15,0 2 39 16,-3 0-21-16,0 0-15 16,-4 2 51-16,-3 0-15 15,-12 2-28-15,-10 6-16 16,-15 6-5-16,-14 12 19 15,-2 8 3-15,0 4 4 16,2 8 40-16,12 0-35 0,8 2-8 16,14-2 11-16,13-5-36 15,13-9 22-15,16-4-11 16,16-6-11-16,13-6 60 16,15-8-32-16,6-10-17 15,1-2-11-15,-2-6 6 16,-9-2-18-16,-8 0-152 15,-10-4-319-15,16-36-159 16</inkml:trace>
  <inkml:trace contextRef="#ctx0" brushRef="#br0" timeOffset="-42176.87">2447 10950 1906 0,'0'0'342'0,"0"0"-267"0,3 0 31 0,-3 0-5 0,0 7-67 0,2 0 5 0,6 15 24 16,-1 15 9-16,2 15-22 16,-2 6-49-16,4 6 37 0,5-4-38 15,-6 1 6 1,4-10-7-16,-3-8 1 0,-6-11-3 16,-3-8-6-1,-2-10 18-15,0-8 1 0,0-4-9 16,0-4-1-16,0 0 44 15,0-10 1-15,2-6-35 16,1-15-10-16,8-3-6 16,4-4-13-16,-1 0 14 15,3 6-46-15,1 8 14 16,1 10-4-16,-2 12 17 16,-2 10 11-16,-1 12 13 0,0 9-9 15,-1 2 9 1,0 6-13-16,5-5 12 0,-3-4-68 15,3-5-80 1,-1-3-56-16,4-7-82 0,37-13-92 16</inkml:trace>
  <inkml:trace contextRef="#ctx0" brushRef="#br0" timeOffset="-39962.52">3104 11157 1629 0,'-4'-2'461'0,"0"2"-358"16,-8 0-35-1,-1 6 59-15,-5 6-16 0,-6 8 14 16,-3 8-40-16,2 0-44 16,3 2 44-16,7-2-77 15,8-3-1-15,4-6 5 16,3-1-6-16,8-8-5 15,-2 1-1-15,5-7 9 16,5-2 10-16,-1-6-12 16,8-9-6-16,-5-1 22 15,-1-5-15-15,-1-2-8 16,-5 1 0-16,-5 4 14 16,-1 5-8-16,-3 6-6 15,-2 5-47-15,3 6 20 16,1 7 0-16,3 2 0 0,1 3-27 15,4 0-52-15,-1-10 80 16,9 1-14-16,-2-14-16 16,6 0 43-16,3-9 12 15,-2-8 1-15,-1-3 0 16,-6-4 14-16,-5 0 23 16,-1-3 10-16,-8-2-46 15,-2-2 52-15,-4-6-31 16,-2-1-4-16,-1 3-18 15,-6-3 17-15,4-1-4 16,1 1-13-16,1 1-4 16,3 6 3-16,0 4 1 15,-1 10 0-15,1 10-2 16,2 12-26-16,-2 14 20 0,-1 18 8 16,1 22 23-16,-2 22 10 15,4 8-24-15,13 3 0 16,1-5-9-16,8-10 2 15,2-11-4-15,1-21 2 16,-3-12 0-16,-1-19-3 16,-4-6 4-16,6-7-1 15,-3-9 0-15,1-5 18 16,0-8 5-16,-3-6-23 16,-7-2-13-16,-2-4 13 15,-9-6 0-15,2-6-9 16,-4-2 9-16,-1-2 0 15,3 1 8-15,0-1-8 0,0 8-6 16,0 6 6 0,0 4 7-16,-2 12-7 0,0 6 3 15,2 8 11-15,-2 4 25 16,2 4-39-16,0 0 0 16,0 2-7-16,0 6-7 15,4 14 1-15,1 14 2 16,3 14 22-16,10 6 4 15,1 3-15-15,2-6-8 16,-3-2 8-16,3-7 2 16,-6-10-2-16,1-8 0 15,-1-6 9-15,1-10 37 16,-1-4-45-16,4-2 1 0,0-4 32 16,3-4-17-1,1 0-8-15,0-4-9 0,-4 2 13 16,-1 0 4-16,-5-4-17 15,-1 0-2-15,1-4 2 16,-2-4 6-16,-4 4-4 16,0-7-4-16,-5 5 10 15,0 3 2-15,-4 5-10 16,0 2-15-16,-3 5 14 16,-4 2-5-16,-2 5-30 15,-6 7 30-15,-6 11 6 16,1 7-23-16,3 3 23 15,13 2-45-15,4-8 30 0,6-2-7 16,6-4-17-16,-2-8 27 16,3-2 12-16,5-8 2 15,-1-2-2-15,1-4-6 16,4-6 6-16,-6 0 12 16,3-4-5-16,-5-4-7 15,1 2 14-15,-5-4 28 16,2 4-42-16,-4 6-13 15,1 0 11-15,-1 8-5 16,4 4-11-16,5 6 17 16,3 6-2-16,-1 4-6 15,0 2 9-15,-5 0-18 0,-2-6 18 16,-3 0 1 0,-3-8 0-16,-4-4-1 0,0-2 6 15,2 0 33 1,-2-2-32-16,2-2-6 0,2-6 21 15,1-6-22-15,7-4-6 16,0-2-27-16,7 0-99 16,4 0 3-16,2 6-70 15,8 2 52-15,1 7 76 16,-7 10 47-16,2 1-1 16,-7 3 11-16,-3 4 14 15,-7-5 2-15,1 0-2 16,-3 0 0-16,-6-6 7 15,-4 0 58-15,2-4 68 16,-2 0-29-16,0-4-70 0,-2 0 52 16,0-6-64-16,-2 2-16 15,-6 4 23-15,-1 0-7 16,1 0-22-16,-4 3-6 16,-1 5 6-16,5 0 0 15,4 3 0-15,3 3-21 16,3 2 21-16,0 4-2 15,3 6-8-15,1 4 9 16,6 2-25-16,2 4 13 16,5 4-34-16,0 2 22 15,3 8 25-15,0 2 1 16,2 4 1-16,-4 2-2 16,-3-3 1-16,-3-3 25 0,-10-8-26 15,-6-6 0-15,-6-6 6 16,-9-6-5-16,-1-4 8 15,-7-10-9 1,-2-6 14-16,6-8 28 0,4-8-42 16,9-12 1-16,8-6 30 15,14-8-25-15,9-4 2 16,8-3-8-16,10 4 1 16,3 0-3-16,0 3 2 15,1 8-7-15,-8 2 6 16,-3 6 1-16,-12 4-12 15,-7 2 4-15,-7 2 8 16,-3 2 5-16,-3 2-5 16,-5 2-5-16,1 4 5 0,-3 2 0 15,-1 8-6-15,-6 8-7 16,-1 6 13-16,-3 8-21 16,5 10 21-16,1 0-20 15,10-2-8-15,4-2-44 16,3-6 15-16,4-6 19 15,-1-6 28-15,3-4-2 16,1-12 12-16,-1 0 0 16,5-6 15-16,-5-6 6 15,2-6 15-15,-4 0 1 16,4-2-29-16,-6-2 79 0,0 3-66 16,0 3-20-1,-5 4 28-15,2 11-11 0,-2 0 12 16,-2 6-30-16,4 1 6 15,8 4 15-15,3 4-12 16,8 3 9-16,2 7 19 16,-1 3 7-16,4 1-8 15,-5-2-21-15,-11-6-15 16,-8 0 60-16,-8-2-59 16,-10 2 19-16,-13 2-8 15,-13 0-12-15,-9 0-29 16,-5-4-175-16,5-2-132 15,-58-6-341-15</inkml:trace>
  <inkml:trace contextRef="#ctx0" brushRef="#br0" timeOffset="-37613.51">2309 12057 1641 0,'-11'3'222'0,"-5"-2"-142"0,-13 7-10 0,-4 6 92 0,-3 3-33 0,3 5-72 16,8 2 38-16,3 6-65 15,8 4 13-15,6 2-7 16,6 0-13-16,8-2 8 16,5-6-31-16,3-6 1 15,6-6 14-15,0-8-5 16,0-6-8-16,-1-6 22 16,4-12-15-16,0-4 25 15,-1-8-31-15,-5-6 9 0,2-10 20 16,-6-6-25-16,-2-9 2 15,0-3 12-15,-7-3-19 16,-1-2 27-16,-3 9-29 16,-3 14 0-16,-1 14 12 15,4 13-11-15,-4 12 10 16,4 5-11-16,0 4-41 16,0 10 40-16,6 14-13 15,1 14 14-15,2 14 6 16,2 6-6-16,10 3-4 15,0-2 2-15,10-4 4 0,0-9 9 16,-2-10-11 0,5-10 0-16,-5-12 3 0,-7-10-2 15,3-8-1-15,0-8 32 16,-4-10-23-16,6-6 48 16,-4-4-38-16,-3-2-13 15,-7-4 24-15,-6 3-30 16,-5 4 0-16,-2 9-1 15,-2 8 10-15,2 7-27 16,-3 11 5-16,3 13-4 16,0 4 16-16,5 8 1 15,9 1-12-15,-1-10 10 16,3 0-68-16,1-10-29 16,-3-4-179-16,-3-8-219 15,11-30-348-15</inkml:trace>
  <inkml:trace contextRef="#ctx0" brushRef="#br0" timeOffset="-37429.63">2815 11863 2028 0,'-2'-2'581'0,"0"2"-440"0,-6 0-81 0,6 0 2 0,0 0 19 0,-2 4-74 15,-3-2-7-15,5 4-9 16,0 0-187-16,4 26-392 16</inkml:trace>
  <inkml:trace contextRef="#ctx0" brushRef="#br0" timeOffset="-37047.1">3062 12041 1650 0,'-2'0'795'16,"0"2"-716"-16,-8 6-71 16,-5 6 58-16,-1 8-11 15,-5 6-31-15,0-2-24 0,5-1 20 16,10-5-29-1,6 0 9-15,6-6-11 0,10-2 2 16,7 2 6-16,6-6 3 16,0 4-1-16,-3-6 10 15,-4-2 6-15,-6 0-15 16,-7 0-7-16,-5 0 7 16,-8-4 7-16,0 4-5 15,-6 0 4-15,-7 2-5 16,-10 0 40-16,-4 2-41 15,0-6 1-15,-3-4-10 16,3-2-30-16,2-6-253 0,-15-26-331 16</inkml:trace>
  <inkml:trace contextRef="#ctx0" brushRef="#br0" timeOffset="-35659.96">3528 12073 1563 0,'0'-4'478'0,"0"3"-337"0,0-2-12 0,-2-1-15 0,-5 3 58 0,-2-2-91 0,-2 3-15 0,-5 4-3 15,-6 10-43-15,-2 11-20 16,-6 3 0-16,6 2 6 16,9-6-18-16,7-4 12 15,6-10-27-15,2-2 27 16,2-6-15-16,1 0-16 16,4-6 7-16,6-8 3 0,5-2 1 15,-1-7 20-15,2-1-19 16,-7 0 19-16,-4 7 5 15,-4 5-4-15,-2 6-2 16,-2 5-45-16,0 8 45 16,0 9-11-16,3 8 1 15,5 6 5-15,3 0 2 16,7-8-29-16,9-6-11 16,2-6-35-16,4-8 71 15,3-6-19-15,-3-6-19 0,-4-4 34 16,-6-2 4-16,-1-2-19 15,-9-2 26-15,3 3-50 16,-3-3 36-16,-1 0-57 16,5-1-26-16,2 1 44 15,-4 4-16 1,1-1-5-16,-3 8 0 0,-3 0 36 16,0 5 37-16,-1 2 2 15,-5-4 0-15,-2 4 2 16,0 0 50-16,-2 4 37 15,-2-4 13-15,2 2 13 16,-2-4 34-16,0 2-79 16,-2 0-20-16,-8-4 10 15,-3 8-26-15,-6 5-7 16,-6 2-15-16,-2 18-4 0,1 0 22 16,6 4-30-1,6 1-8-15,7-6 8 0,7-4 0 16,6-4-15-1,6-6 13-15,-1-4 4 0,1-6 4 16,0-4-6-16,9-6 0 16,-4-8 6-16,8-6 7 15,-5-8-7-15,5-10-6 16,-2-2 8-16,4-10-4 16,-5-7-4-16,-2-1-12 15,-7-2 12-15,-6 4 2 16,-10 6-2-16,-4 7 0 15,-6 10 15-15,0 8-9 16,1 7-6-16,0 7-2 0,5 7 2 16,5 1 0-16,4 10-23 15,-2 11 16-15,0 14 7 16,2 19 35-16,2 12-35 16,12 7 0-16,3-2 3 15,3-2-3-15,3-12-6 16,1-7 6-1,0-15 0-15,-3-10 11 0,-2-8-11 16,-3-8 0-16,1-6 19 16,0-6 3-16,-2-10 5 15,3-6 15-15,-3-10-21 0,1-6 47 16,-1-1-68 0,-1-2 6-16,-3 2 12 15,1 13-18-15,-4 10-6 0,-1 6 0 16,-1 12-24-16,4 6 19 15,5 8-7-15,-1 14 15 16,1 2 3-16,3 4 0 16,-7-1-8-16,0-9 7 15,-2-8 2-15,-2-6 12 16,-3-9-13-16,0-3 0 16,-1 0 35-16,3-7 43 15,4-11-29-15,3-4-10 16,-5-7-27-16,0 0 66 15,-6-4-78-15,-4-1-18 16,-4 2 17-16,0 0-51 16,-1 6-91-16,-1 10-133 15,19 0-424-15</inkml:trace>
  <inkml:trace contextRef="#ctx0" brushRef="#br0" timeOffset="-34563.29">4660 12005 1790 0,'0'0'487'0,"0"2"-447"0,-2-2 8 0,-3 3 75 0,5 0 6 0,-7 3-10 0,1 8-49 0,-7 8 35 0,-6 6-65 0,3 3-39 15,3 2 18-15,3-4-19 16,5-5 0-16,5-6 0 16,2-4 0-1,1-4-3-15,3-6 3 0,-2-2 0 16,3-4 3-16,5-8 7 16,5-2 5-16,-1-6-15 15,-1-6 14-15,1-4-25 16,-7 0 11-16,-3-1-36 15,-4 5 23-15,1 8-20 16,-6 8-26-16,3 5-5 0,-2 8-55 16,0 8 98-1,2 6-15-15,0 9-25 0,4 1 5 16,6-5 10-16,3-6 25 16,-2-6 20-16,1-6 1 15,-2-6 25-15,4-4 23 16,-3-8-3-16,2-6 12 15,3-2-6-15,-3-8 2 16,3-1-23-16,1 4-29 16,2-2-2-16,-1 5 1 15,-3 4-69-15,-2 6 8 16,3 10-53-16,-5 6 37 16,0 10 44-16,-2 6 33 15,2 8-9-15,-7 2 9 0,1-4-3 16,-2-2 3-16,-1-3 21 15,-4-11 18-15,2-4 21 16,-3-3 9-16,1-8 98 16,-1-1-98-16,-3-5-45 15,-1-3-8-15,3-4-16 16,2 0 0-16,4-4-13 16,0-2-44-16,5 2 28 15,-2 3-71-15,6 2-23 16,-1 9 28-16,7 6 25 15,-7 6 23-15,3 6 23 16,-3 4 3-16,3 4-4 16,-5-6 10-16,4 2 15 15,-3-8 0-15,3-2 9 16,-2-4 1-16,1-1 8 0,0-3 15 16,5-7 38-16,-4-3-49 15,5-2 8-15,-3 0 9 16,1-2-18-16,-6-2-1 15,1 0-20-15,-4-2 0 16,0 0 20-16,-1-2-20 16,-3-2-24-16,0 4 12 15,-2 0 0-15,-2 0-6 16,0 4 1-16,-3-2-10 16,3-2 21-16,0 1-16 15,0-1-4-15,0 8 25 16,2 0 2-16,0 4 6 15,0 2-7-15,2 4 6 0,-4 2 22 16,2 0-28 0,0 2-10-16,0 2 4 0,-4 3-3 15,2 8 9-15,-2 3 28 16,-2 16-26-16,1 5 85 16,1 6-87-16,0 10 12 15,6 3-13-15,2-6 1 16,7-2-26-16,5-12-44 15,-1-9-35-15,-1-8-41 16,-3-9-136-16,5-24-505 16</inkml:trace>
  <inkml:trace contextRef="#ctx0" brushRef="#br0" timeOffset="-34409.68">5192 11819 2077 0,'17'-7'276'0,"2"0"-235"0,18-7 49 0,13-1-90 0,1 4-2 0,6-1-137 0,-1 2-223 0,71-11-1244 15</inkml:trace>
  <inkml:trace contextRef="#ctx0" brushRef="#br0" timeOffset="-33496.13">5731 11927 2004 0,'-2'0'316'0,"2"4"-257"0,-7-2 47 16,-4 4 58-16,-5 0-53 15,-1 4-6-15,-5 2-53 16,1-4-40-16,4 6 54 15,3-2-66-15,10-3-13 16,2-6 11-16,4-1-4 16,6 0 6-16,8-4 0 15,9 0 0-15,6-1-21 16,0-6 14-16,-1-1-55 16,-7 2 16-16,-7-2 7 0,-3 4 22 15,1 2-32 1,-7-2 28-16,-1 0-8 0,4 2 14 15,-2-2-40-15,5 2-26 16,1 2 4-16,-1 2 41 16,3-2-12-16,-5 2 14 15,-4-2 34-15,-5-2 1 16,0 0 5-16,-2 0 20 16,0-2 4-16,-2-6 34 15,-3 2-13-15,-3-4-31 16,-1 4 71-16,-5 2-71 0,-1 2-1 15,-1 6-8 1,-7 6-10-16,4 6-1 0,-4 6 0 16,11 2-14-1,4 2-17-15,8-4 31 0,8 2-54 16,2-4 6-16,6-4 9 16,6-4 38-16,-2-6-38 15,5-4 39-15,-1 4 6 16,-6 4-6-16,-4 14 0 15,1 16 28-15,-2 21 20 16,-3 11 42-16,-4 14-65 16,-4 4 14-16,-2-4 54 0,-6-5-70 15,-6-17-8 1,-5-16 13-16,-10-20-10 0,-6-18 26 16,-9-12-44-16,1-16 7 15,3-16 11-15,16-10-18 16,13-7-14-16,15-1 13 15,11-2 2-15,12-2-7 16,8 2-14-16,7 2-43 16,1 5 51-16,-5 12-37 15,-4 6 1-15,-9 11-12 16,-5 6 4-16,-7 8 50 16,-7 7-3-16,-6 1 9 15,-4 0 27-15,-5 3-3 16,4 1-6-16,-6 2 29 15,1 6-28-15,-4 0 19 0,6 2-38 16,6-2 0-16,2 2 0 16,12-1 0-16,3-3 0 15,5-2-6-15,3-4-18 16,9-4-104-16,-1-3-203 16,56-16-250-16</inkml:trace>
  <inkml:trace contextRef="#ctx0" brushRef="#br0" timeOffset="-32512.67">7384 11798 1540 0,'0'0'448'0,"0"0"-358"0,3 0-69 0,1-1 54 0,6-2 93 0,5 0-53 0,7-5-31 0,5-2 11 16,9 2-22-16,3-6 17 15,6-1-43-15,8 5-40 16,9-4 59-16,13 2-61 16,12-2-4-16,6 2-2 15,9 2 2-15,-2 6 6 16,-1 4-7-16,-8 2 0 15,-6 4-7-15,-5 4 7 16,-13 1 0-16,-5 0-8 0,-12 0 17 16,-13 0-1-16,-10-3-8 15,-7-2 0-15,-4 2 19 16,-6-1-19-16,-2-4 0 16,1 1-1-16,-7-4 11 15,-2 0 1-15,-2 3-11 16,2-3 0-16,-3 0-24 15,0-3 24-15,-8-4-63 16,1-8-57-16,-9 0-20 16,-3-8 85-16,3-1 8 15,-6 0 35-15,4 0 11 16,2 4 1-16,5 4 0 16,8 10 5-16,1 4-4 15,5 2 0-15,0 6 6 16,2 6-7-16,5 2 104 0,3 7-53 15,5 2-2-15,5-1-1 16,-5 2-18-16,-1 1 39 16,-7 0-32-16,-10 10-36 15,-15 3 49-15,-13 10-50 16,-21 4-158-16,-139 67-899 16</inkml:trace>
  <inkml:trace contextRef="#ctx0" brushRef="#br0" timeOffset="-30263.47">2165 10601 1258 0,'0'0'448'0,"-3"0"-365"0,0-1-17 0,-1 2 16 0,-3-2 1 0,1 1-11 0,-8 0-30 16,-1 0 46-1,-3 0-46-15,-6 1-10 0,-3 3 22 16,-6 2-36-16,-8 5-5 15,-3-1-13-15,-8 6 9 16,-1 0-15-16,-4 4 6 16,1-2 0-16,4 0 3 15,10-2-3-15,9-2-10 16,10-4 9-16,12-2-11 16,4-2-7-16,7 2 16 15,0 6-3-15,0 8 5 16,2 4 2-16,3 8 7 15,0 6-8-15,1 9 6 16,-1 5 6-16,1 12-12 0,-4 8 0 16,0 14 1-1,-2 9 7-15,0 67-8 0,0 20 0 16,10 5 0-16,3-71 6 16,-5-66-6-1,4-4 0-15,-1-2 0 0,5 43 0 16,4-7 1-16,-4-10-2 15,-1-4 3-15,-3-10 10 16,-2-5-12-16,1-7-1 16,-1-6 1-16,-4-6 0 15,-2-6 2-15,-1-12-2 16,1-4 10-16,-4-6 5 16,2 0-1-16,0-4-5 15,-2 4 27-15,2-2-20 0,2 0-16 16,-2 2 34-16,2-2-33 15,0 2 56-15,1-2-45 16,-1-1 1-16,0-3 46 16,-2 1-19-16,2 1-10 15,0 0-15-15,-2 0-4 16,5 2 26-16,-3 3-37 16,-2-3 0-16,2-1 8 15,4-3 1-15,-2 0 1 16,9-3 32-16,16-10-27 15,15-1 54-15,14-8-69 16,11 0 8-16,7 2 7 0,4 0-14 16,3 2 0-16,-8 8-1 15,-7 4-29-15,-10 4 3 16,-15 6-253-16,-16 20-349 16</inkml:trace>
  <inkml:trace contextRef="#ctx0" brushRef="#br0" timeOffset="-28513.08">1008 13232 1582 0,'2'-7'318'0,"0"-2"-141"0,10-11-110 0,5-4-13 15,8-4 11-15,2 0 16 0,4 6-36 0,0 6 52 16,-6 6-40-16,-3 10-28 16,-2 16 2-16,-2 14 8 15,-7 27 5-15,-5 15-38 16,-10 12 9-16,-7 12 9 15,-9-2-24-15,-1-4 0 0,0-13 8 16,0-15-8-16,1-12 0 16,5-10-11-16,2-12-71 15,5-6-40-15,8-4-136 16,9-4-37-16,41 30-211 16</inkml:trace>
  <inkml:trace contextRef="#ctx0" brushRef="#br0" timeOffset="-28329.41">1302 14209 1846 0,'0'2'602'15,"0"-4"-336"-15,0 4-110 16,0-2-29-16,0-2-7 16,0 0-43-16,0 0-26 15,0 2-51-15,0 0-17 0,5 0 10 16,10 2-191-16,43-4-530 15</inkml:trace>
  <inkml:trace contextRef="#ctx0" brushRef="#br0" timeOffset="58990.87">17709 7592 553 0,'0'-2'159'0,"0"2"-87"0,0 0 33 0,-2 0-77 0,0 2-10 0,0 3 0 0,-1-2-16 15,-1 1-2-15,0 0 0 16,2-2 0-16,0 2 77 15,-4-3 11-15,2 10-50 16,0-1 17-16,-3 6-41 16,3 6 25-16,-1 4-24 15,1 10-6-15,-10 12 1 16,-1 20-10-16,-103 225-85 16</inkml:trace>
  <inkml:trace contextRef="#ctx0" brushRef="#br0" timeOffset="77759.08">18957 2673 716 0,'0'-2'462'0,"0"2"-345"0,0-4-11 0,0 0-7 0,0 2-6 0,0 0-28 15,0 0 46-15,0 2-60 16,-2 0-24-16,0-2 40 0,0 2-16 16,0-4-10-16,-4-1-5 15,4 4-35 1,-2-7 67-16,2 3-67 0,0 1 33 16,-1 0 55-16,1 3 2 15,0-1-38-15,0 2-19 16,2 0-19-16,0 3-10 15,-7 0-5-15,2 5-9 16,-1 6 9-16,-3 6 7 16,5 4-7-16,2 2-1 15,4 2 1-15,4 6-30 16,3 4 30-16,0 8-9 16,4 1 9-16,-2 4 0 15,3 2 1-15,-1-5 3 16,-1 2 14-16,-1-8-2 15,-1-2-16-15,2-4 0 0,-1 1 5 16,2-4-4-16,3 6-1 16,-1-3 0-16,-1 1 7 15,-1 2 17-15,-1-7-24 16,-4-2-3-16,-1 4 3 16,2 0 1-16,2-2 0 15,-4 1-1-15,2-8 6 16,-4 0 6-16,-1-3-12 15,0 0 0-15,-2-4 1 0,3 4 1 16,-5-2 4 0,4-2-6-16,0 4 0 0,1-2-1 15,2 0 1 1,-3 0-3-16,1 0 2 0,-1 0 2 16,0 2-1-16,1-2 0 15,-5 4 0-15,2-2 11 16,1 4-11-16,-1 0-14 15,2 2 14-15,1 7 0 16,-3-3 10-16,0 2-10 16,0 4 0-16,-4 2-5 15,0 0 6-15,-2 4-1 16,-1-4 0-16,1-4 6 16,1-5-1-16,1-5-5 15,2-2 0-15,2-2 1 0,-2-2-1 16,0-2-6-16,0 6 6 15,3 0 0-15,-3 8 0 16,2 4-2-16,0 4 2 16,3 5-6-16,-1-8 6 15,2-1-9-15,-1-5 9 16,-1-9 6-16,1-4-1 16,2-6-5-16,-3 0 0 15,0 0 7-15,1 4-7 16,-1 2 0-16,3 4 4 15,0 6-3-15,4 8 25 16,-5 10-26-16,2 2 0 16,-2 1 61-16,-2-12-61 15,1-8-6-15,-1-5 6 16,4-6 1-16,-4-2 6 0,0-4-7 16,-2 0 0-16,5-2 18 15,-3 4-18-15,1-2 0 16,2 4 2-16,-5 0-2 15,4 6 32-15,-3 0-32 16,1-2 0-16,-2-4 9 16,0-4-9-16,3-2 0 15,-3-2 2-15,3-2-1 16,-1 5 24-16,1-2-25 16,-3 5 0-16,2 0 54 15,0 4-53-15,-1 0 0 0,-1 5 14 16,-2 3-15-1,0 4 21-15,-2 6-9 0,-1-2-12 16,3-2 76-16,0-8-75 16,3-8 0-16,-1-8 5 15,1-2-4-15,-3-6 20 16,2 0-22-16,-2 0 0 16,0 0 35-16,0 0-28 15,0 0-1-15,-2 0 13 16,2 0-18-16,0 0 19 15,-3 0-20-15,3 0 0 16,0 0-8-16,3 0 8 16,-3 0 0-16,0 0 0 15,0 0 9-15,0 2-12 16,0-2 3-16,0 0 0 16,0-2 9-16,0 2-8 0,0 0-1 15,0 0 6-15,0 0-4 16,0 0 35-16,0 0-37 15,0 0 11-15,0 0 10 16,0 0-21-16,0 0 0 16,0 0-6-16,0 0 13 15,0 0 13-15,0 0-20 16,0 0 0-16,0 0 33 16,0 0-33-16,0 0 1 0,0 0-2 15,0 0 20 1,0 0-10-16,0 0-9 0,0 0 0 15,0 0 12 1,0 0-12-16,0 0-1 0,0 0 0 16,0 0 1-1,0 0 6-15,0 0-6 0,0 0 0 16,0 0-18-16,0 0 18 16,-12-12-112-16,-48 2-539 15</inkml:trace>
  <inkml:trace contextRef="#ctx0" brushRef="#br0" timeOffset="83025.14">19196 5360 1001 0,'2'-2'196'0,"-4"2"-136"0,2-4 12 0,0 4 54 0,-2-2-36 16,2 2 29-16,0 2-83 15,-3-4-15-15,3 4 52 16,-2-2-10-16,2 0-63 16,-3 6-19-16,1 2-224 15,-24 38-478-15</inkml:trace>
  <inkml:trace contextRef="#ctx0" brushRef="#br0" timeOffset="83259.59">18906 6138 1697 0,'-2'0'309'16,"-1"0"-214"-16,1 2-29 15,0-2-23-15,0 4-42 16,-5 0-1-16,0 2-18 0,-4 8-131 16,0 2-55-16,-22 30-814 15</inkml:trace>
  <inkml:trace contextRef="#ctx0" brushRef="#br0" timeOffset="86158.53">15687 9792 1463 0,'-2'0'301'0,"-1"-3"-199"0,3 1-19 0,-3-2 46 0,3 2-51 0,0 2 25 15,0 0-61-15,0 0-30 16,0 0 65-16,0 2-65 16,-1 4-12-1,-4 8 13-15,-2 15-11 0,-8 11 50 16,-5 10-52-16,-5-2 0 16,0-4-30-16,1-8 3 15,4-10-15-15,2-6 32 16,9-10 2-16,5-4-14 15,4-6 20-15,4-2-104 16,10 0 37-16,12-4 27 16,12 0 34-16,9-6 1 0,5 2 14 15,-4-6-5-15,-5 2-2 16,-5 0 0 0,-9 0 10-16,-7 2-10 15,-4 2 9-15,-11 2 11 0,2 2-19 16,-9 0 63-16,0 6-13 15,-3 0-16-15,0 0 61 16,3 4-57-16,-3-4-3 16,2 2-36-16,1 2 22 15,0 6-20-15,0 8-2 16,1 6 9-16,5 4 7 16,-3-2-16-16,1-2-48 15,-4-3-108-15,0-6-105 0,-2-7-240 16</inkml:trace>
  <inkml:trace contextRef="#ctx0" brushRef="#br0" timeOffset="86592.83">15716 9565 1479 0,'-16'-4'240'0,"3"2"-161"0,-14-2-43 0,0 8-13 0,-4 2 61 15,-5 8-54-15,1 8-29 0,-8 10 84 16,-1 14 9-16,1 17-7 16,3 13-25-16,7 14-56 15,8-2 52-15,14 0-58 16,15-8-13-1,13-9 13-15,16-12 1 0,13-10 4 16,8-13-5-16,8-12 0 16,1-12 53-16,-1-14-53 15,-4-14 0-15,2-12 0 16,-6-14 22-16,-3-6 8 16,-2-10 53-16,-7-5-64 15,-9-3 82-15,-15 0-86 16,-11-6-14-16,-20-4 7 0,-12 4-8 15,-19 11-9 1,-10 11 8-16,-8 16-66 0,-14 20 49 16,-4 8-125-16,4 14-160 15,-60 20-486-15</inkml:trace>
  <inkml:trace contextRef="#ctx0" brushRef="#br0" timeOffset="101676.61">2893 13495 1108 0,'-3'-2'169'0,"3"2"-82"0,0-2 56 0,0 2-34 0,0 0 22 0,3-2-73 0,-3 2-17 0,0 0 70 0,0-2-30 16,0 2-6-16,0 0 1 15,0-2-40-15,-3 2 41 16,3 0-61-16,3 0-14 15,-3 0 47-15,0-2-40 16,0 2 3-16,0 0 9 16,2 0-13-16,-1 0 43 15,2-2-51-15,2 2 6 16,2-2 19-16,-1-4-25 16,5 4-4-16,1 0 3 15,-1-4 2-15,2 2 5 16,0-4-6-16,-2 0 0 15,-1 0 8-15,-2 0-8 16,-1 0 0-16,-1 0 0 0,-3 0 8 16,0 4-1-16,-6 0-7 15,3-2 0-15,-5 0-1 16,-1-4 1 0,-7 2-29-16,-1 2 16 0,-1-2-28 15,-6 6 25-15,-1 4-16 16,-8 2-37-16,-3 4 68 15,-2 2-12-15,2 2 12 16,-3 4 1-16,-1 4 0 16,-2 4 5-16,7 4-5 0,-3 4-11 15,14 0 11 1,0-4 0-16,13-2 0 0,5-3 0 16,8-5 0-16,3 0-11 15,3 0 11-15,5-4-21 16,7 2 21-16,2-5 0 15,4 6 6-15,8-9-15 16,3 2 18-16,0-2-9 16,3 0 0-16,-3 4-18 15,-3 0 16-15,-1 10 2 16,-3 4-18-16,-4 6 8 16,-9-2 20-16,-5-2 2 15,-7-8-12-15,-8 2-13 16,-8-2 13-16,-7 0 16 15,-5-2-15-15,-7 3-1 0,-6-3-24 16,-5 0 8 0,1-6 16-16,-13-2-12 0,4-9 12 15,-4 2 9-15,4-6-8 16,5 2-1-16,4-7 10 16,6-1 13-16,9 4-23 15,6-3-18-15,7 2 18 16,6 2-79-16,3-2-121 15,21-15-323-15</inkml:trace>
  <inkml:trace contextRef="#ctx0" brushRef="#br0" timeOffset="102609.09">3265 13684 1332 0,'0'-2'181'0,"-3"0"-43"0,3-1-76 0,-2 3 37 0,2 0-33 0,0 0-32 0,-4 0 44 16,4-1 6-16,-2 1-28 15,2 0 83-15,0 0-85 16,0 0-32-16,2 4-21 16,7 10 16-16,0 12 79 15,4 14-60-15,7 14-27 0,0 4 79 16,7 4-81 0,0-3-6-16,6-1 12 0,2-2-12 15,-3-4 5 1,-6-2-6-16,-5-6 0 0,-10-6 0 15,-5-8 0 1,-3-10-9-16,-3-6 7 0,0-5 4 16,-3-5 5-16,2-3-7 15,-4-1 0-15,-4 0 21 16,-4-4-21-16,-7-6-16 16,-3-6 14-16,-4-6 2 15,-2-4-13-15,1-8 4 16,-2-6 6-16,4-6-17 15,2 0 20-15,3-2-7 16,4 0-4-16,7 1-25 0,2-3 35 16,6 2-70-1,6-6 34-15,5 2 11 0,4 4 26 16,3 5-36-16,6 10 11 16,-2 5 11-16,10 6-2 15,-1 4 7-15,-1 7 9 16,1 5-12-16,2 6 12 15,0 8 0-15,-6 15 6 16,2 4-5-16,-5 10 47 16,-3 3-48-16,-5-2 9 15,-5-2 50-15,-7-2-52 16,-4-6 26-16,-4-4 2 16,-5-12-13-16,-3 4 34 15,-9-2-50-15,-5-2 10 16,-3 2 17-16,-10-6-33 0,-1-2-9 15,-2-4 8-15,6-4 2 16,2 0-21-16,9-2 16 16,12 0-79-16,3 0 13 15,6-2-136-15,19-22-347 16</inkml:trace>
  <inkml:trace contextRef="#ctx0" brushRef="#br0" timeOffset="103609.45">3991 13503 1365 0,'-2'-6'259'0,"-2"2"-118"0,-8-4 0 0,3 2-10 0,1 0-10 0,1 0-23 0,-2 0-55 15,-2 2 79-15,2-4-88 16,-2 6-16-16,-2 0 41 16,-6 2-34-16,4 4-17 15,-7 8-8-15,-3 8 18 16,-2 10 7-16,0 14-25 16,8 6 0-16,3 7 8 15,5 3-8-15,9-4-7 16,10-6 6-16,11-10 1 15,-1-8-12-15,8-10 12 16,1-5-16-16,-5-12 16 16,5-5 0-16,-4-4 1 0,-2-10-9 15,0-4 23 1,0-6 2-16,-7-4-17 0,-5-2 0 16,-5-2 12-16,-6-2-3 15,-2 1-9-15,-3 4 0 16,-2 0 6-16,4 7 9 15,1 2-15-15,0 8-5 16,4 8-2-16,-5 2 7 16,10 4-27-16,0 10-2 15,6 5 29-15,-1 7 2 16,9 10-2-16,-2 2-2 16,5 2-4-16,1-4 8 15,6 0-3-15,-6-10 1 16,0-4 0-16,-4-8 1 0,-7-2-1 15,-5-6-3 1,-3-2 3-16,-4-4 12 0,-2-2 9 16,-2-4-21-16,-7-6 14 15,0-6-32-15,-3-2 18 16,1-4-24-16,-1-2 24 16,6-4-16-16,6 2-52 15,4-6-1-15,6 4-37 16,9 3 65-16,0 7-43 15,7 8 33-15,1 10 44 16,0 12-10-16,-4 6 17 16,2 12-1-16,-7 10 13 15,-1-4 41-15,-6-1-44 0,-4-7 13 16,-5-6 23 0,-2-6 3-16,-1-8 27 15,-1-4 39-15,-1-4-31 16,-1-8 37-16,4-10-120 0,2-12 6 15,8-11 0-15,8-3-6 16,2 1 9-16,4 2-9 16,1 5-48-16,-4 12 48 15,-1 6-168-15,1 10-90 16,2-6-262-16</inkml:trace>
  <inkml:trace contextRef="#ctx0" brushRef="#br0" timeOffset="104209.65">4713 13409 48 0,'0'-2'976'0,"-2"-2"-737"0,2 2-88 0,-3-2-32 0,1 2 25 0,0-2-39 0,2 4-27 16,-2-2 16-16,0 0 11 15,2 0 11-15,-5 0-41 16,1 2-9-16,-3 0 55 16,-6 4-82-16,-8 6-21 15,-5 14 11-15,-10 14-8 16,1 8 51-16,3 2-72 16,12-1 9-16,13-7 0 15,10-4-9-15,11-4-12 16,10-8 12-16,7-4 0 15,11-4-4-15,3-8 4 0,6-4 0 16,-9 0 0-16,-3 0 0 16,-12 0-9-16,-10-2 8 15,-10 0 2-15,-7 2 16 16,-1-2-5-16,-12 4-2 16,-4 6 95-16,-11 0-94 15,-3 4-2-15,-7-4 22 16,3-4-30-16,2-4 62 15,4-2-63-15,4-2 12 16,3-4-20-16,4 2 8 16,4 0-114-16,1-8-256 15,-5-30-1459-15</inkml:trace>
  <inkml:trace contextRef="#ctx0" brushRef="#br0" timeOffset="104692.84">4974 13686 1570 0,'4'0'315'0,"3"0"-240"0,11 0 45 0,7-2-32 0,8-2 29 0,5-3-99 0,-1-2-16 0,-6-1 28 0,-8-4-15 16,-6 3 4-16,-9-4 31 15,-4 1-50-15,-8-3 99 16,-8 3-99-16,-1 0 8 15,-7 2-4-15,-9 8-4 16,-7 6 1-16,-4 14-11 16,-4 13 23-16,6 7 11 15,11 4-24-15,14 3-12 16,17 0 12-16,11-3 2 16,10-4 8-16,6-10-10 0,2-4 8 15,4-6 52 1,-6-8-23-16,5-6-16 0,1-4 6 15,1-4-27-15,-1-6-31 16,4-6-227-16,35-66-626 16</inkml:trace>
  <inkml:trace contextRef="#ctx0" brushRef="#br0" timeOffset="106575.56">6242 13343 721 0,'-5'-2'894'0,"5"2"-664"0,-4-4-119 0,0-2 15 0,-3 4 0 0,0-2-18 0,2 0-24 15,-1 2-8-15,2-1-74 16,-6 3 92-16,-3 7-72 16,-2 9-21-16,-8 18 50 15,-6 14-4-15,3 10-28 16,3 0-19-16,3-6 14 16,4-8 7-16,8-8-21 15,4-9-14-15,-1-11 14 16,10-2 0-16,-3-13-10 0,0-1 9 15,2-1 2 1,0-7 2-16,5-8 3 0,3-10-4 16,5-10 16-16,1-4-9 15,1-5-9-15,-4-1 0 16,-5 2 14-16,0 0 31 16,-3 6-45-16,-5-2 0 15,-4 0 23-15,-1 2-23 16,-4-2 11-16,3-3-11 15,-3-1 1-15,-1-2-3 16,1 0 2-16,-7 2-34 16,6 0 34-16,-3 2 0 15,-1 9 0-15,1 5-7 16,2 9 7-16,4 2 1 16,3 3-1-16,0 5-4 0,2 4 4 15,0 1 0-15,0 4-6 16,0 2 0-16,2 6-21 15,5 14 27-15,9 20 0 16,2 15 11-16,3 17 16 16,6 2-9-16,4 2-8 15,5-2-10-15,3-1 17 16,-2-5 2-16,-3-6-19 16,-3-4-10-16,0-5 10 15,-8-12 0-15,0-5 2 16,-7-15-2-16,-1-9 7 15,-5-6-8-15,-3-4 1 16,-5-4-65-16,0 1-104 16,-2-5-311-16,-13-36-423 0</inkml:trace>
  <inkml:trace contextRef="#ctx0" brushRef="#br0" timeOffset="107061.19">6273 13307 1311 0,'-2'-2'273'0,"-1"-5"-84"0,-5 0-81 0,0-4-14 0,0 3 80 0,1 1-126 16,-1 0 15-16,-6 3 6 16,-1 1-18-16,-4 3 12 15,-5 6-61-15,-5 6 4 16,1 3 72-16,-9 16-63 15,2-1-15-15,-1 8 18 16,3-4-6-16,10 0 18 0,6 0-30 16,7-6 0-1,15-2 1-15,11-4-1 0,4-1-1 16,11-3 1-16,9-9 9 16,6-3 49-16,4-3-58 15,-4-3 9-15,-3-3-1 16,-10-1-8-16,-6 2-17 15,-12-2-52-15,-1 0-57 16,-1-4-27-16,12-36-219 16</inkml:trace>
  <inkml:trace contextRef="#ctx0" brushRef="#br0" timeOffset="107763.66">6716 13168 882 0,'-9'-4'642'0,"3"2"-492"0,-13-4-60 0,6 4 26 16,3 1 8-16,-2-2-59 0,-1 3-37 0,1 0 76 15,6 3-59-15,-5 2-11 16,-5 8-25-16,-1 10 8 15,-6 12 23-15,4 7-40 16,0 6 2-16,7 2 37 16,10-6-39-16,7-6 1 15,7-2-2-15,4-10 7 16,5-6 4-16,-3-10-9 16,-2-4 4-16,-3-4 37 15,3-10-2-15,0-2-8 16,1-10-16-16,3-6-2 0,5-6 29 15,-6-8-43 1,2-2-7-16,-8 3 7 0,-1 3 4 16,-8 9-4-16,-4 4-7 15,0 9 7-15,-2 9-2 16,0 5 2-16,-1 3-42 16,-2 16 42-16,-1 5 7 15,1 13-7-15,7 2 0 16,5-1 0-16,5-6 5 15,9-4-5-15,-3-4-8 16,5-4 8-16,-6-8 1 16,-1-6 1-16,5-6-2 15,-6-2 13-15,5-4-34 0,-2-4-15 16,4-4-222-16,-2-2-70 16,22-32-411-16</inkml:trace>
  <inkml:trace contextRef="#ctx0" brushRef="#br0" timeOffset="108192.19">6859 12607 1522 0,'0'-2'285'0,"0"2"-151"0,-5 0-19 0,10 0-8 0,1 8-106 0,6 10 145 0,5 12-28 0,8 12-20 15,2 6 14-15,-3 4-28 16,3 4-7-16,0-1-20 16,1-3-50-16,3-2 101 15,3-2-108-15,-3-2 1 16,0 0 17-16,-1 1-17 0,-8-6 0 16,-2-1-1-16,-5 3 0 15,-3-1-14-15,-6-2 14 16,-3-6-112-16,-1-6-71 15,-2-6-104-15,0-16-56 16,11-32-112-16</inkml:trace>
  <inkml:trace contextRef="#ctx0" brushRef="#br0" timeOffset="108392.46">7035 13060 1633 0,'4'-6'241'0,"5"-4"-88"16,9-4-13-16,9-2 5 15,2 4-58-15,0 2-55 16,-1 6-22-16,-1 0-10 16,-4 4-192-16,-1-2-102 15,20-2-1374-15</inkml:trace>
  <inkml:trace contextRef="#ctx0" brushRef="#br0" timeOffset="108893.31">7644 13040 630 0,'0'0'1195'0,"0"0"-983"15,-4-2-115-15,4 2 79 16,0 0 10-16,-4 0-143 16,2 0-8-16,-5 2 19 15,-9 2-23-15,1 8 28 16,-12 10-59-16,-2 10 0 16,-2 11 26-16,2 7-26 15,12-2-2-15,5-1 2 16,8-4 0-16,16-13 3 0,1-4-3 15,5-8 0 1,-1-8 2-16,3-8-2 16,2-10 0-16,-2-8 28 0,5-4-26 15,-8-8 34-15,4-2-36 16,-9 2 0-16,-6-3 10 16,-4 5-10-16,-2 2 0 15,-2 6-6-15,-2 9 17 16,2 6-34-16,-4 6 10 15,2 11-1-15,0 5 1 16,1 7 13-16,6 2 0 16,5-1-2-16,6-5 4 15,9-6-11-15,-2-6 9 16,8-2-36-16,0-12-11 16,0-4-143-16,5-8-121 0,40-44-298 15</inkml:trace>
  <inkml:trace contextRef="#ctx0" brushRef="#br0" timeOffset="109460.62">8045 12948 675 0,'0'0'62'0,"-6"0"-61"0,6 0 37 0,-2 0 62 0,0 0 13 0,2 0 37 0,-2 0 51 0,-3-2-60 0,3 0 7 0,0-2-1 15,0 1-42-15,0 0-12 16,-2 3-1-16,0-2-22 16,0 2 52-16,-2 2-62 15,-7 5-44-15,-3 6 73 16,-2 3-17-16,2 6-17 16,3 2-17-16,6 0-28 15,5 0 29-15,7-2-39 0,6-2 0 16,4 0 2-16,10-2 8 15,4-4-8-15,2 0-2 16,7-4 12-16,0 4 16 16,-5-6-28-16,-1 0 0 15,-11 2 5-15,-7-3 8 16,-3-2-13-16,-9 1 0 16,-4 1 12-16,-2-1 25 15,-12 7-37-15,-2 1 0 16,-9 4 11-16,0-4-5 15,-2-7-6-15,6-5 0 16,0-4-46-16,1-8 4 16,7-2-191-16,3-9-136 0,10-51-599 15</inkml:trace>
  <inkml:trace contextRef="#ctx0" brushRef="#br0" timeOffset="110229.67">8200 13114 1349 0,'7'4'335'0,"4"2"-166"0,5 0-46 0,6 2 113 0,2-2-95 0,7 0-57 0,5-3 30 0,5-6 9 0,-4-1-29 0,-3-6-37 0,-3-4-33 0,-4-4 81 0,-7-2-105 0,2-4 2 15,-6-2 13-15,-8 0-9 0,-3 2 15 0,-8 2-21 0,-5 1 0 0,-5 6-18 0,-5 5 18 0,-3 3-30 0,-4 6 28 0,2 2 2 0,-4 8-10 0,2 9 10 0,0 10 0 0,4 12-3 16,5 2 3-16,9 2-23 0,7-2 23 16,7-6-2-16,6-6-16 15,7-6 3-15,3-10 15 16,6-3 14-16,6-7-14 16,1-11 0-16,1-7 15 15,2-5-15-15,-7-3 26 16,5-7-26-16,-4-1 0 15,-4-2 10-15,-8-8-10 16,-2-2-25-16,-8-2 16 16,-10 0 9-16,-1-1-20 15,-8-2 14-15,-5-2 6 16,-1-1-12-16,2 2 12 16,-5 6-9-16,4 2 9 15,0 6 1-15,-3 2 9 16,6 7-10-16,-2 3 0 0,3 8 23 15,5 2-23-15,-3 6 0 16,1 5 0-16,6-2 9 16,0 6-15-1,0-2 6-15,0 8-1 0,3 10 1 16,-3 20 24-16,6 11-9 16,2 10 7-16,3 8-16 15,5 0 24-15,7 0-30 16,0-3 0-16,2-11 12 15,0-8-12-15,-3-10-12 16,-7-10 11-16,2-4-25 0,-4-6 25 16,-5-6-90-1,2 0-160-15,-4-10-31 0,-1-10-31 16,-12-44-424 0</inkml:trace>
  <inkml:trace contextRef="#ctx0" brushRef="#br0" timeOffset="110386.56">8627 12787 1528 0,'6'-14'372'0,"7"-2"-158"0,9-10 2 0,14-4-52 0,13 4-97 0,10 0 31 0,9 2-85 0,5 2-13 0,2-2-1 0,-5 0-165 0,51-37-310 16</inkml:trace>
  <inkml:trace contextRef="#ctx0" brushRef="#br0" timeOffset="111858.96">3474 15101 1204 0,'0'0'551'0,"2"-4"-461"0,-2 4 30 0,2-4 39 0,1 4-75 0,4-2 38 0,6 0-71 15,3 0-12-15,-1-2 94 16,1-4-83-16,2-2-10 15,2 2 11-15,9-2-22 16,4-6 44-16,9-4-73 16,8-2 11-16,10-4 45 0,11 0-55 15,9-6-1-15,14-3 14 16,12-5-14-16,77-20 40 16,36-12-40-16,19 2 0 15,-67 20 9-15,8 6-9 16,-12 0-4-16,-6 4-2 15,-16 4 9-15,1-10-18 16,-5 5 4-16,-6 1 11 16,-5 4-15-16,-11-2 15 0,-67 20-4 15,-2 0-2 1,0 0 12-16,46-14-5 0,-5-4-1 16,-1 6 0-1,-3-1 11-15,-5 3-11 16,-8 5-1-16,-10 1 0 0,-4 1 2 15,-10 3 2-15,-8 4-3 16,-6 0-10-16,-12 0-19 16,-6 6-5-16,-11 4-68 15,-5 4-5-15,-13 2-134 16,-76 26-279-16</inkml:trace>
  <inkml:trace contextRef="#ctx0" brushRef="#br0" timeOffset="112549.31">3650 15526 1535 0,'0'0'273'0,"0"0"-138"0,0 0 25 0,3-4-55 0,1 2-67 0,6-6 68 0,9-6-53 16,8 0-11-16,10-4 70 16,11-2-20-16,16-4-13 15,20-10 8-15,84-28-64 16,65-19 95-16,64-13-97 15,-61 26-13-15,16 2 25 16,16 0-21-16,-19 2-12 16,-6-4 0-16,-12-3 14 0,-19 1-1 15,-38 2-13-15,-11 2-10 16,-18 8 10-16,-87 31 4 16,-12 8-2-16,-6 2-4 15,32-15 8-15,-28 14 5 16,-24 9-11-16,-15 4 0 15,-3 5 55-15,-4 0-5 16,0 0-20-16,2 0-30 16,-3 2 24-16,1-2 3 15,2 0-27-15,0 0-6 16,0 0 6-16,0 0 0 16,0 0-5-16,2-2-2 0,-2 2-103 15,0 0 4 1,-4-4-421-16,-48-19-1593 15</inkml:trace>
  <inkml:trace contextRef="#ctx0" brushRef="#br0" timeOffset="115161.02">2951 14600 884 0,'-3'-6'670'0,"-1"4"-467"0,-2-2-110 0,3 0 45 0,1 2-23 0,2 2-1 0,0 0-52 15,0-2-25 1,2 2 97-16,1 0-71 0,3-4-14 16,17-6 76-16,12-10-70 15,23-8-26-15,9-6-29 16,10-5 28-16,2 2-14 16,-4 2-14-16,-10 5-69 15,-14 12-93-15,-20 14-207 16,-19 10 34-16,-72 71-186 15</inkml:trace>
  <inkml:trace contextRef="#ctx0" brushRef="#br0" timeOffset="115335.58">2904 14790 1540 0,'-2'0'301'0,"-1"-1"-7"0,8-9-78 15,15-11-136-15,20-7-16 16,21-8-44-16,14-6 4 15,10 0-48-15,4 6-65 16,120-43-404-16</inkml:trace>
  <inkml:trace contextRef="#ctx0" brushRef="#br0" timeOffset="123127.43">12153 11033 880 0,'-2'0'284'0,"-3"-3"-136"0,3 3-64 0,0 0-43 16,2 0 19-16,-3 0-54 0,3 0 10 0,-2 0 16 16,2 0-13-16,2 0 58 15,-2 0 26-15,3-1-23 16,-1 1-34-16,-2 0-16 0,0 0-15 15,2 0 30-15,-2 0-45 16,0 0 0-16,0-3 0 16,7 3 2-16,-1-5 2 15,6-1-4-15,5-2 14 16,8-5 17-16,6 5-31 16,2-3 0-16,-1 0 9 15,3 4 5-15,1-6-13 16,-1 5-1-16,2-2 7 15,-6 2 11-15,2 2-18 16,0 2-6-16,1-5 6 16,-1 2 2-16,-2 1-2 0,3-4 0 15,1 2 1 1,0 2-1-16,4-4 0 16,3 0-14-16,2-2 14 0,6 2 6 15,-1-2-4-15,4 2-2 16,3-4 7-16,-5 2 1 15,3-2-8-15,-1 0-3 16,3 0 3-16,-5 4 0 16,-1 0 0-16,-2 4 0 15,4 0 1-15,-2 2 6 16,2-2-7-16,-6 2-12 16,1 0 12-16,-2-2 1 15,-2 0-1-15,-2-4 0 16,-3 0 2-16,-1-1 5 0,-2 6-7 15,-2-3 0-15,3-1 2 16,-1 4-2-16,5-1 0 16,1-1-2-16,-1-3 2 15,2 6 12-15,1-1-12 16,-1-4-9-16,3 4 9 16,-3-4 0-16,2 4 1 15,-1-6-1-15,-1 5 2 16,-2 2 7-16,-4-4-9 15,-3 6-11-15,-1-2 10 16,-1 2 2-16,0-1-2 16,0-2 1-16,-4 1 0 0,2-2 3 15,0 4-3-15,-1-2-11 16,6 2 11-16,2-2 0 16,-3 0 17-16,3 2-17 15,-5-4 0-15,2 2-5 16,-2 2 5-16,1 0-4 15,-3 0 2-15,4-2 4 16,-2 2 2-16,3-2-4 16,-3 2 0-16,2 0-3 15,3-2 3-15,0 2-4 16,2-2 3-16,-1 0 2 16,-1-2-1-16,5 2 0 15,-2 2 0-15,1-2 9 16,0 0-9-16,-1 0-7 0,-2-2 7 15,-3 4 0 1,-7-2 10-16,2 2-10 16,-7 0 0-16,-2 0-10 0,4 0 10 15,1 2 0-15,8-2-5 16,5 0 11-16,3 0 2 16,-1-2-8-16,-1 2 0 15,3 0 1-15,1-2-1 16,1 2-7-16,-1 0 1 15,-3-2 12-15,-2 2 3 16,-9 2-9-16,0 2 0 16,-4 0 0-16,-4 0 0 15,2 0-10-15,-1-2 9 0,7 2 2 16,0-2 10 0,2 0-11-16,5-2 0 0,-1 0 1 15,1 0-1-15,-1 0-1 16,0 2 1-16,-4-2 0 15,0 2-2-15,2 0 2 16,-4 0 0-16,7 0-4 16,-1-2 4-16,1-2-7 15,-3 2 6-15,-2-2 2 16,1 0 14-16,1-2-15 16,-2-2 0-16,5 0 4 15,-2 2-4-15,6 0-16 16,0-2 16-16,-3 2 0 15,-6 2 9-15,-2 2-9 0,-4-2 0 16,0 0-12-16,0 0 12 16,1 0 0-16,2-2 0 15,7-2 17-15,2 1-7 16,1 0-10-16,-2 0-6 16,-3 0-9-16,-8 3 15 15,-1 0 0-15,-6 0 0 16,-2 1 7-16,-6 2-8 15,0 1 1-15,3-5 0 16,0 4 11-16,5-3-11 16,9-3 1-16,2 3-9 15,4-6 16-15,1 5-2 16,-1 0-6-16,-6 1-2 16,-2-4-4-16,-3 4 7 0,-2 0-1 15,0 1 0 1,-2 0 6-16,2 2-24 0,2-4 18 15,12-3 0-15,5 3-8 16,6-6 7-16,2 3 1 16,-2 0 0-16,-7 2 1 15,-5 0-1-15,-4 2 0 16,-4 0-9-16,0 0 9 16,-2 2 4-16,4-2-3 15,0-2-2-15,-3 4 2 16,-5-2-5-16,9-4-1 15,-22 6 5-15,0 2 5 16,-6 0-4 0,2 0-2-16,-2 0 2 0,2 0 3 15,2 0-4-15,-2 0 0 16,5-2 1-16,-1-2-1 16,8 0 0-1,1 2-1-15,1-2 9 0,2 0-11 16,2 0 3-16,0-2-6 15,5 2 6-15,3 0 0 16,-3 2 6-16,0-2-12 16,-5 4 13-16,-5-2-11 15,-1-2 4-15,1-2 0 16,1 2 0-16,-5 0 1 16,-2 2 0-16,-2 0-1 0,-5 0 0 15,-2 2 21-15,0 0-21 16,0 0-7-16,0 0 6 15,0 0 1-15,2 0-8 16,7 0 8-16,0-2 0 16,2 0 9-16,2-4-9 15,6 4-9-15,-7 0 9 16,2 0 0-16,-1 2 0 16,-6-2-1-16,-3 2 1 15,0 0 7-15,2 0-7 16,-4-2-6-16,0 2-1 15,2 0 8-15,3 0-1 16,-1 0 0-16,4-2 9 0,-4 2 8 16,3-2-17-16,7 2 0 15,-5-2 14-15,4 0-13 16,3-2-1-16,-2 4-1 16,2 0 1-16,-7-2 1 15,-2 2-1-15,-3 0 0 16,1 0 2-16,-5-2-1 15,6 2 5-15,-6-2-6 16,-2 2 1-16,0 0 50 16,0 2-33-16,0-2 3 15,0 0 9-15,0 0-7 16,0 0 8-16,0 0-31 16,0 0 0-16,0 0 11 15,0 0-11-15,0-2-3 16,0 2 3-16,0 0 10 0,0 0 28 15,0 0-38-15,0 0 0 16,0 0 28-16,0 0-28 16,0 0 0-16,0 0 21 15,0 0-8-15,0 0 14 16,0 0-27-16,0 0 0 16,0 0-6-16,0 0 6 15,0 0-7-15,0 0 6 16,8 14 2-16,1-6 22 15,-2 6-23-15,2 0 0 16,2 10 38-16,-3 4-38 0,0 6 0 16,1-2-6-16,-3 2 14 15,5 1 7 1,-6 1-15-16,-1-2 0 0,1-2 3 16,1 4-3-16,-4 0-6 15,3 4-2-15,2 6 16 16,4 0 107-16,0-2-115 15,0-6 11-15,7-2-2 16,-4-8-9-16,-1-1-1 16,3-3 0-16,-6-4 2 15,3 2 15-15,3-4-16 16,-5 2 0-16,-1-4 0 16,1 4 0-16,-3 0-8 15,0 4 7-15,-2 2 2 16,-2 4 16-16,3 9-17 15,-1 1 0-15,-1-2-11 0,4 0 11 16,-4 0 0-16,-3 0 0 16,0 2 6-16,0-2-9 15,-4 0 3 1,2 4 0-16,-2 5 12 0,4-4-12 16,0 4-7-16,2-1 7 15,3-2 0-15,3 0 1 16,2-2-1-16,-2-4 1 15,1 2 8-15,0-3-9 16,-1-6-2-16,-2 1-5 16,-2 0 14-16,-1-1 0 0,1 1-7 15,-2 4 0-15,2 2-2 16,5 8 2-16,-1 5 0 16,4 0 0-16,1-1 1 15,-1-3 8-15,-1-9-9 16,0 0 0-1,-1-4 3-15,-1 0-3 0,-5-2 0 16,2-2-7-16,-2 0 14 16,-6 1-2-16,-2 1-5 15,-2 4-6-15,1 1 5 16,3 4 2-16,0-1-1 16,7-2 0-16,2 2 9 15,-1 0-3-15,2-2-6 16,-4-2 0-16,3-3-6 15,-5-5 6-15,1 6 0 0,0 0-9 16,-1 2 22 0,0 4-16-16,1 0 3 0,1 0-7 15,4-6 7-15,-4 4 0 16,5-4 0-16,-3 2-6 16,5-4 14-16,2 4-2 15,-4-3-6-15,-2-1-6 16,2 0 6-16,-5 0 1 15,2 0-1-15,-6 2 0 16,0 1 6-16,2 5 4 16,-2-3-10-16,3 4-12 15,-1-1 12-15,-2-4 0 16,8-2 6-16,-4-2-13 16,-1-6 16-16,1 2-3 0,-2 2-6 15,2 2 0-15,-2 0 1 16,0 3 17-16,3 1-17 15,-3-10-1-15,0 6 12 16,-1-10 25-16,-3 0-37 16,3-4-6-16,-1 4 6 15,2 2 10-15,3 2-9 16,-1 4-1-16,3-4 14 16,-2-2 4-16,0-2-18 15,-3-8 0-15,-2 3 4 16,0-6 10-16,1 0-2 15,-3-6-12-15,0-3 15 16,0 1 32-16,0-2-47 0,0 2-8 16,0 2 8-16,0 4 20 15,0 0-7-15,0 9-13 16,-3-1 18-16,3 1 3 16,0-4-21-16,0 4 0 15,0-10 15-15,0 6-4 16,3-8-2-16,-3 0-9 15,2 6 0-15,2 0 17 16,-1 4-17-16,4 4 0 16,-5 0 12-16,-2-4-11 15,0 0 6-15,-7-2-7 0,2-4-59 16,-8 2 32 0,-2 2-237-16,-53 21-348 0</inkml:trace>
  <inkml:trace contextRef="#ctx0" brushRef="#br0" timeOffset="124694.26">17771 15320 819 0,'3'-4'192'0,"-3"4"30"0,7-4-111 0,-3 0 1 0,-1 2 29 0,-1 0-61 0,0 2 1 0,0 0-35 16,-2 0-45-16,2 2 64 15,-2-2-64-15,2 0 10 16,0 2-5-16,3-2-5 0,0 0 52 16,2 0-17-16,3-2-26 15,-1 2 44-15,3 0-40 16,-4-2-13-1,3 2-1-15,-1 0-8 0,-4 0-5 16,-1 2-7-16,-3-2-31 16,0 2 50-16,0-2-16 15,0-2 5-15,6 2 6 16,2-4 6-16,3 0 8 16,6-4-8-16,-1 2-1 15,1-2 0-15,8-2 1 16,0 2-11-16,2-5 11 15,9 0-2-15,5-1-7 16,1-4 9-16,3 0-3 0,4-1-3 16,-4 6 6-1,3-5 0-15,4 1-1 0,0 3 2 16,6 0 2-16,-4 0-3 16,-3 2-6-16,3-6 6 15,-5 4 1-15,-3-4-1 16,2-2 0-16,-4 2 9 15,6 2-5-15,-3 0-4 16,0 2 0-16,-2 0 0 16,0 0 0-16,-5 2 1 15,-2-6-2-15,-4 0 2 16,0-4 8-16,2 4-9 16,-5-4 0-16,9 3 8 15,3-3 5-15,-3 0-7 16,3 8-6-16,-7 2 9 0,-5 2-3 15,-4 0-6-15,-9 2-6 16,-2 0 6-16,-7 2 0 16,-3 2 1-16,2 0 19 15,1-6-8-15,-4 4 39 16,6-4-44 0,2 0-5-16,1 0 23 0,1-2-1 15,4 4 11-15,-8 2-25 16,-1 2 4-16,-4 0 41 15,-4 4-43-15,0-4 3 16,2 4 24-16,1-2-4 0,-1 0-20 16,1 0-15-1,4 0 13-15,-2 0 2 16,4-2-15-16,5-4 0 16,-1 2 3-16,6 2 21 0,-3 0-15 15,3 2-7-15,-8 0 20 16,-5-2 10-16,3 2-32 15,-3 0 0-15,-1 0 9 16,-2 2-8-16,-2 0 9 16,-1-4-10-16,-2 4 1 15,0 0 30-15,-2-4-31 16,2 4 0-16,-2 0 34 16,0-2-7-16,0 2-3 15,0 0-24-15,0 0 14 0,0 0 16 16,-2 2-30-1,2-2-35-15,-2 0-5 0,-4 0-103 16,-57-6-361 0</inkml:trace>
  <inkml:trace contextRef="#ctx0" brushRef="#br0" timeOffset="126193.4">12311 11843 1239 0,'-5'-2'343'0,"5"0"-152"0,-4-2-88 0,4 4-65 0,0 0 55 0,0 0-53 0,2 0-4 0,-2-4 14 0,2 4-28 0,1 0-4 16,1 6 14 0,8 2 32-16,3 2 85 15,7 6-113-15,5-2-18 0,7 0 42 16,5-2-26-16,9-8-16 16,0-6-6-16,6-10 14 15,2-4 17-15,-8-6-43 16,-1-6 0-16,-5-4 2 15,-6 0 4-15,-5-6 3 16,-6 3-9-16,-9-5 7 16,-8 2-8-16,-5-6 1 15,-8-2 0-15,-7-2 3 16,-3 0-3-16,-1 0-2 16,-3 4-5-16,3 3 14 0,-4 9-19 15,4 6 12 1,-1 0-13-16,-8 6 4 0,1-2 18 15,-1 2-9-15,-6 2 0 16,6 2 1-16,-4 0 11 16,0 0-12-16,7 4-9 15,-7 2 0-15,-2 10 10 16,-6 6-7-16,-13 10 6 16,-4 12 0-16,-8 10-3 15,0 14 3-15,-3 14-21 16,3 12 20-16,8 17 2 15,-13 65-2-15,54 17-66 16,91-1-216-16,20-80-61 0</inkml:trace>
  <inkml:trace contextRef="#ctx0" brushRef="#br0" timeOffset="127644.33">13869 11671 1349 0,'0'0'260'0,"0"0"-191"0,0 0-8 0,0 0 26 0,0 0-45 0,2 0 48 16,-2-3-55-16,0 3 1 15,2 0 66-15,-2 0-35 16,0-4-23-16,6 2-1 0,5 0-37 16,5-2 73-1,9 2-79-15,2-2 0 0,10-2 6 16,8-2 3-16,8-4-8 15,14-4-1-15,9-6 6 16,6-2 0-16,9-2-6 16,13 0-15-16,6-2 15 15,4 2 0-15,-7 2-4 16,-4 4-11-16,-12 0-50 16,-9 4 44-16,-3 0 2 15,-11-1-17-15,3-3 34 16,1-2 2-16,-3-1-12 15,4-2 11-15,6-1 1 16,-1 2-4-16,-2 2 4 16,-1 4-36-16,-5 4 36 15,-10 0 0-15,-10 4-1 16,-2 2-40-16,-17 2 32 16,-4 2-25-16,-10 0 19 0,-1-2-17 15,-1-2 31-15,8 0-5 16,-3 0-3-16,2-2 9 15,-4 6 0-15,-5 0-7 16,3 2 7-16,-5-2-9 16,1-1 9-16,-4 5 0 15,1 0 0-15,-5 5-6 16,-2-5 12-16,-2-5 9 16,2 5-15-16,-4 0 0 15,4 0 9-15,-2 0 1 16,0 0 14-16,0 0 44 15,-2 0-50-15,2 0 85 0,-2 0-74 16,2 0-7-16,-2 0 13 16,2 0-25-16,-2 0-2 15,2 0-8-15,0 0-19 16,0 5-5-16,0-5-39 16,-2 0-80-16,-5 4 28 15,-1 2-38-15,-27 18-219 16</inkml:trace>
  <inkml:trace contextRef="#ctx0" brushRef="#br0" timeOffset="129065.34">10170 13962 714 0,'-6'0'276'0,"-2"-4"-204"0,0 3-72 0,3 1-38 0,3 1-85 0,2-1-533 0</inkml:trace>
  <inkml:trace contextRef="#ctx0" brushRef="#br0" timeOffset="130559.96">8953 13153 1122 0,'-2'0'220'16,"2"-3"-71"-16,-2-1-77 0,2 2 66 0,-2-4-12 0,2 6-33 0,0 0-60 0,0-2 102 16,0 2-63-16,0 0-18 15,0-2 9-15,0 2-11 16,2-4 1-16,2-4-53 16,6-8 31-16,11-8-23 15,0-2-8-15,8-2-35 16,2-2-5-16,-2 2-83 15,4 4-113-15,45-22-301 16</inkml:trace>
  <inkml:trace contextRef="#ctx0" brushRef="#br0" timeOffset="135186.94">14980 16531 485 0,'-29'-4'0'0</inkml:trace>
  <inkml:trace contextRef="#ctx0" brushRef="#br0" timeOffset="136811.44">12607 11754 1150 0,'0'0'322'0,"0"0"-164"16,0-1-142-16,0 1 40 16,3 0 31-16,-3-2-32 15,0 2 11-15,2 0-66 16,-2 0 1-16,0 0 69 15,4 0-70-15,-4 6-67 0,7 31-193 16</inkml:trace>
  <inkml:trace contextRef="#ctx0" brushRef="#br0" timeOffset="137036.57">12643 11780 1592 0,'-2'0'185'0,"2"3"-185"0,0 5-61 0,0-2-17 0,2 4-21 0,0 22-165 0</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0T02:52:08.652"/>
    </inkml:context>
    <inkml:brush xml:id="br0">
      <inkml:brushProperty name="width" value="0.05292" units="cm"/>
      <inkml:brushProperty name="height" value="0.05292" units="cm"/>
      <inkml:brushProperty name="color" value="#FF0000"/>
    </inkml:brush>
  </inkml:definitions>
  <inkml:trace contextRef="#ctx0" brushRef="#br0">7681 13876 1022 0,'-2'0'309'0,"2"-2"-72"0,-2 0-135 0,0 2-24 0,2-2-12 0,0 2-47 0,0-2 76 0,-3 2-50 15,3-2-2-15,-3 0 5 16,3-2 30-16,-2 4 12 15,2-4-28-15,2 8-56 16,-4-4 87-16,2 4-93 16,0 0 0-16,0 12 18 15,2 10 24-15,6 8-5 16,0 8-37-16,5-2 0 16,8-4 17-16,1-1-17 15,5-3-2-15,1-2 2 16,-1-2 1-16,2-2 7 15,0 0-8-15,-2-4 0 16,2-2 1-16,0 0-1 0,-2-2-7 16,2 0 5-16,-2-4 4 15,-3 3 16-15,0-2-18 16,-3-3 0-16,-1-3-20 16,-3 1 20-16,2-9-8 15,-4 2 8-15,3-2 0 16,4 2 15-16,0-2-15 15,3-1 0-15,4 0 4 16,0-1-4-16,4-3-6 16,3 0 6-16,2-6 0 0,2 1 13 15,0-3-13 1,-2 2 0-16,-2-2-4 0,-7 1 4 16,2 2-10-16,-1 0 9 15,-7 2 2-15,2-1 4 16,-8 2-5-16,5-2 0 15,-3 4 9-15,-2-2-9 16,1 2-11-16,-1-4 11 16,6 2 0-16,2-4 9 15,2-2-9-15,2 0 0 16,2-2-10-16,-4 4 10 16,2-2-8-16,-2 6 8 15,-6-6 0-15,4 2 11 16,-3 2-11-16,5-2 0 0,-5 0 3 15,5 2-3 1,-7-2 0-16,3 2-9 16,-6-2 18-16,3 2-9 0,-2 4 0 15,2-8 0-15,-2 3 6 16,2 0-6-16,-2 3-3 16,-5-2-6-16,5 3 18 15,-9-3-3-15,2 7-6 16,-4-3 0-16,1 2 0 15,-5-1 0-15,-1 3 0 16,-2 0-1-16,-2 0 9 16,2 0 17-16,0 0-25 15,0 3 1-15,-3-3 3 16,3 0-4-16,-2-3-1 0,-4 2-13 16,-4-3-88-1,2-4 65-15,-5 2-79 0,-6-5 1 16,4 0 76-1,-7 0-21-15,-1-3-8 0,-1 3 46 16,0-6-25-16,-3-1 40 16,4 6 4-16,1 0 3 15,7 4 10-15,-1 6-9 16,5 0-1-16,2 0 0 16,4 2 15-16,3 0 15 15,0 0-30-15,2 0 6 16,4-4 8-16,-1 2-14 0,-1 2-6 15,3 0 5-15,3 2 1 16,5 2 33-16,8 0-33 16,1-2 1-16,5 4 23 15,2 2-13-15,-2-2-1 16,1 0-10-16,1 2 14 16,-7 0-7-16,-1-4-7 15,-8 0-4-15,-7 0 4 16,2 0 1-16,-6-2 1 15,-2 6 13-15,0-2-6 16,0 5 63-16,-2 7-48 16,0 5-17-16,-4 8 29 15,0 2-13-15,-1 0-22 16,3-1-1-16,-5-6 8 16,2-4-31-16,-2-2 23 0,3-4-28 15,2-4 28-15,-4-6 1 16,6-2-1-16,-2-2 0 15,1-2 0-15,1-2 18 16,-4-4-18-16,-3-6-27 16,0-8 21-16,-2-4 6 15,-5-6 12-15,3-6-12 16,2 0 12-16,-3 1 51 16,5 5-57-16,-1 6-6 15,0 6 36-15,1 2-36 16,-1 2 5-16,0 4-11 15,4 4 12-15,-1-2 24 16,3 4-30-16,2 4-21 0,2-6 21 16,-3 6 0-1,6-2 1-15,-3 2-1 0,0 0 0 16,2 0 7-16,-2 0-7 16,0 0-13-16,0 0 13 15,0 0 1-15,-2 0 4 16,2 0-5-16,0 0 0 15,0 0-45-15,0 0 17 16,0 0-139-16,-10 10-113 16,-7 16-357-16</inkml:trace>
  <inkml:trace contextRef="#ctx0" brushRef="#br0" timeOffset="13084.49">1465 4409 1381 0,'4'-4'133'0,"2"-3"-37"0,6-4 26 0,-1-1-34 0,-2 2-37 0,-6-2-15 0,0 6 24 0,-3 2-9 15,-4-2-31-15,-3 0 45 16,-6 4-65-16,-7 2 0 16,-5 8 1-16,-6 4 7 15,-9 10 1-15,-2 6 16 16,-3 10-5-16,-1 10 100 15,3 10-29-15,5 5-10 16,11-1-31-16,17-12-25 16,10-10 1-16,15-6-22 15,12-6 22-15,6-6 4 0,10-4-30 16,3-7 0-16,4-8 0 16,-2-3 0-16,-3-6 0 15,-5-2-58-15,-5-3-152 16,-3-2 40-16,-8 0-152 15,20-32-415-15</inkml:trace>
  <inkml:trace contextRef="#ctx0" brushRef="#br0" timeOffset="13416.69">1832 4507 1631 0,'-4'3'249'0,"0"-2"-96"0,-12 9-11 16,1 7-13-16,-6 6-61 16,1 12-8-16,0-5 97 15,6-2-107-15,6-8-17 16,6-10-9-16,4-2-14 16,2-4 25-16,5-2-35 15,5-2 0-15,3-2 46 16,8-10-46-16,-3 0 1 15,3-6-7-15,-8-4 13 16,-3 2 22-16,-7 0-29 16,-7 3 0-16,-12 6-41 15,-1 4 37-15,-5 6-113 0,-6 5-38 16,1 4-97-16,-12 22-61 16</inkml:trace>
  <inkml:trace contextRef="#ctx0" brushRef="#br0" timeOffset="14444.61">2064 4474 1841 0,'0'0'244'0,"2"3"-191"16,3 0-10 0,8 2 53-16,0 6-73 0,7 4-4 15,-1 6-4-15,-7-3-15 16,2-4 39-16,-7-3-39 16,-3-4 1-16,-4-5 49 15,0-2-44-15,2 0 27 16,-2-2 12-16,0-5-26 15,0-4 35-15,3-11-54 16,3-4-39-16,4-2 39 16,7-3-48-16,5-1-6 15,7 8 15-15,7 8-43 16,-1 6 81-16,-1 10-24 16,-1 6 19-16,-6 4-7 0,-7 0 13 15,-5 2-7-15,-7 0 6 16,-6-3 2-16,0-4 21 15,-2-3-2-15,0 0-5 16,0-4 31-16,0 2-14 16,2-4-3-16,1-3-29 15,1-10-49-15,7-5 38 16,7-4-52-16,2 4-16 16,5 2 68-16,5 10-11 15,-5 4 8-15,2 10 14 16,-7-2 0-16,1 4-6 15,-4-2 6-15,-3-2 0 16,1 0 0-16,-9-2 8 0,1-4 14 16,-4-2 22-1,3-6-43-15,-1-2 81 0,-1-2-61 16,-2-4-8-16,0-2 64 16,0 4-13-16,1 0-29 15,-3 0-7-15,2 10-17 16,-2 1 31-16,2 7-42 15,0 13-60-15,2 9 54 16,8 20 6-16,5 18 1 16,8 20-1-16,6 5 15 0,7-1-12 15,5-8-3 1,-1-18-1-16,-4-16 1 0,-10-14 1 16,-9-10 0-16,-11-10-1 15,-3-6 6-15,-5-4 38 16,-5-6-44-16,-3-8 1 15,-8-6 2-15,-6-8-2 16,0-2-1-16,-5-6 0 16,2-6 2-16,6-4 23 15,5-1-25-15,5 1-18 16,11 4 17-16,9 10-35 16,7 6-39-16,7 2 12 15,4 6-15-15,6 4 69 16,1 8-18-16,-3 6 5 15,-2 8 22-15,-10 4 0 0,-8 8 0 16,-7 6 6 0,-10 0 27-16,-7 2 70 0,-9 0-83 15,-5-2 5-15,-3-4-4 16,1-2-21-16,-2-4-9 16,11-7-90-16,5-7-60 15,9-10-36-15,30-43-361 16</inkml:trace>
  <inkml:trace contextRef="#ctx0" brushRef="#br0" timeOffset="15241.78">3329 4132 1141 0,'0'3'717'0,"-2"-1"-640"0,0 2 22 0,2 12 16 0,2 6-19 0,2 10-73 0,4 6 77 0,5-6-85 0,1-6-14 0,-2-4 26 0,7-6-4 0,-4-8 22 0,3-2-45 0,-3-6 0 15,-1-12 40-15,3-6-40 0,2-8-12 0,-7-4 2 0,0-2 5 0,-5 0-13 0,-5 2-31 16,-2 4-52-16,-2 5 83 0,0 10-90 16,2 7-19-1,0 14 2-15,6 4 92 16,5 6 26-16,11 1-37 0,1-4 44 16,6-5 14-16,-2-6-5 15,-6-6-3-15,2-6 31 16,-5-6 26-16,-1-6 24 15,2-4-57-15,-9-6-13 16,-2-3 77-16,-2-3-55 16,-9-2 45-16,-5-4-28 15,-10-2-20-15,-11-4 19 16,-9-2-55-16,-4 4 1 16,0 0 33-16,6 3-19 15,9 15 32-15,9 11-1 16,10 6-32-16,3 9-13 0,7 2-1 15,5 16-36-15,4 12 23 16,9 15 14-16,3 7-1 16,3 2 0-16,2 0 0 15,2-4 20-15,1-4-20 16,3-8 0-16,-6-10-9 16,-5-10 15-16,-3-5-6 15,-7-9 24-15,-3-7-24 16,-4 2 74-16,5-9-11 15,-5-3-42-15,4-6 45 16,-4-6-66-16,-1-1 1 16,-5 4-1-16,-2 6 7 15,2 8-20-15,-3 4 13 0,3 8-48 16,0 4 40-16,0 12-17 16,3 5 16-16,3 4 9 15,6 1 0-15,1-5-25 16,2-7 25-16,5-4-63 15,-4-8 13-15,2-4-116 16,-5-10-59-16,-4-40-227 16</inkml:trace>
  <inkml:trace contextRef="#ctx0" brushRef="#br0" timeOffset="15528.08">3488 3870 1386 0,'7'-4'752'0,"3"-2"-684"0,13-6-31 0,10 0 43 0,7-4-80 0,7 2 52 16,0 1-52-16,0 0-90 0,15-18-654 0</inkml:trace>
  <inkml:trace contextRef="#ctx0" brushRef="#br0" timeOffset="16485.49">1914 5416 330 0,'0'0'1255'16,"-2"0"-1107"-16,-2-2-1 16,2 0-19-16,-3 0-53 15,1 2-24-15,0-2 13 16,1 2 23-16,-4 0-61 15,0 0-20-15,-3 0 19 0,-6 0-25 16,-2 2-16-16,-4 4 10 16,-3 8 12-16,-2 4 0 15,1 12-6-15,2 6-5 16,-1 10-16-16,6 4 21 16,9 3-7-1,3-7-4-15,14-8 11 0,3-10-16 16,9-12 16-1,6-8 0-15,-4-10-17 0,4-8 17 16,0-12 0-16,-5-8 0 16,-3-5 0-16,-1-1-13 15,-7 3 11-15,-5-7 2 16,-4 3 5-16,-6-1-5 16,-3-4-2-16,-11 4-4 0,3-2 12 15,-8 2 5-15,4-4-11 16,3 1 0-1,5 5 36-15,7 4-35 16,4 6 29-16,2 12-6 0,0 2 0 16,0 10 11-16,2 6-35 15,6 14 0-15,11 16 52 16,2 17-14-16,10 11-22 16,6 0 2-16,5-6-17 15,0-6 34-15,3-8-35 16,-5-8-2-16,-9-8-28 15,-4-8-88-15,-9-8-230 16,-1-30-1299-16</inkml:trace>
  <inkml:trace contextRef="#ctx0" brushRef="#br0" timeOffset="17171.93">2287 5352 765 0,'0'-2'337'0,"-5"2"-155"0,3-2-65 0,0 0 15 16,-1 2-111-16,1-2-21 0,-2 2-55 0,2 2-23 0,-3 2-23 0,-1 4-38 0,-10 8-829 0</inkml:trace>
  <inkml:trace contextRef="#ctx0" brushRef="#br0" timeOffset="21016.78">2251 5406 962 0,'0'0'529'0,"-2"-4"-403"0,2 4-36 0,-3-2 37 0,3 0-4 0,-2 0-67 16,-2-2 4-16,2 2-26 15,0-2-11 1,2 4 98-16,0-2-77 0,-3 2-5 16,1-2-9-16,0-2-11 15,0 4 70-15,0-2-80 16,-3 0 12-16,2 0 25 15,-3 0-40-15,-1 2 8 16,-3 0 7-16,0 0-6 16,-1 2 31-16,0 0-46 15,-3 2 1-15,6 0 14 16,1-2-14-16,2-2-1 0,3 0 0 16,2 2 12-16,0-2 3 15,0 0-15-15,0 0 0 16,0 0 12-16,0 0-11 15,0 0-1-15,-2 4 0 16,0 0-41-16,-3 2-34 16,-1 6-247-16,-1 16-237 15</inkml:trace>
  <inkml:trace contextRef="#ctx0" brushRef="#br0" timeOffset="21719.07">1737 5823 1188 0,'0'0'791'0,"0"-2"-626"0,0 0 45 0,0-6-18 0,0-8-151 0,2-6 79 16,2-6-84-16,3-2-5 16,-1-6 7-16,4-2-22 15,-2-1-1-15,1-3-15 16,-5 2 12-16,-4 0 5 16,-4 0-17-16,-9 0-20 15,1 6 20-15,-3 6-17 16,-5 4-7-16,3 6 12 15,-8 10-7-15,4 2-5 0,0 8 24 16,-2 7-27-16,5 5 27 16,9 8 0-1,5 7 0-15,15 1-7 0,9-2 2 16,16-2-34-16,8-2 32 16,14-2-53-16,4-2 21 15,10-2-21-15,4-2 19 16,-3 4-4-16,-3 0 44 15,-12 0-10-15,-16 1 11 16,-18-5 0-16,-11-1 30 16,-17 4 54-16,-5-6 32 15,-9 4-53-15,-13 1-24 16,-7-4 63-16,-7 2-102 16,-3-4-1-16,-2-8 1 0,6-4 12 15,6-8-12-15,7-6-84 16,11-8-82-16,9-8-47 15,37-90-519-15</inkml:trace>
  <inkml:trace contextRef="#ctx0" brushRef="#br0" timeOffset="21985.8">2088 5075 880 0,'2'0'961'0,"-2"0"-851"0,3 0-46 0,8 4 119 0,7 4-76 0,4 12 5 0,9 12 64 0,1 8-98 0,-1 6-17 0,-4-1-13 0,2-1-34 0,-7-6 5 15,-2-4-19-15,-2-4-160 16,-5-8-26-16,-1-4-135 15,-8-6-133-15,-6-8-244 16</inkml:trace>
  <inkml:trace contextRef="#ctx0" brushRef="#br0" timeOffset="22106.33">2304 5376 1388 0,'-4'-10'351'0,"0"-4"-110"0,-1-13 11 16,10 2-94-16,3-4-37 15,13 1-121-15,10-4 23 0,7 5-52 16,1 0-80-16,7 5-254 15,58-16-761-15</inkml:trace>
  <inkml:trace contextRef="#ctx0" brushRef="#br0" timeOffset="22337.72">2618 5206 1813 0,'-2'21'250'16,"0"-5"-137"-16,0 19-4 15,2-6-28-15,9-7-55 16,4-1 37-16,0-5-45 16,3-10 27-16,1-4 75 15,0-4-47-15,-3-6-25 16,-1-2-9-16,-7-2-37 0,-2-6 62 16,-4-2-64-16,-4-2-22 15,-7-3 16-15,-9 3-111 16,-7 4-108-16,-2 3-93 15,-48-2-210-15</inkml:trace>
  <inkml:trace contextRef="#ctx0" brushRef="#br0" timeOffset="22639.38">2909 5097 1622 0,'17'2'197'0,"-1"0"-97"16,15 2 91-16,5 0-25 15,-5 4-92-15,0 2-53 16,-4 2 82-16,-12 0-86 16,-5-4-17-16,-6 0 42 15,-4-4-21-15,0-4-4 16,0 0 10-16,2-2-26 15,-4-10 71-15,2-8-72 16,2-8-115-16,7-12-44 16,7-4-144-16,11-2-193 15,48-59-785-15</inkml:trace>
  <inkml:trace contextRef="#ctx0" brushRef="#br0" timeOffset="23494.72">3329 4836 1755 0,'-11'10'197'0,"0"4"-88"16,-9 15 64-16,5 3-91 16,3 4-22-16,6-6-18 15,8-4-33-15,4-6 60 16,4-8-69-16,1-2 0 16,0-6 15-16,5-6-14 0,-1-6 23 15,7-8-24 1,-1-6 6-16,1-2-36 0,-2-4 17 15,-4 0-101-15,-1 0 10 16,-7 2-50-16,2 4-2 16,-3 8 45-16,3 1 9 15,2 5 87-15,3 2 7 16,3-2 8-16,0 4 5 16,4 0-4-16,-1-2 16 15,1 0-1-15,2-4-14 16,-2 0 80-16,-4 0-59 15,-7 0-23-15,0-2 27 16,-6 2 6-16,-5-4 44 16,-3 2 10-16,-3 0-57 15,-7 6 81-15,-1 2-59 0,-1 6-32 16,-8 8-2-16,3 6-17 16,-5 8-2-16,8 4 1 15,2 2-9-15,8-6-20 16,9-6 29-16,4-4-28 15,6-6 22-15,1-3 12 16,1-5-6-16,3-5 0 16,-3-4 0-16,-1-5-20 15,3-1 20-15,-5-3-19 16,1-2 19-16,-2 8 0 16,3 0 6-16,3 10-6 15,4 10 0-15,4 14 0 16,8 16 0-16,5 10 0 15,6 2 52-15,-1 7-16 0,-4-3 1 16,-13-6-37-16,-12-6 0 16,-22-4 8-16,-6-7-1 15,-14-8-7-15,-2-9 42 16,-3-11-7-16,1-16 37 16,4-5-72-16,11-14 1 15,7-6 38-15,11-6-39 16,8-8-23-16,9-2 17 15,8 2 6-15,2 2-6 16,8 6 6-16,-7 8 0 16,-6 9 5-16,-1 7-5 15,-13 8 0-15,-3 8 31 16,-5 4 15-16,-5 2 61 16,3 0-68-16,0 2-29 15,-2 8 46-15,1 2-56 0,6 2-8 16,5 2 8-16,5-4 0 15,10-4-21-15,-3-3-18 16,7-6-184-16,21-2-245 16</inkml:trace>
  <inkml:trace contextRef="#ctx0" brushRef="#br0" timeOffset="24731.58">2046 6300 1507 0,'-4'0'208'0,"-1"2"-20"0,-4 0-7 0,5 0-38 0,2-2-52 0,2 0-38 0,2 0 95 0,0 0-76 0,4-2-66 0,4 4 39 0,3 4 12 0,10-4 5 0,6 2 1 0,8-6-56 0,8-4 88 0,10-8-91 0,10-8 8 0,13-6 18 16,11-14-30-16,7-6 2 0,6-6-4 0,4-6 4 0,2-3-4 0,4-5 2 0,3 0-45 0,3 0 44 0,61-32 1 0,-123 66-30 15,55-30 15-15,-11 1-15 16,-2 3-3-16,-8-4 10 15,-3-2-20-15,0-5 31 16,-10 2 4-16,-10-2-4 0,-9 7 6 16,-9 2 12-1,-5 0 3-15,-4 1-9 16,1 2-4-16,-3 0 4 16,-5-1 6-16,-4 4-6 0,-4 4 0 15,-10 2 6-15,-8 6 42 16,-10-1-39-16,-8-1 0 15,-4-2 18-15,-9-4-17 16,-5-6-10-16,-3-2 0 16,-3-5 15-16,-8-4-12 15,3-2-3-15,2 7-4 16,5 4 4-16,8 14 1 16,1 10-1-16,3 6 0 15,-2 8 0-15,-6 1 13 16,-7-1-13-16,-11 1-1 0,-5-2 1 15,-10-1 9-15,-5 0-3 16,-2 2-6-16,1 2 6 16,-7 4 12-16,0 8-18 15,-10 8 0-15,-8 4-6 16,-7 2 12-16,-8 6 0 16,0 0-6-16,-6 4 0 15,-1 4 15-15,7 4-15 16,-8 4-11-16,4 8 11 15,1 1 1-15,-3 5 6 16,4 3-7-16,4 6 0 16,8-1-1-16,5 0 1 15,8 0-2-15,2 6 2 16,6 0 12-16,-4 2 21 16,2 7-33-16,2-1 0 0,4 2 75 15,4-2-74-15,2 1-1 16,10 1 26-16,3 0-25 15,7 2 25-15,7 2-26 16,11 3 0-16,2-1 13 16,12 4-13-16,1 0 0 15,12-2 11-15,4 0-10 16,10-3 24-16,1-5-25 16,9 0 0-16,14-6 6 15,6 4-6-15,11-2 0 16,3 6-1-16,2-3 2 0,5-7 12 15,-1-4-13 1,0-12 0-16,-4-10 3 0,0-9-3 16,-1-10-13-16,4-5 12 15,6-6 2-15,0-2 1 16,8-2-2-16,-1 0-57 16,-7 2 43-16,-2 0-77 15,-14 2-23-15,-7 2-23 16,-8-2-32-16,-7-2-14 15,-7 0-87-15,1-4-35 16,23-18-204-16</inkml:trace>
  <inkml:trace contextRef="#ctx0" brushRef="#br0" timeOffset="28974.44">3260 5641 1977 0,'-11'5'216'0,"5"-2"-216"0,-8 1-7 0,8 0 6 0,21 20-377 0</inkml:trace>
  <inkml:trace contextRef="#ctx0" brushRef="#br0" timeOffset="37454.74">3294 14598 358 0,'-5'0'1152'0,"3"2"-950"0,-4-2-127 0,-1 0 74 0,2-2-62 0,1-2 10 0,1 2 4 15,1-2-41-15,-4 2 37 0,1 0-61 0,3 0-15 0,-2 0 102 0,2 4-81 0,-1-2-7 0,3 0 2 0,0 2-14 0,-2-2 59 0,2 0-61 0,2 0-13 0,-2-2 58 16,5 0-66-16,8-2-6 15,14-10 4-15,15-6 4 16,14-6 28-16,17-10-30 16,5-3 0-1,7-2-42-15,4-4 39 16,-3 5-60-16,5 0 37 16,-7 0-17-16,-6 6 37 0,-11 6-29 15,-19 6-100-15,-15 6-85 16,-16 10-142-16,-53 18-124 15</inkml:trace>
  <inkml:trace contextRef="#ctx0" brushRef="#br0" timeOffset="37691.07">3245 14658 506 0,'0'-2'1346'0,"0"0"-1121"15,7-2-192-15,17-6 33 16,18-6-23-16,21-8-41 16,22-6 88-16,15-10-62 15,5-2-10-15,1-2-18 16,-4-3 17-16,-8 5-47 16,-7 4-128-16,75-32-335 15</inkml:trace>
  <inkml:trace contextRef="#ctx0" brushRef="#br0" timeOffset="37871.65">3686 14664 1615 0,'9'-6'674'16,"7"-6"-630"-16,26-16-4 15,22-12-19-15,23-12-7 16,11-8-14-16,7-2-72 15,-5 3-156-15,100-73-470 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0T02:56:05.178"/>
    </inkml:context>
    <inkml:brush xml:id="br0">
      <inkml:brushProperty name="width" value="0.05292" units="cm"/>
      <inkml:brushProperty name="height" value="0.05292" units="cm"/>
      <inkml:brushProperty name="color" value="#FF0000"/>
    </inkml:brush>
  </inkml:definitions>
  <inkml:trace contextRef="#ctx0" brushRef="#br0">9372 3565 1141 0,'0'-2'630'16,"3"-4"-518"-16,7-6-83 15,9 2-10-15,4 2 65 16,8 2-58-16,4 10-25 15,2 6 67-15,1 6-28 16,-2 6-2-16,-1 2 4 16,-3 2-32-16,1-1 31 15,-9-2-24-15,-1 1-16 16,-5 1 34-16,-3 1-35 16,-8 3 12-16,-5 8 4 15,-11 1-14-15,-9 4 31 16,-6 0-24-16,-7-4 1 0,-9-2 44 15,2-6-10 1,-2-6-1-16,-3-5 4 0,3-8-35 16,2-1 31-16,9-7-43 15,7-6-70-15,7-7-125 16,-1-56-453-16</inkml:trace>
  <inkml:trace contextRef="#ctx0" brushRef="#br0" timeOffset="550.12">9416 3621 1393 0,'0'0'464'0,"-2"0"-350"0,2 0-14 0,0-2 32 0,0-2 20 0,0 2-77 16,0 2 51-16,0 0-72 15,0 2-15-15,0-2 16 16,0 4-22-16,0 4-21 15,-2 8-1-15,0 12-1 16,2 8 70-16,-2 10-71 16,2 1-2-16,2-3 4 0,0-6-11 15,0-4 0 1,3-6 0-16,-1-4-31 16,0-2 25-16,-1-4-111 0,-6 2-66 15,1 0-125-15,-17 28-175 16</inkml:trace>
  <inkml:trace contextRef="#ctx0" brushRef="#br0" timeOffset="1499.67">10154 3527 1606 0,'2'2'186'0,"2"0"-166"0,0 2 10 0,6 2 0 0,3-4-14 0,8 4 49 0,-2-10-19 15,6 0-8-15,-5-2-7 16,1-2-4-16,-8-2 23 16,-3 2-50-16,-5 2 9 15,0 0 9-15,-5 4-6 0,-2 4 15 16,-6 4 11-16,-7 6-37 16,-9 10 23-1,-8 14-24-15,-1 4 0 0,2 4 11 16,6-3-10-1,12-9 0-15,9-2-1 0,10-2 10 16,13 0 2-16,6-2-12 16,9-2-7-16,1-2-5 15,4-2 10-15,-4-6-7 16,-8 0 9-16,-9-4 0 16,-9 0-12-16,-9 0 12 15,-7 2 0-15,-8 2 12 16,-8 8 0-16,-10 1 2 15,-9-1-2-15,-3-4-3 16,1-7 61-16,0-3-43 0,7-5-12 16,8-10 44-16,10-1-59 15,5-8-12 1,7 0-173-16,45-52-331 16</inkml:trace>
  <inkml:trace contextRef="#ctx0" brushRef="#br0" timeOffset="2331.94">11180 3483 1659 0,'0'-2'273'0,"0"2"-89"0,-1-2-16 0,1 0-19 0,0-2-23 0,0 4-33 15,1-2-14-15,-1 0-22 16,3 2-46-1,-3 2 71-15,0-2-73 0,0 2-7 16,0 2 10-16,3 0-11 16,-3 6 7-16,0 16-8 15,0 14 0-15,2 8 52 16,-2 6-52-16,5-4-1 16,-1-3 1-16,0-3 0 15,3-6 5-15,-1-8-5 16,4-6 0-16,-4-8 9 0,1-4-9 15,1-2-20-15,0-4 10 16,3 0-10-16,-1-4 20 16,4 0-33-16,4-4 5 15,0-4 2-15,6-2 11 16,-1-8-25-16,2-4 1 16,-2 0-20-16,4-4 28 15,-4 4-46-15,-2 2-2 16,-2 2 47-16,1 2-58 15,-9 6-6-15,-3 4 75 16,2-2 21-16,-8 2 10 16,0 4-10-16,-2 0 0 15,-2 0 36-15,2 0-14 0,-2 4 7 16,2-4 11 0,0 2-11-16,2-2 14 0,-2 5-43 15,0 4 0 1,2 7 18-16,1 6-18 0,1 2-1 15,2 2 0-15,1 0-45 16,-2-2-113-16,-8 24-342 16</inkml:trace>
  <inkml:trace contextRef="#ctx0" brushRef="#br0" timeOffset="2565.79">11550 3623 919 0,'0'0'1143'0,"0"0"-959"0,0 0-112 0,3 2 45 0,-3-2 14 0,-3 2-110 16,3 0-21-16,-2 4-96 15,-6 28-258-15</inkml:trace>
  <inkml:trace contextRef="#ctx0" brushRef="#br0" timeOffset="3332.49">11827 4034 1615 0,'10'-6'167'16,"-2"-2"-35"-16,13-4 40 16,-4-6-61-16,1-6-3 15,-5-4-39-15,1-4 21 16,1-8-67-16,-6-4-16 16,-2-3 20-16,-7 2-1 15,-5 0-10-15,-2-1-14 16,-8-2 26-16,4 6-20 15,4-4-8-15,1 8-17 16,6 5 17-16,0 8 0 16,0 7 0-16,0 7 0 15,2 10-21-15,-2 2 5 16,4 13-16-16,5 13 7 0,0 15 25 16,6 14 0-1,1 10-1-15,2 0 1 0,2 1 0 16,3 5 0-16,-2 6 0 15,4 6-72-15,0 0-27 16,2-5 5-16,-5-13 49 16,0-12-14-16,-8-14-73 15,-6-16 36-15,-1-14 23 16,-7-14 61-16,-3-6 11 16,-5-10 1-16,-3-6 0 15,-9-2-2-15,-9-6 17 16,-3-2-12-16,1-7 11 0,4-1-4 15,5 2 59-15,5 4-18 16,3 4 24-16,1 10-7 16,6 10-37-16,3 4 67 15,4 6-34-15,2 4-43 16,2 0-11-16,7-2-9 16,10 2 3-16,1-2-4 15,9 2 0-15,1-2-29 16,-1-2 14-16,-3 0-82 15,8-4-67-15,0 0-97 16,64-28-358-16</inkml:trace>
  <inkml:trace contextRef="#ctx0" brushRef="#br0" timeOffset="3684.62">12420 3766 1519 0,'5'0'157'16,"-3"0"-118"-16,6-2 84 0,3-2 15 0,-1 1-24 0,1 2-33 0,-1-3-12 16,7-2 27-16,-1-1-76 15,-3-5-10-15,-1 5 11 16,-4-4 11-16,-4 1 8 16,-2 2-40-16,-4-3 0 15,-4 0 21-15,-8-1-21 16,1 6-19-16,-7 3 19 15,-7 3 0-15,-2 5 2 16,0 9-2-16,0 4-18 0,5 13 7 16,12-4 11-16,12 1-19 15,12-3 19-15,9-3 9 16,11-4 15-16,5-6-24 16,2-6 0-16,1-6-2 15,-3-4 2-15,-5-6-135 16,-6-6-168-16,-3-37-1198 15</inkml:trace>
  <inkml:trace contextRef="#ctx0" brushRef="#br0" timeOffset="4583">12942 3565 1074 0,'0'0'585'0,"-3"-2"-470"0,1 2-17 0,2-2 52 0,-3 2-45 0,1 0-53 16,-4 2 44-16,-5 0-69 15,-5 8-12-15,1 4 32 0,-6 10-29 16,3 8-12 0,5 0-2-16,2 3 8 0,11-1 14 15,7-5-26-15,1-4 0 16,9-3-1-16,4-6 0 15,6-8-65-15,11-4-84 16,5-10-173-16,71-34-386 16</inkml:trace>
  <inkml:trace contextRef="#ctx0" brushRef="#br0" timeOffset="5782.82">13285 3631 1528 0,'-2'2'354'16,"-4"2"-291"-16,0 8-48 15,-3 6 0-15,7 6 0 0,2-3 7 16,11 1-22-16,7 0 6 16,7-8 27-16,1-4-32 15,-2-6-1-15,3-6 2 16,-4-6 13-16,2-2 7 15,-2-6-22-15,-4-1 0 16,-3-2 48-16,-3 2-39 16,-5-1 0-16,-5 4 37 15,4 8-8-15,-7 4-38 16,2 9 0-16,2 16 0 16,1 22-1-16,5 23 1 15,0 22 0-15,3 72 10 16,-11-103-9-16,5 47 8 0,-4-14-8 15,-9-22-1 1,-2-17 55-16,-15-20-46 0,-6-12 30 16,-6-16 9-16,-3-13-12 15,7-16 21-15,4-14-40 16,7-12-7-16,13-12 45 16,9-2-55-16,16-4-11 15,7 2-13-15,13 1-22 16,6 9-34-16,5 6-67 15,0 2-54-15,2 8 77 16,-5 8-28-16,-5 2-14 16,-1-2-44-16,3 3-5 0,-3 4 158 15,-7 3 57-15,-1 1 11 16,-8 10 140 0,-9 0-40-16,-3 7-55 0,-1 2-43 15,-5 2-11-15,1 2-4 16,2 0-28-16,-2-2-3 15,4 2 32-15,-4-4 2 16,0 0 13-16,-1 0 26 16,-2-2 22-16,1 0 28 15,-1-4-12-15,-4 4-14 16,0 0 53-16,-2 2-51 16,-5-2-18-16,-1-4-6 15,-6 4-41-15,-3 0 24 16,-4 6-25-16,-6 10 0 15,0 2 6-15,2 12-6 0,-2 6-13 16,6 0 12-16,6-1-3 16,10-1-5-16,10-6 9 15,10-8-5-15,6-2 5 16,10-10 0-16,9-6 0 16,2-12 0-16,3-4 0 15,-5-6 15-15,-3-9-14 16,0 1 0-16,-4-10 27 15,3-6-26-15,-5-8 16 16,-7-6-18-16,-8-4 16 16,-10 4-11-16,-8 4-5 15,-2 7 0-15,-5 9 15 16,-3 10-3-16,4 6 12 16,3 10 12-16,1 8 6 15,4 8-16-15,0 10-26 0,0 18-26 16,-2 14 26-16,2 21 2 15,6 10 5-15,7 2-14 16,12-5 19-16,6-8-6 16,7-10-6-16,-4-12 0 15,2-12 1-15,-3-13-1 16,-6-8 0-16,-4-9 0 16,0-6-6-16,0-4-13 15,-1-8 19-15,-7-2-17 16,1 0 17-16,-11 4 0 15,-5 10 0-15,-3 4-10 0,-6 10-19 16,-2 10 14 0,-4 6 15-16,-1 8-25 0,9-2 10 15,10-3-18 1,7-4-42-16,11-2 10 0,8-9-59 16,8-6 4-16,88-16-249 15</inkml:trace>
  <inkml:trace contextRef="#ctx0" brushRef="#br0" timeOffset="6399.48">10102 4385 75 0,'3'0'1200'0,"-3"0"-981"0,5 0-142 0,-3 0-8 0,-2 0 18 16,2-2 88-16,-2 2-43 16,-2 0-12-16,2 0 14 15,2 0-50-15,5 2 1 0,3 0-53 16,13 4-17-16,19 0 76 15,28 0-53-15,23-6-16 16,92-12 1-16,42-18-14 16,16-14 15-16,-78 16-24 15,-20 8 0-15,-23 8-24 16,-70 10 24-16,-8 2-128 16,-6 2-140-16,111 8-245 15</inkml:trace>
  <inkml:trace contextRef="#ctx0" brushRef="#br0" timeOffset="6681.42">10214 4716 1704 0,'18'-4'204'16,"6"4"-147"-16,21-2 104 16,13 0-52-16,15 0-14 15,12-2 46-15,13-2-27 16,14-6-23-16,64-10-13 16,6-4-60-16,1 2 18 15,-129 18-36-15,-5 0-30 16,-5 4-28-16,45-4-190 0,67 4-237 15</inkml:trace>
  <inkml:trace contextRef="#ctx0" brushRef="#br0" timeOffset="93854.39">10591 5438 742 0,'-5'0'222'0,"3"0"-147"0,-4 0-26 0,1 2 7 0,0-2 28 0,3 2-30 0,2 0-48 15,0-2 129-15,0 0-2 16,0-2-37-16,0 2 14 16,0 0-28-16,2 0-20 15,-4 0 5-15,4-2-32 16,-2 2 43-16,3 0-45 15,-1-2-27-15,0 2 18 16,3-2 13-16,6 0-8 0,0 0-11 16,2 0-18-1,5-6 23-15,0 4-23 0,0-4-2 16,-3-2 1-16,-1 0 2 16,1 2-2-16,-6 0-11 15,-4 2-63-15,-7 2 57 16,-6 4-75-16,-7-2 13 15,-5 4 29-15,-9 6 24 16,-7 6 27-16,-1 6 0 16,-6 6 1-16,-1 2 31 15,0 4-23-15,3 4 12 16,7-2 18-16,10-4-5 16,13-5-33-16,13-3-1 15,14-7 0-15,13-1-9 16,9-3 9-16,6-1 0 15,5 1 7-15,0 0-6 16,-4 3 5-16,-5 0-6 16,-11 0-12-16,-13 2-1 0,-8-2 10 15,-12 6-9-15,-10 2 10 16,-13 4 4-16,-6 0 16 16,-15 4-17-16,-4-3-1 15,-6-6 42-15,-2-2-31 16,2-5 14-16,5-9 4 15,10-5-8-15,14-4-3 16,16-4-18-16,11-6-119 16,11-4-64-16,59-38-417 15</inkml:trace>
  <inkml:trace contextRef="#ctx0" brushRef="#br0" timeOffset="94286.73">10883 5699 936 0,'-2'0'700'0,"2"0"-611"0,-6 0-65 0,3 0 76 0,3 0-31 0,-1 1-15 16,-5 6 36-16,1 7-55 16,-5 8-1-16,3 6 23 15,-2 0-55-15,13 0 4 16,5-4-5-16,4-6 14 16,-1-4-30-16,8-8 8 15,-2-4 6-15,1-4 1 16,-1-8 0-16,2-2 16 15,-2-8-16-15,-6-4 0 16,-6 0 8-16,-6 0-2 16,-6 0 2-16,-8 2-8 15,-3 4-21-15,-8 6 5 16,-4 6-26-16,0 8-51 0,-2 6-17 16,-36 30-220-1</inkml:trace>
  <inkml:trace contextRef="#ctx0" brushRef="#br0" timeOffset="95053.89">11164 5682 1526 0,'-3'0'255'0,"3"0"-144"0,-4-1 31 0,4 1-29 0,0 0-11 0,0 0-3 16,-2 0-47-16,2 0-35 15,2 1-1-15,-2 6-4 16,2 7-12-16,0 6 0 15,5 2 8-15,4 2-8 16,0-4 0-16,2-4-1 16,-2-6 2-16,5-4-16 15,-4-4 15-15,3-4 0 16,2-4 8-16,-1-10 5 16,0 0-13-16,-7-4 0 15,-2-2 1-15,-3-1 29 16,-4 2-22-16,0 3-7 0,-2 7 14 15,-3 6-15 1,1 6-12-16,0 6-24 16,-1 7 36-16,2 5-22 0,3 6 22 15,6 1-56-15,4-6 23 16,5-6-3-16,6-6 6 16,-1-6-13-16,0-4 16 15,-2-4 9-15,-1-6 13 16,-3 0-4-16,-1-4 9 15,-5-4 0-15,-6 4 0 16,0-4 0-16,-4 0-1 16,0 2-7-16,2 6 8 15,0-1-9-15,4 4 9 0,5 0-15 16,-1 5 3-16,8 4-3 16,4 7 15-16,0 8 8 15,7 3-7-15,-5 5-1 16,0-1 9-16,-8-2-8 15,-8-6 19-15,-3-4-20 16,-3-4 0-16,-3-4 46 16,3-2-10-16,-2-2-6 15,4-4 10-15,3-8-40 16,6-8 0-16,5-6-32 16,8-6-47-16,5 3 8 0,5 3-73 15,1 6-37 1,36-2-124-16</inkml:trace>
  <inkml:trace contextRef="#ctx0" brushRef="#br0" timeOffset="95871.27">11983 5544 1526 0,'0'0'297'0,"-2"4"-174"0,-3-4 51 0,3 2-42 0,-4 0-50 0,-5 6-1 0,-3 6-57 0,-3 3-10 15,-1 6 1-15,1 2-14 16,11-1 6-16,2-2-7 15,6-4 0-15,5-3-14 16,8 0 15-16,6-5-1 16,7-2 0-16,6-6-43 15,4-6-38-15,2-4-23 16,-5-6 7-16,-4-2 4 16,-2 0 27-16,-8-4 13 15,-5-1 38-15,-5-1 15 16,-5 3 3-16,-2-2-3 15,-1 7 0-15,-1 2 20 16,-4 5 19-16,2 2 33 0,-5 3 9 16,3 2-38-16,0 4-13 15,0 4-30-15,0 10 0 16,2 9 29-16,4 5-28 16,5 0-1-16,7-5 0 15,-1-2-9-15,3-5 1 16,-1-10 8-16,-1-2-10 15,-1-8 10-15,-3-8 9 16,-1-2-9-16,0-6 0 16,0-4 10-16,-2-3 23 0,-2 1-33 15,-3-1-10 1,3 2 8-16,0 3-14 0,4 4-13 16,3 10 4-1,-2 4-14-15,9 7 39 0,-2 4 0 16,6 7-2-1,0-2 2-15,-3 5 0 0,-4-5 1 16,0-7-2-16,-10 2 7 16,-2-9 20-16,0 0-25 15,-6-2 26-15,0-2 39 16,0-7 28-16,-3 0-68 16,0-9-26-16,3-6-5 15,0-1 4-15,3 3-40 16,2 0-46-16,8 6 40 15,-2 2 5-15,5 10-9 16,5 6 17-16,-2 5-8 0,6 6 4 16,-1 1-38-16,3 0 4 15,2 0-186-15,24 3-280 16</inkml:trace>
  <inkml:trace contextRef="#ctx0" brushRef="#br0" timeOffset="96087.26">12255 5390 1489 0,'0'0'774'0,"2"0"-720"0,-1-2-53 15,5 0 10-15,-1 2-11 0,6 0 0 0,-2 2-94 0,8 0-167 16,30 4-578-16</inkml:trace>
  <inkml:trace contextRef="#ctx0" brushRef="#br0" timeOffset="96603.42">13040 5438 1262 0,'-10'0'504'0,"1"4"-455"15,-8 4-26-15,-5 8 43 16,-1 4-39-16,1 6-15 16,6-2-12-16,10 2-3 15,8-7 2-15,2-4 1 16,5-7-27-16,3-6 21 16,5-6 5-16,3-2-5 0,0-8-3 15,0 0 7 1,-4 0 1-16,-1 4 1 0,-8 4-3 15,0 6 2-15,0 10 2 16,-1 15 16-16,5 12 16 16,-1 16-27-16,3 13 18 15,0 4-24-15,-6 4 1 16,-3-6 10-16,-8-14 35 16,-14-10-23-16,-9-13 38 15,-11-11-37-15,-11-10 65 16,-4-14-5-16,6-14-8 15,5-10-7-15,13-8-54 16,8-7-15-16,13-3-40 16,12 0-221-16,54-70-201 0</inkml:trace>
  <inkml:trace contextRef="#ctx0" brushRef="#br0" timeOffset="97555.87">10943 6291 985 0,'0'0'323'0,"-2"-3"-137"0,2 1-48 0,0-2 45 0,-2 0-68 0,2 2 53 0,0 0-52 16,0-2-7-16,0 4 7 16,0 0-53-16,0 0 0 15,2 4-63-15,0 4-25 16,5 10 17-16,3 10 8 16,9 12 0-16,-1 5-1 15,-3-4-22-15,-2-6-27 16,-6-9-71-16,-7-4-139 0,-35 16-209 15</inkml:trace>
  <inkml:trace contextRef="#ctx0" brushRef="#br0" timeOffset="98186.11">10992 6389 1164 0,'16'-7'316'0,"-1"-3"-235"16,18-2-42-16,-2-3 99 15,3-3-37-15,-3 1-16 16,-3-1-2-16,-7 2-40 16,-8 6 49-16,-3-2-37 15,-6 4 4-15,-2 2 29 0,-2 2-4 16,0 4-16 0,-2 0-65-16,2 4-3 0,0 2-6 15,0 8-14-15,4 12 2 16,5 4 18-16,1 3 0 15,3-5-1-15,-3-5 0 16,2-5 2-16,-5-5 2 16,-3-8-3-16,2-2 0 15,-3-3 8-15,-3 0 1 16,3-3-2-16,-1-6-7 16,2-4-111-16,5-5 67 15,1-1-35-15,11 6-38 16,-1 3 46-16,9 8 29 15,3 9 20-15,-7 2-2 16,2 9 13-16,2-4 5 16,-4 0 6-16,0-6-6 0,-3-3 6 15,-4-5 6-15,-2-6 1 16,-1-2-2-16,1-5 2 16,-5-1 22-16,-5-2-28 15,-2 0 0-15,0 0 15 16,-8 2-10-16,0 2 15 15,-5 2-10-15,1 4 1 16,-4 4-11-16,-3 6-1 16,1 10-8-16,1 4 8 0,2 6 0 15,9 4 0 1,4-7-1-16,9-2 1 0,2-2-2 16,5-6 2-16,5-2 0 15,-2-5-7-15,11-8-5 16,2-6-147-16,56-32-991 15</inkml:trace>
  <inkml:trace contextRef="#ctx0" brushRef="#br0" timeOffset="98503.71">12039 6108 1907 0,'0'2'336'0,"0"-2"-244"0,0 4-92 0,2 6 1 0,1 6 55 0,1 12-31 16,5 4-19-16,2-2-6 16,1-2-7-16,-4-6-29 15,-4-6-132-15,-1-8-107 16,-3-6-13-16,-23-14-456 0</inkml:trace>
  <inkml:trace contextRef="#ctx0" brushRef="#br0" timeOffset="98770.88">11950 6112 800 0,'2'-10'583'0,"3"0"-480"0,6-7-91 16,9 6 2-16,4 3 2 15,5 8-16-15,5 5 36 16,-1 12-18-16,-2 2 30 16,1 6 41-16,-5 3-32 15,-8 4 12-15,-7-2-44 16,-6 4-2-16,-11-4 20 15,-6-2-5-15,-6 2-10 16,-12-4-28-16,-7 0 6 0,-4-2-7 16,-4-2 1-16,1-7-38 15,-1-3 37-15,8-8-37 16,7-4-61-16,9-9-141 16,24-38-1062-16</inkml:trace>
  <inkml:trace contextRef="#ctx0" brushRef="#br0" timeOffset="99736.74">12576 6138 642 0,'0'0'1323'0,"0"0"-1087"0,-2-2-188 16,2 4 27-16,-5 4-3 15,-4 6-41-15,-2 10-5 16,-3 8-3-16,-3 10-22 16,5 0 27-16,6-8-28 15,4-6-25-15,4-8 24 16,2-8-5-16,4-6-1 15,-2 0-7-15,3-8 14 16,2-6-15-16,3-6 15 16,-4-6-40-16,6 2 26 0,-7-2-14 15,-2 6 28-15,-4 4-14 16,5 10-17 0,3 8 23-16,0 6-11 0,5 10-11 15,3 0-3-15,0 0-44 16,-3-4 8-16,3-8 0 15,-1-6 8-15,-1-8 60 16,-2-6-29-16,-3-8 12 16,0-6 17-16,-5-3 2 15,-5-6 8-15,-2 1-9 16,-2 0 0-16,-10-2 42 0,-3 2-22 16,-4 0 20-1,2-3 58-15,3 12-23 0,6 5-27 16,3 8-48-16,5 7 13 15,0 10-28-15,3 13 8 16,1 12 7-16,5 12 1 16,2 6-1-16,4 0 11 15,-1-4-11-15,-1-6-6 16,6-8 6-16,-4-6 0 16,-4-8 0-16,0-8 3 15,-7-3-2-15,1-7 18 16,-1-4-1-16,4-7-3 15,0 0 24-15,5-10-39 0,-3-5 0 16,-4-2 0 0,-1-2-15-16,-1 4 9 15,-4 6 3-15,0 10-7 0,-2 4-8 16,0 8 9-16,-1 8-15 16,1 10 22-16,0 6-2 15,2 6 4-15,4-4 0 16,3-4 0-16,7-3-1 15,-6-10 1-15,3-3-11 16,1-1 10-16,1-10 2 16,0-5 7-16,1-6-8 15,1-5-32-15,-3-4 26 16,-6 1 6-16,-4-2-16 16,-2 4 14-16,0 0 4 15,-2 10-7-15,2 6 5 0,0 4-33 16,2 8 5-16,3 6 2 15,1 6 21-15,10 2 4 16,-3 2-25-16,5-3 4 16,3-3-55-16,-6-9-92 15,3 0-112-15</inkml:trace>
  <inkml:trace contextRef="#ctx0" brushRef="#br0" timeOffset="99937.53">12647 6160 1727 0,'13'-4'492'0,"3"-2"-450"0,18-4-33 0,10-2-6 0,9-2 18 0,10 2-27 0,4-2 6 15,13-6-253-15,148-42-1496 16</inkml:trace>
  <inkml:trace contextRef="#ctx0" brushRef="#br0" timeOffset="100637.54">14251 5949 1291 0,'0'0'520'0,"0"0"-416"0,0 0-52 0,0-2 68 0,5 2-55 16,1 0-25-16,10-2 31 15,5 4 19-15,10-2-51 16,11 8 63-16,9 7-57 16,14 4-6-16,6 12 33 15,12 6-32-15,-3 3 20 16,8 3-60-16,0 1 12 0,-4 4 8 15,1-2-20 1,-9 3-11-16,-10-2 4 0,-10 0 14 16,-12-1 1-1,-5 0-8-15,-4-6 9 0,-3-4 12 16,-10-8-21-16,-2-6 12 16,-9-6 13-1,-4-4-17-15,-3-4 37 0,0-2-8 16,-4-2-36-16,3 4 58 15,-3-4-35-15,2 2-8 16,-2-2 9-16,2 4-24 16,-2-3 30-16,4-4-31 15,-4-1 4-15,-4 0-29 16,2 3-79-16,-7-2-344 0,-47-9-460 16</inkml:trace>
  <inkml:trace contextRef="#ctx0" brushRef="#br0" timeOffset="101587.61">15270 6753 1262 0,'0'0'316'0,"0"0"-214"0,-3-1-18 0,3 2 50 16,0-1 8-16,0 0 7 0,3 0-71 16,-3 0-14-16,2 0 2 15,0 0-51-15,0 4 6 16,12 3-13-16,3 3 10 15,12 0 57-15,10 3-62 16,5-3-11-16,2 5 13 16,4-8-8-16,-1 2 13 15,-7-5-20-15,-4-3 0 16,-7-1 9-16,-11 0-9 16,-6-1 0-16,-9-3 16 0,-3-5 14 15,-2 0 33 1,0-9-38-16,-2-6-2 0,-2-7 43 15,3-7-50 1,-6-4-8-16,11-4 4 0,-1 4-3 16,6 2 25-16,2 8-34 15,2 6 0-15,3 4-3 16,-6 8 3-16,-5 5-10 16,0 8 10-16,-5 1-7 15,0 0-4-15,0 1 1 16,0 2-32-16,2-1 34 15,-2 2-56-15,0 0-52 16,-2 4-83-16,-21 6-284 16</inkml:trace>
  <inkml:trace contextRef="#ctx0" brushRef="#br0" timeOffset="106622.64">5533 6102 635 0,'0'0'828'0,"-2"0"-711"0,2 0-84 0,0-2 96 0,0 2-52 16,0 0-25-16,0-3 10 0,0 6 16 15,0-6-8-15,0 3-20 16,0 0-23-16,0 0 51 15,0 3-62-15,0-3-8 16,0 0 17-16,0 0-14 16,0 0 16-16,0-3-20 15,0 3-5-15,0 0 31 16,0 0-33-16,0 0 0 16,0 0 11-16,0 0-11 15,0 0 9-15,0 0-9 0,0 0 0 16,0 0 9-1,0 0-3-15,0 0-6 16,0 0 30-16,0 0-6 0,0 0 5 16,0 0-29-16,0 0 0 15,0 0 1-15,0 0-1 16,0 0-40-16,0 0 34 16,0 0-3-16,0 0 1 15,0 0-22-15,-14-9 26 16,10 7 4-16,-1 0 0 15,3 0 1-15,0 2 5 16,2 0 20-16,2 0 14 16,-2 0-40-16,0 4-24 15,2 7 24-15,3 14 0 0,2 7 23 16,4 10-10 0,0-4-13-16,3-4 10 0,-6-4-10 15,1-1 0-15,-5-4-6 16,-2 1 6-16,1 3-99 15,-3-9-66-15,3-2-30 16,-3-6 77-16,0-8 37 16,0-6 45-16,-6-8 16 15,0-4 20-15,-3-11 5 16,1-7 40-16,-2-1 7 16,-1-2 43-16,5-1-38 15,1 2-8-15,3 0 28 16,0 2-65-16,4-2-11 15,5 4-2-15,4-1 2 16,5 6 3-16,-1 0-4 0,3 10 0 16,-3 8 0-16,3 10 0 15,3 12-9 1,-4 12 9-16,1 11 6 0,-7 6 31 16,-7 0-37-16,-4-6 0 15,-4-10 0-15,0-8 9 16,-1-8-9-16,5-2 0 15,0-8-6-15,2-2 6 16,3 0-33-16,6 0 28 16,9 0 5-16,3 0 6 15,3-2-6-15,-1 4 0 0,1 2 8 16,-8 2-20 0,-5 6 12-16,-8-2-6 0,-8 6 6 15,-10 0 0-15,-5 4 12 16,-9 3-12-16,-2-4 0 15,-6-1 23-15,1-3-23 16,1-3-2-16,4-6 1 16,2-4-4-16,12-4-37 15,1-2-132-15,16-43-100 16</inkml:trace>
  <inkml:trace contextRef="#ctx0" brushRef="#br0" timeOffset="107471.03">5988 6182 1613 0,'-2'0'363'0,"2"0"-238"0,-3 0-53 0,3 0 34 0,0 2-13 0,0 0-81 16,3 8-6-16,-1 4 36 0,0 6-18 0,4 2-18 15,3 0-6-15,5 0 0 16,1-4 17-1,5-2-17-15,1-1 0 16,4-6 4-16,-8 0-4 0,5-8 9 16,-7 2-9-16,-1-6 0 15,4-7 13-15,-2-3-13 16,-1-8-31-16,3-5 23 16,-5 0 8-16,-7-2-6 15,-2-2 6-15,-8 8 0 16,0 2 5-16,-2 6-2 15,-1 6 3-15,1 0 0 16,4 6-6-16,2 0-1 0,2 4-32 16,0 6 10-16,2 2 14 15,5 10 9-15,-1 2-10 16,9-2 2 0,-3-4 16-16,-2-2-16 0,7-6-4 15,-9-4 12-15,3-4 11 16,1-2-11-16,-3-6 0 15,0-6 5-15,1-2-4 16,-2-6 4-16,-5 2-5 16,-3-2 0-16,-2-2 20 15,-4 4-20-15,-7 2 0 16,-2 5 9-16,3 4-8 16,2 3 2-16,1 6-3 15,1-3-19-15,6 6 8 0,8 1 1 16,-1 3-4-16,6 4 14 15,1 5-9-15,5-2 9 16,1 2 0-16,1 2 0 16,-2-4 9-16,-3 2-9 15,-7 0 1-15,-3-4 19 16,-6 0-13-16,-2 0 61 16,-6 2-44-16,-5 0-12 15,-3 2 16-15,-5 0-14 16,0-4-8-16,0 0 6 15,1-4 1-15,5-4-5 16,-1-4-8-16,9-4-92 16,3-6-139-16,35-50-331 15</inkml:trace>
  <inkml:trace contextRef="#ctx0" brushRef="#br0" timeOffset="107704.36">6680 6050 1776 0,'0'-4'282'0,"2"4"-225"0,-2 4 6 0,8 0 59 0,-4 2-5 0,3 4-44 16,-1 4-50-16,1 6 0 15,2 2-22-15,0 0-2 16,-3 0-17-16,-1-4-111 15,-3-2-72-15,-2-4-121 0,-22-8-735 16</inkml:trace>
  <inkml:trace contextRef="#ctx0" brushRef="#br0" timeOffset="107875.75">6522 5947 1547 0,'-2'-2'488'16,"2"2"-390"-16,-4-2-58 16,4 2 23-16,4 0-61 15,0 4-2-15,5 4-2 0,7-2-271 16,36 7-1333-16</inkml:trace>
  <inkml:trace contextRef="#ctx0" brushRef="#br0" timeOffset="108955.05">6865 6102 1832 0,'0'-2'293'0,"2"-1"-245"0,3 2-38 15,2-7 14-15,2 2-12 16,6-1 6-16,-1 2-18 16,3 9 0-16,1 0 0 15,-2 2 0-15,2 2 0 16,-7 4 12-16,0-2-12 16,-4 0 15-16,-3-2-15 15,-4-2 0-15,0 2 31 16,-2-4-30-16,0-2 5 15,2-2 13-15,0 0-7 16,0-2 17-16,0-4-29 16,0-8-33-16,2-8 0 15,5-7-36-15,8-4 9 16,1 4 23-16,4 5-3 0,-4 8 39 16,-3 5-14-16,2 8 3 15,-3 10 10-15,-2 4 2 16,7 5-16-16,-5 7 16 15,2-4 0-15,2 2 5 16,0-11-5-16,-3-1 0 16,-1-6-5-16,2-6 5 15,-1-6 0-15,3-1 1 16,-3-7 5-16,-1 2 4 16,-8-3-10-16,-1-3 0 15,-8 3 18-15,-1 4 5 16,-4 0 7-16,-1 6 7 15,-2 2-25-15,2 6 3 16,0 5-15-16,-5 6 3 0,3 7-13 16,3 8-2-16,9-1-18 15,2-1-18-15,13-2-24 16,3-8 9-16,4-6-17 16,6-4 58-16,0-8 13 15,2-4 9-15,-2-9-1 16,-7 2 1-16,-1-6 0 15,-4 2 20-15,-3-4-10 16,-3 1 5-16,-3 0 38 16,-5 4-10-16,-1 0-8 15,-1 6-4-15,-1 0-29 16,2 6 26-16,0 4-28 0,0 2-4 16,2 2 2-1,4 6 4-15,-2 6 2 0,2 4-4 16,3 7 17-16,-5 0-11 15,-2 1-6-15,4-1-17 16,-6-6 17-16,4-6-11 16,-4-5 11-16,0-6-1 15,0-2 10-15,2-9 3 16,3 1-12-16,-1-10 0 16,4-2 0-16,4-3 2 15,-1-4-2-15,-1 3-1 16,3 0 1-16,-5 2 7 15,2 8-7-15,-2 2-1 0,-3 6 0 16,-1 6 1-16,0 2-9 16,3 4 0-16,5 6 18 15,5 2 5-15,-3 2-14 16,1 2 0-16,-1 0 13 16,-8-4 11-16,-1 4 6 15,-8 0 6-15,-5-2-16 16,-15 4-20-16,-4 5-15 15,-10-1-108-15,-7 0-150 16,-79 38-1168-16</inkml:trace>
  <inkml:trace contextRef="#ctx0" brushRef="#br0" timeOffset="109640.95">6373 6838 1638 0,'0'2'309'0,"2"-2"-197"0,-2 0-14 0,0 0 41 0,1 3-94 0,5 8-28 0,5 9 49 15,0 8-41-15,3 8 44 16,-1 6-64-16,3-4 4 16,-5-2 8-16,-3-10-17 15,0-7-16-15,-2-9-28 16,-6-5-31-16,2 1 23 16,-4-9 4-16,-10-1-14 15,0-5 47-15,-9-7-7 16,-6-4 20-16,1-4-8 0,4-8 20 15,-3-6-8 1,12 0-2-16,7-2 0 0,6 2 1 16,10 0-1-16,9 6-15 15,9 1 15-15,5 13-8 16,0 4 1-16,-1 14 7 16,2 9-14-16,-3 6 7 15,-3 7 7-15,-7 3-3 16,-8-1-5-16,-2-2 16 15,-11-2 22-15,-4 0-8 16,-10-4-10-16,1 2 32 0,-7-2-26 16,-2-4-9-1,-5-2-9-15,3-6-11 16,-1-8-58-16,8-8-121 0,0-6-52 16,7-56-376-16</inkml:trace>
  <inkml:trace contextRef="#ctx0" brushRef="#br0" timeOffset="109927.33">6611 6717 1610 0,'9'8'165'0,"3"-2"-45"0,9 8 18 0,4-2-36 0,2 1-9 0,0-1-20 0,-5-2 20 0,-7 0-73 15,-4-5-20-15,-5 3 9 16,-6-5 3-16,-3-1-6 16,-4-2 34-16,-6 0-25 15,-1-5 47-15,-1-4-62 16,-3-4 6-16,7-9 0 16,7-4-6-16,4-4-39 15,10-4-37-15,7 4-121 16,9 4-59-16,45-18-390 15</inkml:trace>
  <inkml:trace contextRef="#ctx0" brushRef="#br0" timeOffset="110205.42">6917 6679 1442 0,'-5'8'291'16,"5"4"-212"-16,-2 6-10 15,2 0 3-15,7-1-9 16,1-4 3-16,6-4 8 16,8-8-14-16,3-2 70 15,-1-6-52-15,3-4-42 16,-4-2 23-16,-6-1-22 16,-6 0 10-16,-2-2-37 15,-9-2-2-15,-2-2-16 0,-10 0-29 16,-5 2-85-1,-3 0-19-15,-9 2-141 0,-36-8-183 16</inkml:trace>
  <inkml:trace contextRef="#ctx0" brushRef="#br0" timeOffset="110620.11">7060 6435 1727 0,'2'10'231'0,"0"4"-178"16,7 10 38-1,-3 6 20-15,6-2-54 0,1 0-19 16,5 0 22-16,1-4-44 15,4 0 10-15,-3-8-26 16,2-2-2-16,-4-4 2 16,-1-4 6-16,0-6 3 15,-2 0-7-15,1-6 8 16,-5-4 22-16,2-4-31 16,0-6-1-16,-6 0 44 15,-2-2-16-15,-5-2-1 16,-6 2 17-16,-10 4-23 0,-3 4 1 15,-5 6-22 1,-2 6-31-16,-8 6-22 0,0 2-128 16,6 6-74-16,-17 14-111 15</inkml:trace>
  <inkml:trace contextRef="#ctx0" brushRef="#br0" timeOffset="111504.09">7300 6374 1276 0,'5'4'546'0,"1"7"-467"16,3 0-26-16,9 11 92 15,-3 6-22-15,4 3-52 16,-7 1 34-16,2 0-57 15,4-2-30-15,-2-6 16 16,-3-6-19-16,3-2-4 16,-5-4-11-16,-3-8 12 15,6-4 3-15,1-2-8 16,6-8-1-16,8-2 14 16,2-10-5-16,0-4-14 15,-4 0 4-15,-6-4 4 16,-5 2 22-16,-5 3-31 15,-9 4-4-15,-2 5-2 16,-6 2 6-16,-3 7-17 0,-2 4-13 16,-9 10 23-16,0 6-7 15,-5 14 14-15,6 6-27 16,5 1-3-16,9 4-25 16,10-6-22-16,9-2 29 15,-1-10-6-15,7-4 53 16,-3-6-25-16,1-8 22 15,5-4 4-15,-6-8 10 16,4-2 8-16,-4-6 9 16,1-2-26-16,-5-4 44 0,-3 0-37 15,0 2-1 1,1 0 13-16,-1 8-20 0,-2 0 0 16,1 8-12-16,3 8 3 15,1 4 3 1,-1 6 6-16,3 4-1 0,-2 6 1 15,-2-2 22-15,-4-2-14 16,-1-6 2-16,-6-4-10 16,0-4 82-16,0-4-55 15,0 0-1-15,0-2 28 16,0-4-26-16,0-2-22 16,0-4-6-16,0-6-32 15,7-8 31-15,2 2-100 16,7-2 4-16,4 4 37 15,2 6-6-15,0 7 27 0,-2 8-17 16,-1 5 20-16,-4 6 30 16,-4 6 0-16,2 0 6 15,-4 0 4-15,-5-4-3 16,-1-4 4-16,-1-6-5 16,-2 0 0-16,3-4 54 15,-3-2-12-15,0-4-2 16,2-6-39-16,-2-4 9 15,4-3 22-15,1 6-32 16,1-3 0-16,3 4-15 16,-2 7 12-16,0 3-34 15,3 7-43-15,4 1-70 16,28 6-208-16</inkml:trace>
  <inkml:trace contextRef="#ctx0" brushRef="#br0" timeOffset="112372.46">8485 6150 1477 0,'-2'2'283'0,"2"0"-244"0,0 2 11 0,7-2-13 0,3-2 14 0,13-6 12 0,8-2 3 15,3-6 36-15,8-4-73 16,0 1-10-16,4-2 43 16,0-2-41-16,-1-1-3 15,1 3 6-15,3-4-23 0,4 4 50 16,3 2-42-16,7 1 44 15,-5 6-14-15,-2 0-20 16,-10 6-13-16,-9 3-4 16,-7-4 11-16,-6 5 8 15,-8-2-21-15,-7 2-3 16,-3-2 3-16,-6 2 12 16,-2 2-1-16,-2-2 1 15,2 0-3-15,2 2 28 16,-2-2-37-16,2 0 0 15,-3-2 8-15,1 0-8 16,-2-4-63-16,-1-2 30 0,0 0-40 16,-1-4-19-1,-3 2-41-15,-5-6 46 0,4 0 21 16,-1 4 15-16,-1-2 24 16,6 6 16-16,-1 2 11 15,3 2 18-15,2 0 5 16,-4 2-11-16,6 0 22 15,0 0-5-15,0 0 17 16,6 0-19-16,0 0-13 16,7 2 16-16,7 4-29 15,7 2 41-15,2 8 6 16,5 2-10-16,-3-2 14 0,2 2 19 16,-4-2-43-1,0 2 59-15,-7-4-1 16,-4-2-11-16,-9-4-41 0,-9 2-11 15,-3-4-2-15,-1 4-8 16,-7 8-13-16,-9 6 37 16,-7 5-37-16,-2 0-147 15,0-3-157-15,-11 16-690 16</inkml:trace>
  <inkml:trace contextRef="#ctx0" brushRef="#br0" timeOffset="126537.3">15338 7443 1552 0,'-2'0'233'0,"0"-2"-163"0,0 0-31 0,2 2 11 0,0-2-23 0,0 2 49 0,0 0-32 16,0-2-7-16,0 2 47 15,0 0-28 1,0 0-23-16,0 0-2 0,0 0-29 15,2 2 44-15,-2 4-32 16,4 8 5-16,2 8 68 16,-2 6-34-16,0 4-35 15,3 7-17-15,-3-5 11 16,5 2-15-16,-4-6 3 0,-1-4-91 16,-2-4-44-1,-4-4-99-15,-2-6-12 0,-21-4-509 16</inkml:trace>
  <inkml:trace contextRef="#ctx0" brushRef="#br0" timeOffset="126920.54">15136 7449 1542 0,'0'-2'256'16,"2"0"-176"-16,5-4-70 16,11 4 28-16,3 2 38 15,11 6 1-15,9 4 44 0,1 4-89 16,5 7 7-16,1 1-6 16,-3 3-9-16,-3 1-14 15,-8 1-10-15,-7-1 0 16,-9 0 12-16,-5-2-12 15,-5-4-18-15,-5 2 18 16,-12-2 15-16,-4 4-7 16,-12 0-8-16,-6 0-3 15,-7-2-17-15,-2-6 20 16,0-3-25-16,-2-4 17 16,3-3-44-16,6-3 13 15,8-6-78-15,6-1-27 16,10-29-87-16</inkml:trace>
  <inkml:trace contextRef="#ctx0" brushRef="#br0" timeOffset="127655.65">15932 7502 1391 0,'-2'-7'629'0,"-2"7"-470"0,1-3-80 0,2 3-4 0,-1 0 57 0,-9 1-79 0,-6 12-26 0,-6 9 7 15,-6 7-32-15,-4 11 24 16,4-1-26-16,11-1-2 16,7-10-8-16,4-8 10 15,7-6-12-15,3-6 3 16,5-4 9-16,1-4 4 16,7-2-4-16,3-10-6 15,2-4-4-15,1-8-10 16,-4 0-4-16,-4 2 23 0,-4 6 2 15,-5 10-3-15,-3 4 2 16,0 6-51-16,5 4 51 16,4 10-7-16,6 2 5 15,4 2-4-15,4-6 12 16,-3-4-19-16,1-8 13 16,-2-8 0-16,2-8 2 15,-1-4-1-15,0-12 4 16,-2-7-5-16,-1-1 1 15,-9-4 22-15,-1-2-23 16,-7 4 1-16,-4-6 13 16,-7 2-5-16,-1 0 0 15,-4 6-9-15,-1 6 10 0,3 10 2 16,3 8-12 0,5 6-15-16,2 4 15 0,2 6-33 15,-5 12 10-15,5 10 23 16,-6 12 6-16,6 14 48 15,3 4-54-15,7 1 8 16,3-3 2-16,1 0-8 16,3-6 4-16,-3-8-12 15,-3-4 12-15,-5-8-18 16,4-8-54-16,-8-8-198 16,0-6-59-16,-22-26-646 15</inkml:trace>
  <inkml:trace contextRef="#ctx0" brushRef="#br0" timeOffset="127805.14">15986 7481 1699 0,'6'-7'332'0,"9"0"-250"0,10-5-43 0,10-2 0 0,9 2-22 0,2 0-17 0,3 4-111 16,70-8-156-16</inkml:trace>
  <inkml:trace contextRef="#ctx0" brushRef="#br0" timeOffset="128187.52">16448 7433 1797 0,'-7'10'279'16,"-1"4"-187"-16,-13 14-49 16,0 7 35-16,-4 6 50 15,7-2-86-15,3-9-24 16,11-2-18-16,6-10 0 16,4-6 2-16,5-4-2 15,1-6 0-15,3-4 10 16,3-10-9-16,-1-2-1 15,4-6 0-15,-4-4-23 0,3 0 16 16,-7 4-8-16,-5 6 15 16,-4 7-6-16,-2 7 6 15,0 4-29-15,1 9 23 16,3 2 11-16,8 4-17 16,-1 1 6-16,7-4-80 15,0-8 8-15,4-4-111 16,1-10-96-16,29-26-966 15</inkml:trace>
  <inkml:trace contextRef="#ctx0" brushRef="#br0" timeOffset="128805.87">16883 7213 1134 0,'-3'0'663'0,"2"-2"-502"0,-2 2-73 0,1 6 16 0,0 4-32 0,-1 10 4 0,-1 10 28 15,4 10-56-15,0 2 49 16,2 0-76-16,5 0-20 16,-1 0 22-16,6-7-22 15,-6-3-1-15,3-10 0 16,-5-6 6-16,2-4 4 0,-2-6-10 15,0-4 0-15,1 0 3 16,3 0-2-16,2-2 16 16,5-2-17-16,3-2 0 15,-1 0 21-15,-3-7-21 16,1 6-1-16,-9 0-9 16,-5 1-43-16,-1 0-44 15,-7-3-103-15,1 3-89 16,-38-3-254-16</inkml:trace>
  <inkml:trace contextRef="#ctx0" brushRef="#br0" timeOffset="129329.29">16782 7293 1531 0,'0'-2'293'16,"0"0"-169"-16,0-4-43 16,5-2 18-16,4 0-76 15,4-6-10-15,5 1 70 16,4 0-47-16,3-1 9 0,2 1-9 15,-3 2 0-15,1 3-4 16,-6-1-32-16,0 0 0 16,-6 3 9-16,-4 2-9 15,0 0 0-15,-7 1 0 16,0 3 1-16,-2 0 5 16,-2 0-6-16,0 3 0 15,-3-3 9-15,1 4-9 16,-5 0-3-16,-7 7 3 15,-4 6 1-15,-4 5 19 16,0 6-20-16,1 2 7 16,3-2-8-16,5-2 1 15,1-2 0-15,9-4-9 16,1-6 20-16,6 2-25 0,5 2 8 16,9-4 6-16,6 2 9 15,6-2-9-15,7-4-10 16,2-5 4-16,5-4 1 15,1-5-92-15,3-6-130 16,73-36-452-16</inkml:trace>
  <inkml:trace contextRef="#ctx0" brushRef="#br0" timeOffset="129788.61">17462 7060 1634 0,'-2'0'317'0,"2"-1"-208"0,-3 1-19 0,6 0 15 0,-3 0-48 0,0 3-25 0,0 12 13 16,0 7 88-16,0 10-79 15,2 8-31-15,-1 2 16 16,7-2-20-16,-1 2-11 16,6-6-8-16,-4-2 21 15,0-4-9-15,0-8-12 16,-1-4-2-16,0-6-5 16,-2-2-50-16,1-4-125 15,-1 1-101-15,4-14-367 16</inkml:trace>
  <inkml:trace contextRef="#ctx0" brushRef="#br0" timeOffset="130221.51">17692 7353 1808 0,'8'2'222'0,"3"-2"-164"16,5 0 11-16,7-2 102 15,-4-2-109-15,2-4 1 16,-3-4 9-16,-1 0-35 16,-3-4-2-16,-5 4-35 0,-5-4 13 15,-2-2 7-15,-4 3-20 16,-2-3 0-16,-5 5 5 15,-1 3-4-15,-5 6-2 16,1 2-17-16,-3 6 18 16,-5 6-9-16,-1 14 9 15,2 3-8-15,2 10 7 16,6-1 2-16,8-4 4 16,10-4-5-16,6-4-6 15,2-6 6-15,3-8 1 16,7-4 0-16,-2-2 19 15,10-8-7-15,5-2-13 16,3-6-87-16,0-6-274 0,64-40-728 16</inkml:trace>
  <inkml:trace contextRef="#ctx0" brushRef="#br0" timeOffset="131159.57">18218 7171 1680 0,'-3'-3'355'0,"3"3"-254"0,0-4-32 0,0 4 102 0,0 0-80 0,-2 4-16 0,-7 0-27 16,-6 6-40-16,-8 11 29 15,-1 3-29 1,2 4 5-16,3-2-17 0,11-2 4 16,8-4-8-16,4-4 8 15,3-6-6-15,4-2 5 16,4-6 1-16,-2-2 0 16,8-6 8-16,-1-2-8 15,0-8-36-15,-2 0 0 16,0-6-36-16,-3-2 51 15,-1 2-45-15,-7 2-3 0,-3 6 54 16,-4 8-6-16,0 3-2 16,-7 8 1-16,3 7 5 15,-5 6 17-15,4 6 0 16,5 6-6-16,7-2-10 16,4-4-1-16,9-2-22 15,0-10 11-15,3-2 28 16,-4-10 1-16,-1-4 1 15,-5-6 11-15,-1 0 23 16,-1-8 2-16,0-2-5 16,-2-4 0-16,-4-2-32 15,-1 2 28-15,-2-2-29 16,-2 6-22-16,0 6 22 0,0 3 0 16,-2 10-18-1,4 5 2-15,0 8 16 0,6 2-14 16,5 6 14-16,0 0-12 15,3 0 12-15,1-2 0 16,-1-8 11-16,-5-2-22 16,1-4 22-16,-8-2 14 15,0-2-25-15,-4-2 24 16,0 2 24-16,2-6-9 16,1-2-25-16,-1-6-14 15,2 0 3-15,2-4-15 16,8 0-23-16,-3 2-35 15,3 3 13-15,3 8-9 16,-3 3 7-16,-1 5 43 16,1 4 16-16,-5 3-3 15,-3 0 3-15,-1-2 0 16,-5 0 0-16,0-4 33 16,0-2 18-16,-3-2 16 0,3 0 44 15,-2-4 20-15,0-2-73 16,0-6-52-16,2-4-6 15,2-2 0-15,2-3-26 16,5-1-40-16,3 4-27 16,1 6 45-16,1 2 5 15,-1 9 20-15,3 5 22 16,-3 5 1-16,0 4-9 16,1 2-44-16,-8-1-89 0,-2 3-70 15,-10 5-694-15</inkml:trace>
  <inkml:trace contextRef="#ctx0" brushRef="#br0" timeOffset="131355.59">18336 7050 1724 0,'2'0'563'0,"-2"-2"-495"0,0 2-35 0,4 0-33 0,3 4 0 0,7 0-23 16,3 0-46-16,3 2-222 15,34 2-1195-15</inkml:trace>
  <inkml:trace contextRef="#ctx0" brushRef="#br0" timeOffset="132488.68">18619 7207 1722 0,'0'0'294'0,"0"0"-204"0,2 2-47 0,-2 0-10 16,2 0 6-16,-2 3-37 0,4-2 55 15,-2 1-57-15,1-4 0 16,-3 0 9-16,0 0 15 16,-3 0 5-16,3 0 5 15,0-3-11-15,0-1 44 0,3-5-67 16,4-5-54-1,2-9 0-15,7 1-37 16,12 0-10-16,3 4 29 0,0 7 11 16,-2 2 60-16,0 11-26 15,-8 6 10-15,3 5 17 16,-6 5 1-16,2 1 4 16,-3 2-5-16,4-6 0 15,-5 3 8-15,1-4-8 16,-3-5-12-16,-1-3 12 15,-5-4 0-15,2-2 1 16,-1-2-1-16,-3 0 1 16,1 0 6-16,0-2-1 15,-3 0-6-15,-1-4 14 16,3-2-10-16,-4-4-2 16,0-3-4-16,0-1 8 0,-4-1-1 15,0-2-5-15,-2 7 0 16,-3 2 6-16,3 8-6 15,-1 4-22-15,-2 6 16 16,1 8 6-16,-1 9 12 16,5 0-12-16,9 4-9 15,3-7 9-15,11 0 0 16,-1-8-1-16,-3-6-6 16,2-1 7-16,-4-5 15 0,1-1-5 15,-3-7 1 1,1-1 22-16,-1-2 9 15,-2-3 27-15,-2-2-51 0,0-5-18 16,-5 1 47-16,0 2-47 16,-4 2-9-16,-2 9 9 15,2 0-11 1,0 7-7-16,7 8-48 0,2 2 36 16,6 4 29-16,6 2 1 15,-4-2-19-15,6-4 14 16,-7 1 5-16,-6-8 27 15,2 0-27-15,-3-3 0 16,-3-3 45-16,-1 0-45 16,-1-1-33-16,-2-4-75 15,-2-16-377-15</inkml:trace>
  <inkml:trace contextRef="#ctx0" brushRef="#br0" timeOffset="132705.04">19013 6898 1927 0,'0'0'300'0,"2"-2"-180"0,-2 2-77 0,2 0 19 0,5 6-40 0,4 4-7 15,7 0-15-15,5 4 18 16,6-4-37-16,2 2-83 15,4-6-179-15,76-2-188 16</inkml:trace>
  <inkml:trace contextRef="#ctx0" brushRef="#br0" timeOffset="133105.43">19498 6946 1689 0,'-6'12'333'16,"-1"-2"-251"-16,-4 14-41 15,-3 6 35-15,4 2-19 16,3-4-31-16,5 0-20 16,6-3 4-16,1-6 8 15,3-1-18-15,8-8 3 0,-3 1-3 16,3-7 1 0,4-1-1-16,-4 0 0 15,-1 3 6-15,1 6-6 16,-5 6 0-16,3 10 0 0,-3 8 2 15,-7 8 5-15,-4 8-5 16,-4 8-2-16,-5-4 16 16,-3-6-14-16,-3-3-1 15,-10-7-1-15,-8-8 16 16,-5-6 14-16,-2-10 15 16,6-14 2-16,5-14-5 15,12-22 52-15,13-16-64 16,14-17-4-16,15-5 20 15,17-2-28-15,14 4-18 0,2 4 0 16,9 12-57 0,-5 10-123-16,65-21-470 0</inkml:trace>
  <inkml:trace contextRef="#ctx0" brushRef="#br0" timeOffset="135472.22">15566 8296 1641 0,'-2'-3'267'0,"0"3"-205"0,2-1 5 0,-2 1 37 0,-1 0-32 0,3 0-14 16,0 0-1-16,-2 1 9 0,2 2-46 16,-3 4-2-1,-1 10 39-15,0 9-15 0,-1 11 7 16,-3 14-14-16,2 11-34 16,2 10 29-16,0 0-30 15,4-8-16-15,0-13 16 16,7-13 0-16,-2-12 0 15,-1-10 0-15,2-6 8 16,-3-6-29-16,1-2 21 16,2-4 0-16,6 0 25 15,8-4-10-15,2-6-9 16,7 0-6-16,4-4 9 16,1 4-3-16,-1-2-6 0,0 4-6 15,-1 0 6 1,-8 4-1-16,3 0-40 0,-9 3-48 15,-2-1-95 1,-9 8 59-16,-4-4-67 0,-6 0-115 16,-22 5-535-16</inkml:trace>
  <inkml:trace contextRef="#ctx0" brushRef="#br0" timeOffset="135705.87">15608 8622 1472 0,'7'-5'220'0,"9"2"-139"0,4-3-39 0,8-2 14 0,3-2-11 0,-6 2-14 0,4 0-7 16,-6-4-24-16,1 2-73 15,10-14-254-15</inkml:trace>
  <inkml:trace contextRef="#ctx0" brushRef="#br0" timeOffset="135922.03">15555 8378 1724 0,'5'-2'325'15,"3"0"-263"-15,10-4-29 0,6-1 70 16,8-3-70-16,1 1-32 16,2-5-1-16,4 4-24 15,-3-5-183-15,43-25-1209 16</inkml:trace>
  <inkml:trace contextRef="#ctx0" brushRef="#br0" timeOffset="136388.46">16225 8307 1498 0,'0'7'462'0,"0"-1"-409"0,3 10-52 0,0 4 61 0,3 12-38 0,1-2-18 16,-1 2 6-16,3 4-12 15,-3-6-6-15,-1 0-36 16,-5 0-210-16,-24 26-1074 16</inkml:trace>
  <inkml:trace contextRef="#ctx0" brushRef="#br0" timeOffset="136821.94">16103 8350 1629 0,'5'-3'293'0,"6"-2"-236"16,8-9 70-16,4 0 25 16,8-3-16-16,2 2-10 15,7 3-22-15,3 5-56 16,3 4 58-16,6 8-79 16,0 8-25-16,0 6 11 15,0 8-13-15,-7 5 13 16,-5 4-13-16,-11 4 0 15,-4-2-9-15,-15 2 9 16,-8-6-14-16,-8 0 14 16,-12-2 14-16,-11-4 3 15,-2-2-17-15,-3-4 0 0,-1-5 6 16,1-3-6 0,-1-5-16-16,2-2 15 0,6-4-17 15,2-3 17-15,10 0-43 16,7-1-45-16,4-3-49 15,4-1-121-15,14-22-296 16</inkml:trace>
  <inkml:trace contextRef="#ctx0" brushRef="#br0" timeOffset="137421.41">17119 8239 2000 0,'0'3'308'0,"0"-3"-233"0,0 5-53 0,-2 11 17 0,-5 14 48 0,-4 13 0 16,0 7-67-16,-2-2-13 0,2-4 13 15,-1-6-20 1,1-10-1-16,3-4 1 0,-4-8 0 16,-1-4 12-16,3-6-12 15,0-4 5-15,1-4-29 16,-1-8 6-16,4-8-38 15,2-12-1-15,4-4 27 16,2-12 24-16,0 0 6 16,4-2-3-16,2 0 3 15,0 5 9-15,3 7-9 16,3 0 0-16,6 6-25 16,0 6 24-16,3 2 1 15,-4 12-6-15,6 0 6 16,-5 8 1-16,7 6 9 15,0 6-10-15,0 2 1 0,-1 6 28 16,-2 6-7-16,1 2-20 16,-9 2 37-16,6 1-32 15,-6 3-7-15,-1-2 0 16,-1-1 9-16,-4-2-13 16,-3 1 4-16,-1-4-80 15,-6 0-83-15,-10-8-118 16,-30 18-454-16</inkml:trace>
  <inkml:trace contextRef="#ctx0" brushRef="#br0" timeOffset="137606.31">17070 8414 1592 0,'3'-2'483'0,"5"-2"-411"0,15-6-51 0,6 0 83 0,13-2-53 0,7 0 6 0,8-1-57 16,-1 2-9-16,2-4-128 16,50-21-1158-16</inkml:trace>
  <inkml:trace contextRef="#ctx0" brushRef="#br0" timeOffset="140505.9">15679 9302 1713 0,'0'0'243'0,"0"0"-196"0,0-2 5 0,0 2-10 0,3 0 0 0,-3 0 0 0,0 0 8 16,0 2 16 0,3 0-24-16,-1 6-24 15,6 4 93-15,3 10-48 16,3 14-18-16,1 7-8 0,3 11-31 15,0 0 25 1,-2-2-31-16,2-6-13 0,-3-8 4 16,3-10-45-16,-9-8-68 15,0-10-34-15,-5-6-67 16,-4-4-37-16,-7-28-512 16</inkml:trace>
  <inkml:trace contextRef="#ctx0" brushRef="#br0" timeOffset="140789.97">15646 9304 1395 0,'0'0'309'0,"0"-2"-89"15,0 0-112-15,0 2 35 16,5-2-16-16,2 0-56 16,8-4-16-16,7-2 28 15,9 0-37-15,7 2 25 16,0-2-71-16,3 4-13 0,-4 0 1 16,1 4-179-1,-7 2-274-15,12 8-914 0</inkml:trace>
  <inkml:trace contextRef="#ctx0" brushRef="#br0" timeOffset="141025.62">15720 9555 1622 0,'2'0'499'0,"2"0"-428"16,8 0-43-16,10 0 65 16,0 2 15-16,5 0-34 0,4-2 20 15,1 0-86-15,3-2-8 16,1 0-12-16,1 0-192 16,50-16-156-16</inkml:trace>
  <inkml:trace contextRef="#ctx0" brushRef="#br0" timeOffset="141489.76">16246 9525 1400 0,'0'0'926'0,"2"-4"-838"0,7 2-71 16,-1 0 40-16,8 0-9 15,9-5-2-15,0 2 10 16,6-4-29-16,2 1 18 16,1-3-45-16,-5-3 6 15,0-3 0-15,-6 4-6 16,-4-5-10-16,-7 1 9 15,-4 3-23-15,-4 0 23 16,-10 4-67-16,-4-2-22 0,-7 6 75 16,-8 4-9-1,-6 8 8-15,-4 10 16 0,-3 6 0 16,1 4 18 0,6 1-17-16,10-1 0 0,2-2 47 15,11-2-42-15,8-3 0 16,4-2 0-16,7-1 2 15,5-2 13-15,7-2-21 16,8-6 1-16,6 0 42 16,7-6-43-16,6-6-81 15,-2-4-216-15,75-32-469 16</inkml:trace>
  <inkml:trace contextRef="#ctx0" brushRef="#br0" timeOffset="142189.76">17039 9308 1713 0,'-2'0'267'0,"-1"0"-202"0,-1 0-29 0,-1 0 109 0,-6 0-64 0,0 6-21 16,-2-2 32-16,-10 8-35 16,2 8-29-16,-8 6 7 15,0 8-35-15,4-1 24 0,7-5-24 16,11-5-11-16,5-6 1 16,4-7 10-16,2-2-14 15,8-6 8-15,1-4-7 16,8-8-5-16,5-4-11 15,2-6-25-15,-3-2 38 16,0-1 2-16,-7 8-5 16,-3 4 13-16,-6 7 0 15,3 4-9-15,-2 7 15 16,7 2-23-16,-2 8 22 16,7-3-15-16,1-6-24 15,-1-5-11-15,2-6 39 16,1-8 4-16,-5-7 8 15,2-4 0-15,-8-2 14 16,1-2 10-16,-6 0 7 0,-4 0-2 16,-5-4-29-16,-5 0 39 15,-1 2-39-15,1-2 0 16,-8-2 0-16,3 2 8 16,-3 2-7-16,-2 3 0 15,3 6 11-15,1 2 65 16,5 6-61-16,-4 4-14 15,6 3 31-15,0 4-3 16,-1 8-12-16,3 6-18 16,0 12 0-16,0 9 42 15,4 7-42-15,7 0 1 16,9 2 7-16,-1 0-7 0,8-4-1 16,-3-8 0-16,-2-4 0 15,-4-5-28-15,-7-8 28 16,-3-4-108-16,2-1-104 15,-20-2-155-15</inkml:trace>
  <inkml:trace contextRef="#ctx0" brushRef="#br0" timeOffset="142374.34">17106 9230 1333 0,'4'-6'993'0,"9"0"-858"0,14-10-90 0,11 0 43 0,7 4-44 16,-1-2 32-16,-3 5-76 0,-6 4-15 15,3-1-225-15,40-12-411 16</inkml:trace>
  <inkml:trace contextRef="#ctx0" brushRef="#br0" timeOffset="143572.79">17480 9338 1563 0,'0'0'264'15,"0"-2"-143"-15,0 2-34 16,0 0 63-16,0-2-48 16,4 2-33-16,-4 0-7 15,0 0 23-15,0-4-56 16,2 4 50-16,-2 0-53 15,0-2-26-15,0 0 24 16,5-4-22-16,-3 0-2 16,0 0 0-16,0 2 11 15,-2 2 7-15,0 2-18 16,0 0-8-16,0 0 8 16,0-2 1-16,0 2-1 15,0 0 0-15,0 0 10 0,-2 2-8 16,2 0-2-16,0 6-31 15,2 4 31-15,1 8 8 16,6 4-7-16,2 0-2 16,7-6 2-16,-3-6 9 15,6-2-10-15,-3-7-10 16,1-3 10-16,2-9 10 16,-4 1-4-16,3-2-6 15,-7-6 3-15,1-2-27 16,-3 2 24-16,-5-6-21 15,0 0 20-15,-2 0 1 16,-4 4-1-16,-2 8-4 16,-2 0 5-16,0 8-15 0,0 2 15 15,0 2-22-15,-1 4 16 16,-3 10 6 0,4 2-8-16,6 4 5 15,6 0 3-15,5 0-1 16,3-6 1-16,7-2-9 0,-6-4 3 15,1-4 12-15,-3-9 6 16,2 0-12-16,-2-5 0 16,1-6 39-16,-3 0-39 15,3-6 0-15,-8-4 0 16,-1 0 1-16,-5 0 4 16,-2-4-5-16,-4 2-11 0,-5 0-17 15,-2 6 28 1,-3 4-20-16,-1 6 14 0,3 2-15 15,2 6 11-15,3-1-11 16,5 3-51-16,4-1 46 16,3 5-40-16,7 0 6 15,2 4 59-15,8 4 1 16,3 4 14-16,2 2-14 16,-3 0 0-16,5 6 51 15,-2 0-50-15,-5 6 0 16,0-6 20-16,-3-2-20 15,-9-8 18-15,0-1-19 16,-4-9 0-16,-6-3 14 16,0-1 20-16,0-1 32 0,0-3 14 15,-2-7-52-15,2-3 2 16,0-6-30-16,0-4 8 16,2-2-26-16,7-6 18 15,4 2-71-15,7-2-40 16,5 4-7-16,4-3-92 15,51-27-159-15</inkml:trace>
  <inkml:trace contextRef="#ctx0" brushRef="#br0" timeOffset="144006.37">18356 9212 1631 0,'7'0'358'0,"3"0"-253"0,3-2-18 0,6-2 21 0,1-2-28 15,-1-2-4-15,2-4-47 16,-7 0 52-16,3-2-69 15,-4-2-11-15,-6 4 16 16,-4 0-7-16,-3 4-4 16,-6-1-6-16,-2 2 14 15,-5 3-29-15,-3 8 15 16,-6 7-12-16,0 3 12 16,-1 9 0-16,10-1-12 15,6 2 12-15,10-2 0 0,3-4-5 16,7-2 5-16,10-6 0 15,1-6 27-15,3-6-6 16,1-2-13-16,1-4-8 16,-2-8 1-16,4 0-14 15,-2-4-184-15,40-36-492 16</inkml:trace>
  <inkml:trace contextRef="#ctx0" brushRef="#br0" timeOffset="145093.22">18995 8821 1438 0,'0'0'555'0,"0"0"-405"0,0 2-55 0,-2 12-5 0,-5 8 27 0,1 10 52 0,-4 12-73 0,2 2-27 15,3-2 20-15,3-4-50 16,2-1-8-16,2-10-25 16,3-4 11-16,3-7 14 15,-3-8-31-15,4 0 0 16,2-6 12-16,7-2 2 0,6-2-4 16,10-4-10-1,4-6 15-15,4 0-7 0,1-6-8 16,-3 2-51-16,-5-1-66 15,-8 0-86-15,-5 3-133 16,-13-1-126-16,-23-6-443 16</inkml:trace>
  <inkml:trace contextRef="#ctx0" brushRef="#br0" timeOffset="145255.87">19053 9078 1620 0,'0'0'368'15,"4"-4"-218"-15,7-6-96 16,7 2-33-16,9-6-8 16,2 1 31-16,0-1-44 0,2 5-17 15,1-4-83 1,14-13-266-16</inkml:trace>
  <inkml:trace contextRef="#ctx0" brushRef="#br0" timeOffset="145442.5">19017 8855 1909 0,'7'0'258'0,"4"-2"-148"0,13-2-41 15,5 0-6-15,7-2-39 16,3-2-24-16,-4 2-144 15,52-6-486-15</inkml:trace>
  <inkml:trace contextRef="#ctx0" brushRef="#br0" timeOffset="146322.91">19587 9001 1118 0,'-2'-4'1147'0,"4"4"-975"16,-4-2-151-16,4 0 53 16,-1 2-29-16,4 4-11 15,3 6 14-15,1 4-9 16,1 7 17-16,-2 2-52 15,1-2 8-15,-1-6 6 16,-2-6-18-16,-5-8 0 16,2-1 7-16,-1-3-6 15,0-8 34-15,5-7-35 16,1-8-33-16,6-2 15 16,-1-2-57-16,6 4-9 15,0 2 12-15,3 4-55 16,1 8 86-16,-1 10-2 0,2 4 9 15,1 8 33-15,-2 6 1 16,3 4-22-16,-4-2 16 16,3-2-59-16,-3-3 49 15,3-6-53-15,-4-3 7 16,4-6 28-16,-2-2-10 16,-3-4 17-16,-3-3 17 15,2-2 10-15,-6-3 7 16,-3-2-7-16,0 0 0 15,-6 0 2-15,-6 2 28 16,-2 0 16-16,-12 4 44 16,3 6-63-16,-10 0 50 0,1 12-53 15,-5 2-23-15,3 8 18 16,4 0-16-16,7 4-2 16,5 0-2-16,8-2-17 15,8-4 7-15,3-2-1 16,1-6 11-16,11-3-5 15,-2-6 6-15,5-1-26 16,0 0-2-16,-3 2 28 16,-1 11 1-16,-3 10-1 15,0 13 9-15,-1 15 13 16,4 7-8-16,-6 6-1 16,-1 0-1-16,-1 0-6 15,-10-8 36-15,-6-6-42 16,-16-6 0-16,-6-8 22 15,-17-7-9-15,-5-7-12 0,-8-12 15 16,8-10-16-16,5-14 34 16,14-9-33-16,12-9-1 15,15-8 22-15,15-3-10 16,10-8 12-16,12 5-24 16,7 2 1-16,0 2-30 15,1 4-13-15,-5-2-43 16,-5 4-35-16,-4-3-45 15,-8 3-104-15,15-48-230 16</inkml:trace>
  <inkml:trace contextRef="#ctx0" brushRef="#br0" timeOffset="146572.53">20312 8821 136 0,'-2'-2'1113'0,"2"2"-820"0,-2-2-137 0,4 0-24 0,9 0-80 0,-1 2-11 0,6 6 40 0,7 6-32 0,-1 6 64 0,0 8-49 0,-1 0-28 16,-4 0 99-16,-5 2-81 16,-8-10-30-16,-2-6-9 15,-4-4-7-15,0-6 22 16,-3-8 24-16,1-10-38 16,1-14 34-16,3-12-44 0,7-8 7 15,8-10-13 1,8-6-4-16,6-6-34 0,11-1-131 15,3 11-172-15,57-24-292 16</inkml:trace>
  <inkml:trace contextRef="#ctx0" brushRef="#br0" timeOffset="147824.97">17919 10050 1559 0,'0'0'323'0,"0"0"-247"0,0 0 37 0,0 0-4 0,2 0-17 0,-2 0-26 0,4 4-36 16,8 8 51-16,5 12-18 15,6 12-15 1,1 13 34-16,-1 5-58 0,-4 6-9 16,0 0 30-16,-1 2-28 15,-5-2 9-15,-5-2-26 16,-1-4 0-16,-7 5 15 16,-9 11-9-16,-4 8 23 15,-9-4 29-15,1-6-40 16,-5-15 9-16,2-9 15 15,-3-10-33-15,2-4 57 16,3-6-65-16,7-6 0 16,3-4-2-16,8-6 8 0,-1 0-2 15,3 0-5-15,0-2 0 16,-2 2 4-16,1 2-4 16,-2 0 0-16,3 2-9 15,2-8 18-15,0 0-19 16,0-4 10-16,0 0-56 15,0-2-43-15,-4 2-222 16,-14-20-211-16</inkml:trace>
  <inkml:trace contextRef="#ctx0" brushRef="#br0" timeOffset="148522.84">17667 11033 539 0,'-2'0'1085'0,"0"0"-874"0,2-3-112 0,0 3 44 0,0 0-44 0,0 0-20 0,0 3-14 0,0 5-49 0,-2 12 104 0,-1 4-55 0,-1 12-25 15,-1 0 11-15,5 2-28 16,0-6-14 0,0-6-9-16,0-6 13 0,-2-4-4 15,0-2-9-15,-3 1 0 16,1 3 9-16,-3-3-6 15,3 2-3-15,-1-2 0 16,5-6 0-16,3-1-21 16,-1-4 21-16,5 0-14 15,3-4 14-15,9-4 9 16,0 1-9-16,4 0 0 16,-1-1 8-16,5 2 10 15,-2 2-18-15,8 0 0 16,5 2 38-16,2 0-20 15,-1-2-17-15,0-4-1 16,-1-5 14-16,1-5 16 0,2-4-29 16,-10 3 12-16,-3-2 22 15,-7 3-16-15,-10 6 8 16,-8 7 32-16,-1-2-31 16,-4 3 61-16,-1 0-67 15,3 0-10-15,-4 0 21 16,4 3-15-16,-1-3 9 15,1 0-27-15,0 0 11 16,0 0 8-16,0 0-19 16,0 0-6-16,0 0 5 15,0 0 2-15,0 0-2 16,0 1-6-16,0-1-62 16,-2 0 18-16,0 0-194 0,-17 3-355 15</inkml:trace>
  <inkml:trace contextRef="#ctx0" brushRef="#br0" timeOffset="162073.54">15214 12356 985 0,'-2'4'249'0,"2"-4"-58"0,-3 2-70 0,-1-2 2 0,2 2-39 0,-7 0-4 0,5 0 25 16,1 0-63-16,-2 0 46 15,5 0 7-15,0-2-17 16,0 0 9-16,0 0 6 16,2 0-20-16,1 0 16 15,4-2-31-15,4 0-35 16,12 0 23-16,12-4-4 16,17-6-12-16,10 0-6 15,5-4-18-15,2 0 11 16,-9 4-17-16,-7 2-54 0,-15 2-119 15,-13 6-193-15,-12 10-157 16</inkml:trace>
  <inkml:trace contextRef="#ctx0" brushRef="#br0" timeOffset="162326.31">15490 12378 1781 0,'4'0'299'0,"-4"0"-173"16,0 0 12-16,3 0-9 15,0 10-62-15,5 8 10 0,1 6 11 16,7 10-46 0,-1 6-21-16,-3-3-15 0,-4-1 0 15,-1-4-6 1,2-2-105-16,-5-4-175 0,-11 28-415 15</inkml:trace>
  <inkml:trace contextRef="#ctx0" brushRef="#br0" timeOffset="162790.43">15738 12627 927 0,'0'0'1028'0,"0"0"-818"15,0-2-114-15,0 2 0 16,4 0 21-16,-1 0-65 16,1 0-32-16,5 4 5 15,-1 2 26-15,8 6-9 16,4 2-17-16,-4 8-24 16,-5 4 42-16,3 2-42 15,-10-2 0-15,0-8 18 0,-4-6-10 16,-2-8 20-16,0-4-29 15,-2 0 7-15,-3-4 41 16,-7-8-48-16,3-2-1 16,2-10-7-16,4-8 16 15,8-2-16-15,6-6-19 16,8 0-40-16,10 2 35 16,5 5-55-16,-3 10-46 15,0 5-127-15,33 5-288 16</inkml:trace>
  <inkml:trace contextRef="#ctx0" brushRef="#br0" timeOffset="164057.19">16246 12583 1673 0,'-5'-2'295'0,"3"2"-137"16,0-4-53-16,-4 2-41 0,0 0-14 0,0-5 17 0,-5 3 16 16,3 1-23-16,0 3-32 15,-3 0 23-15,-5 6-30 16,3 6 2-16,-5 8 2 16,1 4-17-16,1 10 35 15,3 4-28-15,-1-4-14 16,9-2 24-16,5-4-25 15,5-10-9-15,4-2 8 16,4-9 1-16,-2-6 20 16,3-2-2-16,3-9-17 15,2-5 26-15,1-7-21 16,-3-2-5-16,-1-2-2 16,-3 0 7-16,-5-2 0 15,-2 6-6-15,-6 4-9 0,0 6 9 16,0 4 9-16,-3 6-8 15,3 2-1-15,0 2-12 16,0 2-7 0,-3 2 11-16,3 6 2 15,3 6 6-15,2 6 0 0,4-2-7 16,4-2 6-16,3-6 1 16,-1-2 0-16,-1-4 0 15,-3-6-3-15,-5 2 3 16,4-8 14-16,1 0-14 15,-3-4 9-15,4-6 0 16,-6 0 20-16,1-6-29 0,-1-4 0 16,-1 0 9-1,-5 0-2-15,0 6 10 0,0 6 3 16,-3 6-19 0,3 4 47-16,0 4-48 0,0 4-9 15,0 2 9-15,3 10 1 16,4 6-1-16,4 0 0 15,2 0 1-15,5-2 0 16,-2-4-1-16,1-2-1 16,-3-2 1-16,-3-6 1 15,-4-2-1-15,1-2 0 16,-6-6 0-16,4 0 9 16,0-2-9-16,1-6 0 15,1-6 2-15,2-4-2 16,1 0-8-16,-3-2-23 15,2 4 10-15,1 0 3 0,-3 6 15 16,2 4-20-16,-4 6 17 16,1 2 5-16,2 6 0 15,2 6-11-15,-2 2 12 16,-3 2-6-16,1 0 6 16,-3-6 0-16,1-4 2 15,-5-4-1-15,0 0 34 16,0-4-8-16,-2 0-8 15,-1-6 45-15,3-6-64 16,0-2-9-16,3-4 9 16,8 0-6-16,4 2 6 0,6 6-28 15,8 4 23-15,2 8-10 16,2 12 15-16,-2 4-13 16,1 4 4-16,-3 0-96 15,-11-2-83-15,-7-2-97 16,-31 16-87-16</inkml:trace>
  <inkml:trace contextRef="#ctx0" brushRef="#br0" timeOffset="164289.57">16275 12446 2389 0,'0'2'488'0,"2"-2"-429"0,2 6-35 0,3 1 48 0,4 0-51 0,-2 8-14 0,-2-4-7 16,-3 2-92-16,-4-1-241 15,-20 8-1184-15</inkml:trace>
  <inkml:trace contextRef="#ctx0" brushRef="#br0" timeOffset="165307.26">17079 12503 1087 0,'0'0'243'0,"0"0"-243"0,0 0-78 0,2-5 20 0,-2 4-134 0,2-2-42 0,-2 2 234 0,0-2 114 16,0 3 126-16,0-1-21 15,-2-2-21-15,-2 2-71 16,4-1-17-16,-2 2 10 16,2-3 7-16,0 3 2 15,0 0-34-15,2 0-53 16,-2 9 12-16,-2 9 39 16,2 8-8-16,2 7-10 15,2 2-18-15,3-3-30 16,4-6-13-16,0-4-7 15,0-4 14-15,-5-8-21 16,2 2 0-16,-2-8 5 0,1 0-4 16,-3-2-1-16,-1-4 4 15,6 0-2-15,-3-6 34 16,1-4-36-16,7-6-11 16,-6 0 10-16,5-4-41 15,6 0-4-15,-1 4 7 16,-1 6 15-16,1 4 3 15,0 12 19-15,2 6-2 16,-3 8 4-16,4 2 0 16,-1 4 9-16,-5 0-8 15,1-4 1-15,-7-4 49 0,-3-10-24 16,-1-2 3-16,-5-4 21 16,0 0 7-16,0-2 19 15,0-6-23-15,0-6-47 16,1-8 16-16,5-4-23 15,5-4-12-15,0-2 10 16,3-3-28-16,1 10 15 16,-4 5-18-16,0 10 15 15,0 7 0-15,3 10 18 16,-3 7-8-16,-3 4 7 16,8 8 2-16,-5-6-2 15,-1 2-128-15,-2-6-69 16,-5-6 48-16,-6-2-102 15,-26-8-348-15</inkml:trace>
  <inkml:trace contextRef="#ctx0" brushRef="#br0" timeOffset="165540.75">17046 12372 1963 0,'0'-2'662'0,"0"2"-491"0,0-4-117 0,6 4-48 0,7 0 51 0,3 2-33 0,-1 2-15 16,6 2-9-16,-5 4-6 16,-1 0-95-16,1 4-371 15,32 13-715-15</inkml:trace>
  <inkml:trace contextRef="#ctx0" brushRef="#br0" timeOffset="166156.19">17962 12416 1286 0,'0'0'269'0,"2"-2"-184"16,-2 0 46-16,0 2 43 15,-2-2 3-15,2 0-24 16,-3 2-42-16,1-2 10 15,2-1 10-15,-5 6-68 16,-4 1-56-16,-1 7 16 16,-9 7-5-16,-3 7-2 15,7 4-16-15,3-1 12 16,8-5-19-16,8-2 7 16,6-7-8-16,0-6 8 15,9-6 0-15,2-6-12 16,6-4-27-16,0-7-28 0,0 4 23 15,-7-1 10-15,-3 8 17 16,-3 8 17-16,-1 19 2 16,6 18 10-16,0 19 7 15,10 34-1-15,27 90 212 16,20 43-76-16,-20-46-133 16,-56-145 2-16,-10-8-14 15,-8-6-9-15,-14 18 20 16,-15-18 13-16,-3-16 67 15,4-24-58-15,4-22-9 16,8-14 18-16,12-14-24 16,8-7-10-16,12-1-17 15,8-2 7-15,8 12 2 16,8 4-9-16,5 14-25 0,2 8-11 16,4 8-66-16,-1 4-176 15,57-41-600-15</inkml:trace>
  <inkml:trace contextRef="#ctx0" brushRef="#br0" timeOffset="167094.87">18875 12374 1872 0,'8'4'221'0,"-3"2"-125"0,6 0 42 0,2 4-36 0,-5 4-38 0,-2 2-4 16,-12 2-13-16,-4 6 22 15,-5 2-54-15,-12-2-14 16,-6 1 10-16,-5-7-10 15,-5-4 22-15,1-12-23 16,2-4 9-16,1-11 9 16,10-6-17-16,6-9 0 0,11-8 5 15,12-11 6 1,16-3-20-16,7 0 8 16,8 2-43-16,0 8 26 0,-5 4-10 15,-1 10 5-15,-11 6-11 16,-8 8-26-16,-6 5-13 15,-6 10-79-15,-8 7 35 16,-11 12 91-16,-7 6-14 16,-9 12 39-16,-3 2 31 15,-3-2-2-15,0 6 65 16,6-6 14-16,4 0-40 16,10-8 25-16,7-6-45 15,11-7-17-15,9-7-1 16,12-4-29-16,14-6 64 15,17-12-28-15,12-4-36 16,16-12-1-16,7-6-85 16,0 0-251-16,103-55-275 0</inkml:trace>
  <inkml:trace contextRef="#ctx0" brushRef="#br0" timeOffset="167842.14">19503 12298 777 0,'0'0'1295'0,"3"2"-1154"0,-3 10-66 0,2 4 13 0,0 10-5 0,4 8 8 0,-1 0-52 0,3 1 36 0,0-6-62 0,-4-3-12 15,3-5 7-15,-5-11-8 16,0-2 0-16,-2-6 9 0,-2-4-9 16,2-6 33-16,-2-5-33 15,-3-6-33-15,3-7 32 16,2-5-6-16,0-2-4 16,7-4 1-16,2 1-31 15,4 4 40-15,2 6-24 16,3 8 11-16,-1 6 8 15,-2 12 6-15,2 8 0 16,-1 6-1-16,7 8 1 16,-3 4 12-16,1 0-12 15,-2 2 0-15,-9-4 11 16,1-6-2-16,-5 2 31 16,-6-5-13-16,0-5-13 0,-4-6 38 15,0-4-28 1,-2-3 21-16,1-1 5 0,1-6-32 15,-2-8-2-15,2-4-16 16,8-8-31-16,2-4 30 16,9 0-61-16,6 2-5 15,-3 8 29-15,3 8 29 16,-5 10 2-16,-1 10 1 16,2 8 6-16,-4 10 19 15,3 4-19-15,-1 4 0 16,-4-2 3-16,5 0-3 15,-6-6 0-15,2-4-8 0,-1-4-145 16,-5-3-139 0,8-6-277-16</inkml:trace>
  <inkml:trace contextRef="#ctx0" brushRef="#br0" timeOffset="168189.69">20154 12392 1890 0,'-10'8'351'0,"6"2"-179"0,-7 12-77 0,0 3-44 0,6-3 22 0,3-4-37 0,4-3-15 0,8-5 2 0,3-2 4 0,5-5 48 15,1-6-35-15,6-6-19 0,-5-1 44 16,-2-4-32-16,-4-3 3 16,-6-1 3-16,-6 2-27 15,-2 0 31-15,-6 2-43 16,-7 1 12-16,-7 2-19 16,-7 7 7-16,-2 4-18 15,-5 4-39-15,5 2-117 16,11 2-153-16,1-6-599 15</inkml:trace>
  <inkml:trace contextRef="#ctx0" brushRef="#br0" timeOffset="168727.04">20570 12366 1925 0,'0'0'361'16,"0"0"-235"-16,-2-2-4 15,2 0-49-15,-2 2-8 16,0-2 29-16,-3-2 1 16,3 4-35-16,-7 8-27 15,-2 2-27-15,-9 10 40 16,4 4-35-16,-2 2-11 0,9 1 13 15,5-5-13-15,8-7-12 16,3-2 11-16,5-5-20 16,-2-8 10-16,4-8-8 15,6-9-43-15,0-7-1 16,-1-8-3-16,0 0 36 16,-8-2 17-16,2-2 13 15,-6-2-3-15,-3 4 3 16,-2 0 0-16,-4 2 0 15,-4 6 12-15,-1 4 1 16,-2 9 23-16,4 2-16 16,1 8 52-16,2 3-59 15,-5 14-5-15,1 8 8 0,-2 11-11 16,2 13-5 0,11-2-7-16,8 2-4 0,7-6-2 15,4-2-14-15,5-10 2 16,-4-6 25-16,-2-5 0 15,-6-11 0-15,-3-5 0 16,1-2-10-16,-1-5-4 16,3-13-319-16,16-39-1559 15</inkml:trace>
  <inkml:trace contextRef="#ctx0" brushRef="#br0" timeOffset="169977.01">20865 12400 1239 0,'6'-2'808'0,"1"4"-647"0,6-2 28 0,3 0-33 0,2-2-21 0,-3-2-47 0,3-4-49 0,-3-4 26 0,-1 2-65 0,-3 0 4 0,-7 0-13 0,-4 2 9 0,-2-2-1 0,-4 4-29 16,-5 0 7 0,-5 4 17-16,-8 4 6 15,4 6 0-15,-9 8 4 0,2 8-3 16,4 2-2-16,4 7-11 15,11-4 9-15,10 1-15 16,10-3 16-16,5-8-13 16,8-6 15-16,0-8 0 15,6-5 13-15,0-3-13 16,0-8 0-16,1-7 15 16,-3-4-15-16,-2-2 0 15,-1-6 9-15,-2 0-8 16,-8-4 19-16,-3 0-20 15,-1-4 1-15,-8-2 7 0,-2 0-8 16,-4 0-5 0,-4 1 5-16,-4 8 0 0,2 3 14 15,1-1-14-15,1 5 0 16,0 2 8-16,2 2-8 16,-3 8 0-16,3 6 0 15,2 2 17-15,0 8 4 16,-5 14-21-16,-1 14 0 15,0 14 10-15,4 12-10 16,8 1-6-16,7-7 6 16,9 2-25-16,10-10 23 15,1-8-34-15,4-6 24 16,-6-10 12-16,0-8 0 16,-2-10 1-16,-4-10 3 0,0-4 7 15,0-8 10-15,2-4-21 16,-5-8 0-16,-3-4 18 15,-1-4-17-15,-5-4 0 16,-2-8-2-16,-7-1 2 16,-2 3 8-16,-2 6-9 15,-3 12 0-15,-1 14 3 16,4 8-3-16,0 8 0 16,0 4-1-16,-1 14-4 15,1 14 4-15,0 13 1 16,2 8-12-16,4 2 4 15,5-3 7-15,9-2-19 16,-1-6 19-16,8-8-36 16,-2-8 28-16,1-8 1 0,-4-8 2 15,5-10 6-15,-5-6 12 16,4-4-10-16,-2-8-2 16,-6 0 13-16,-1-6 7 15,-1 0-20-15,-3-4-1 16,-7 0-8-16,-1 4 9 15,-3 8-18-15,0 7 18 16,0 8-29-16,2 9 28 16,0 8-17-16,5 6 12 15,6 4 6-15,1 0 0 0,4-4-5 16,2-6 3 0,-3-4 4-16,4-8 17 0,-9-4-18 15,2-4 6-15,4-4 38 16,-7-2-6-16,0-2 0 15,-4-4-3-15,2-4-30 16,-4-2 30-16,-1-2-36 16,2-2-16-16,-1 2 14 15,6 3-20-15,0 10 8 16,2 7 1-16,1 8 8 16,3 6-1-16,-1 8 6 15,1 4-3-15,-2-2 3 16,-2 0 15-16,-2-6-14 15,0-2-1-15,-7-6-5 16,1-4-6-16,-5 0-92 0,-5-6-134 16,-24-20-393-1</inkml:trace>
  <inkml:trace contextRef="#ctx0" brushRef="#br0" timeOffset="170157.19">21752 11927 2341 0,'0'0'531'0,"0"4"-419"0,0-4-23 0,2 2-86 15,6 0 10-15,3 4 5 0,5 0-18 0,4 2-99 0,33 2-433 0</inkml:trace>
  <inkml:trace contextRef="#ctx0" brushRef="#br0" timeOffset="170727.04">22297 11995 1883 0,'0'-2'289'16,"1"2"-187"-16,-1 0 17 15,3-2-4-15,-3 2 7 0,0-2 22 16,-3 2-53-16,3 0-13 16,-1 2-22-16,-1 0-50 15,-7 10 15-15,-4 11-21 16,-10 6 6-16,5 3-15 15,5 1 9-15,11-5-21 16,6-9-29-16,7-2-20 16,1-9 43-16,3-8 1 15,8-3-5-15,-4-4 23 16,1-1-2-16,-1-2 7 0,-6 8-5 16,1 10 16-1,-2 14 8-15,7 16 2 0,2 32 32 16,29 72 92-16,27 49-23 15,4-3-86-15,-65-138-27 16,-8-15 10-16,-14-9-8 16,-6 26-8-16,-19-24 0 15,-13-14 16-15,-6-14-14 16,0-22-2-16,3-16 0 16,9-12 0-16,9-17 12 15,20-1-12-15,14-8-16 16,18 2 8-16,20 6 4 15,11 10-5-15,11 9-26 16,-5 13-47-16,-7 8-14 16,-13 10-227-16,2-6-659 15</inkml:trace>
  <inkml:trace contextRef="#ctx0" brushRef="#br0" timeOffset="172373.56">16046 13272 929 0,'-1'-1'777'0,"-4"1"-604"0,3 0-58 0,2-2-20 0,0 2 16 0,2 0 7 0,-2 0-43 0,0 0 8 0,5-3-59 0,-5 6-12 16,0-3 28-16,0 0 8 15,1 0-9 1,2 0-3-16,5 0-30 0,7-3 74 15,11 2-50-15,10-6-24 16,9 2 10-16,4-4-16 16,0-1 0-1,-3 2-61-15,-1-2-79 0,-9 1-86 16,6-9-306-16</inkml:trace>
  <inkml:trace contextRef="#ctx0" brushRef="#br0" timeOffset="172592.83">16098 13441 1836 0,'9'-2'285'15,"3"0"-212"-15,13-2 10 16,3-2 20-16,6 2-59 15,6 0-43-15,8-2-1 16,10-6-141-16,112-30-180 16</inkml:trace>
  <inkml:trace contextRef="#ctx0" brushRef="#br0" timeOffset="174173.81">19834 12908 1976 0,'0'0'343'0,"3"0"-220"0,0 0-24 0,6 1-60 0,6-2-18 0,3-3 60 0,7 0-22 0,4-2-17 0,4-2-17 0,5-2-19 16,-1-1 3-16,1 0-9 16,-7 4-66-16,-8 3-60 15,-7 4-192-15,-10 3-202 16,-20 16-563-16</inkml:trace>
  <inkml:trace contextRef="#ctx0" brushRef="#br0" timeOffset="174358.27">19884 13106 1536 0,'0'0'613'0,"0"0"-465"15,4 2-89-15,7-4 4 16,7 2 15-16,9-6 73 15,4-6-55-15,9 4-43 16,1-4-5-16,1 4-38 16,-2-2-10-16,-3-2-75 15,40-22-392-15</inkml:trace>
  <inkml:trace contextRef="#ctx0" brushRef="#br0" timeOffset="179790.78">16283 13658 1753 0,'3'0'309'0,"3"0"-237"0,10 1-15 0,9 2-10 0,8-1-37 0,9 2 34 0,5-4-43 0,8-6-1 0,-1-1-1 0,0-1-128 15,50-17-254-15</inkml:trace>
  <inkml:trace contextRef="#ctx0" brushRef="#br0" timeOffset="180012.29">16622 13696 1722 0,'2'8'499'0,"3"6"-418"16,4 10 154-16,2 12-94 15,0 4-69-15,3 2 18 16,-4-4-52-16,-1 0 7 16,-1-6-45-16,-4-3-9 15,-4-5-17-15,-2-2-169 16,-25 6-396-16</inkml:trace>
  <inkml:trace contextRef="#ctx0" brushRef="#br0" timeOffset="180461.46">16972 13910 1507 0,'0'0'723'0,"0"0"-570"15,0-2-33-15,7-2-2 16,2-2-40-16,1-2 63 16,6-2-61-16,4 2-34 15,0 4 8-15,5 4-13 16,2 10-28-16,-2 10 18 15,-1 8-30-15,-4 10 38 16,-2 0-39-16,-12-1 0 16,-8-7 2-16,-4-6-2 15,-8-6-4-15,1-8 3 0,-5-8 2 16,-4-6 40-16,6-8-41 16,-2-6-5-16,5-9 4 15,4-2 1-15,9-7-12 16,5 1-6-16,5-5-61 15,15 6-55-15,4 2-344 16,67-8-491-16</inkml:trace>
  <inkml:trace contextRef="#ctx0" brushRef="#br0" timeOffset="181724.33">17654 13916 1717 0,'-5'-2'355'0,"3"2"-212"0,-3-4-43 0,3 2 20 0,0 2 12 0,2-2 11 0,0 2-47 0,0 0-33 0,-2 0 39 0,0 0-62 15,-7 0-19-15,-5 6-6 0,-11 6-14 16,-4 10 18-16,0 12-19 16,-2 7 1-16,8-1 3 15,6-4-4-15,9-6-16 16,8-8 16-16,2-8-16 16,4-4 15-16,6-6-16 15,5-8-9-15,8-10 16 16,9-4 2-16,-1-12-16 15,2-2 0-15,-3-4-9 16,-3-3 33-16,-5 1 0 16,-9 6 0-16,-5 6 1 15,-6 10-1-15,-4 10 1 0,-4 4-1 16,-2 6-10-16,-6 8 10 16,-5 10 0-16,3 6-2 15,5 8-6-15,7-1 8 16,8-5-7-16,5-4 6 15,9-10-26-15,-1-2 18 16,0-8 5-16,-1-4 4 16,0-6 10-16,0-2-2 15,-2-8-2-15,-5 2 8 16,2-6-13-16,-4 0 36 16,-2-4-37-16,-3-1 7 15,-4 7-2-15,-2 0-4 16,0 8-1-16,0 4 0 0,2 4 8 15,0 4-19-15,0 9 2 16,4 6 9-16,0 7 0 16,9 5 0-16,1-3 5 15,-3-6-11-15,1-6 12 16,-6-6 0-16,-4-6-6 16,-2-4 0-16,0-2 16 15,0-2 10-15,2-6-13 16,3-8-13-16,-1 0 9 15,0-5-30-15,2 1 20 16,-2 3-44-16,5 5 16 16,2 7-11-16,4 10 10 15,6 6 19-15,-2 4 11 16,6 6 3-16,-7 4-3 0,-1-3 0 16,-3-6 8-16,-7-3 13 15,-3-6 1 1,-4-3 34-16,0-2-23 0,0-2 46 15,0 0-52-15,0-6-12 16,-2-6-1-16,2-4-14 16,2-8-6-16,5-1-24 15,4 1-39-15,7 6 43 16,-2 8-10-16,3 6 11 16,-1 12 24-16,5 6-5 15,-6 6-3-15,-1 2 9 16,2-2-3-16,-12 3-15 0,1-12-24 15,-7 0-67 1,-2-5-34-16,-9-4-103 0,-56-8-461 16</inkml:trace>
  <inkml:trace contextRef="#ctx0" brushRef="#br0" timeOffset="181909.52">17827 13812 1858 0,'0'0'672'15,"0"-4"-525"-15,0 4-72 0,0 4 0 0,2-4-61 0,3 4-8 0,0-2 6 0,4 4-12 0,2-2-45 0,5-2-287 0,21-8-935 0</inkml:trace>
  <inkml:trace contextRef="#ctx0" brushRef="#br0" timeOffset="182597.98">18496 13908 640 0,'0'0'1330'0,"0"0"-1073"0,0 0-71 15,0 0-23-15,4 8-89 16,1 2 28-16,0 10 0 16,4 2-56-16,-3 3-25 15,3-6-16-15,-1-2 4 16,0-7-2-16,-6-5-7 16,2-5 0-16,-4 0 18 15,0 0-10-15,0-1-8 16,5-3 3-16,1-5 11 15,4-6-16-15,5-6 2 16,1 6-33-16,3-2 21 16,-1-1-30-16,-2 8 9 15,4 6 24-15,-5 0-1 16,3 8 2-16,-3 2 8 0,-1 2 0 16,1 5 4-1,-5-6-4-15,1 4-5 0,-5 0-2 16,-1-4 14-16,2-3-17 15,-7-4 10-15,2 1-96 16,-4-1-50-16,-5-1-187 16,-25-12-566-16</inkml:trace>
  <inkml:trace contextRef="#ctx0" brushRef="#br0" timeOffset="182807.21">18438 13792 1990 0,'0'0'521'0,"0"-2"-342"0,2 0-113 0,0-2 0 0,6 2-66 0,5 2-1 0,6-2 1 0,8 2-104 0,2 0-263 0,65-6-766 0</inkml:trace>
  <inkml:trace contextRef="#ctx0" brushRef="#br0" timeOffset="183215.6">19011 13774 1697 0,'0'2'730'0,"0"2"-620"0,0 10-40 15,-7 4 7-15,4 6-41 16,-3 4-20-16,2-8-8 16,-1-6 2-16,5-2 8 15,0-4-18-15,2-4-18 16,3-4 18-16,3-4 11 16,11-2-11-16,1-2-25 15,4 0 10-15,-4 10-1 16,3 18 13-16,-8 20-3 0,5 14 6 15,-4 17 1 1,-3 5 13-16,5-4-14 16,0 4 0-16,4 4 56 15,-7-13 80-15,-8-19-104 0,-16-20-19 16,-11-24 5-16,-6-12 26 16,-3-12-44-16,6-10 9 15,1-9 40-15,9-3-47 16,3-6-2-16,6 2 10 15,6-2-10-15,8 4-13 16,5 6-107-16,10 0-159 16,48-44-472-16</inkml:trace>
  <inkml:trace contextRef="#ctx0" brushRef="#br0" timeOffset="184069.73">19467 13569 2081 0,'0'0'379'0,"0"0"-206"0,0 4 14 0,3 0-128 0,-3 8-25 0,0 8 56 0,0 7-51 0,0 1 0 0,4 2-34 0,-1-4 4 0,-1-4 6 0,0-4-15 0,-4-2-1 0,2-4 0 16,-5-8 2-16,1-2 8 15,4-2-9-15,0 0-9 16,0-6-3-16,0-8-19 16,4-4-20-16,3-11 6 15,4 4-2-15,7-4 47 16,1 6-12-16,2 2 12 0,-3 6 9 16,-7 6-8-1,-5 4-1-15,2-2 0 0,-6 5 9 16,4 2 11-16,3 6-20 15,1 1 0-15,2 4 15 16,8 11-14-16,-2 3 0 16,3 7-1-16,-4 0 1 15,-3-6 12-15,-4-2-13 16,-5-6 0-16,-3-6 3 16,-2-10-3-16,0-2 1 15,0 0-1-15,2-2 12 16,2-8 8-16,10-8-20 15,5-6-13-15,-2-3 12 0,5 2-28 16,-5 3-7 0,6 10 35-16,-7 2-12 0,-3 10 1 15,3 6 12-15,-7 6-12 16,0 6 11-16,-1-4 1 16,0 4 0-16,2-4 0 15,-3-6 7-15,3-6 13 16,-6-2-20-1,4-4 0-15,1-8 18 0,-5 4 3 16,4-6 1-16,-6 6 5 16,-2 4-25-16,0 2 46 15,0 4-48-15,0-2-10 16,0 2 4-16,2 5 3 0,0 4 3 16,5-1 0-16,-1 0 6 15,6-4-27 1,-3-2-19-16,1-6-107 0,4-6-173 15,41-46-450-15</inkml:trace>
  <inkml:trace contextRef="#ctx0" brushRef="#br0" timeOffset="185132.81">20441 13395 1337 0,'0'0'873'0,"0"4"-774"0,6 10-36 0,4 8 36 0,1 12-57 0,6 8-7 0,4 4-22 0,-1 1 2 0,-1-1 36 0,-5-9-43 0,-3-2 8 16,-1-7-14-16,-8-10 7 15,-8-6-12-15,0-8 3 16,-5-4-41-16,3-4 22 16,-6-8-31-16,1-10 1 0,3-6-16 15,4-10 7 1,4-6 34-16,-1-5-24 15,6-1-15-15,5 6 61 0,6 6-14 16,3 8 16-16,-1 8 0 16,3 8 1-16,-2 4 32 15,3 6-27-15,0 2 3 16,4 6-8-16,1 10 0 16,0 10-1-16,0 8 7 15,-4 10-6-15,-3 4 47 16,-5-2-14-16,-3-1 23 15,-8-11 26-15,-4-6-50 0,0-10-8 16,-5-8 10 0,4-7-14-16,-1-1 34 0,2-5-23 15,-3-9-31-15,3-8 29 16,0-9-15-16,6-2-15 16,7-8 0-16,7-1 1 15,7 10-19-15,-1 6 9 16,1 10-10-16,-7 12 11 15,1 12 5-15,-3 14 0 16,-1 6-3-16,1 10 12 16,-5 2-16-16,-1-6 10 15,-2-2-117-15,5-4-77 16,-1-11-95-16,26-13-501 16</inkml:trace>
  <inkml:trace contextRef="#ctx0" brushRef="#br0" timeOffset="185478.39">21276 13529 1886 0,'-4'6'291'0,"-2"5"-175"0,-6 12 41 0,-1 5-88 0,0 2-18 0,1 2 15 0,-1-1-9 0,7-9 15 0,4-4-22 0,2-6-40 0,4-6 35 0,7-4-28 16,5-8 25-1,5-6 25-15,6-4-32 0,2-6-20 16,-4-3-14-16,-6-3 10 16,-7 5 14-16,-8 2-25 15,-8 6-9-15,-8 2 8 16,-11 5-6-16,-6 8-17 15,-9 8-14-15,-1 2-95 16,6 4-25-16,8-2-328 16,10-6-641-16</inkml:trace>
  <inkml:trace contextRef="#ctx0" brushRef="#br0" timeOffset="186579.95">21638 13505 1836 0,'-5'2'328'16,"-1"-2"-193"-16,-6 4-4 15,3 0-43-15,-1 2-7 16,-6 8-10-16,3 4-53 15,3 2-11-15,8 4 20 16,4 1-27-16,10-7-13 16,-1-3 13-16,7-8 0 15,-1-7 21-15,1-8-21 0,-3-9 0 16,1-9 6 0,-3-2-6-16,-6-6-9 0,-2-2 9 15,-5-2 6-15,-5 0 18 16,-2-2-24-16,-6 2 0 15,2 0 39-15,0 8-38 16,7 10 0-16,-1 10-1 16,5 10-8-16,2 11-5 15,3 11-2-15,3 13 6 16,6 11-9-16,8 10-2 16,0-4-34-16,3 0 17 15,0-1 25-15,-4-10 6 16,-2-9 3-16,-1-9 3 0,-9-11 10 15,1-10 11-15,2-8 23 16,1-7 14-16,1-6-22 16,1-6 11-16,-3-3-47 15,-8 2 10-15,-4 2 10 16,-4 6-20-16,-4 8-14 16,-5 10 13-16,-3 8-8 15,1 14 2-15,-1 4 7 16,10 5-18-16,8 1 6 15,11-9-12-15,9-6-26 16,5-9 35-16,2-6 15 16,5-12 11-16,-1-7-10 15,0-5 7-15,-4-10 31 16,0 0-3-16,-4-2-6 0,-5-4 7 16,-7-2-23-16,-3 4 34 15,-10-4-12-15,-1 4-24 16,-10-4 36-16,3 1-32 15,-6 3-15-15,-1 3-1 16,1 4 9-16,3 7-9 16,0 6 0-16,1 6-19 15,4 6 7-15,2 8-8 16,-1 15-8-16,3 8 11 16,2 14-46-16,4 3 38 15,9-4-8-15,8 2-22 16,-1-4 54-16,3-4-9 15,0-8 3-15,0-4 6 0,-8-8 1 16,1-10 13-16,-3-6 7 16,1-10 13-16,5-8 25 15,-2-8-35-15,0-6-16 16,-5-6-7-16,-6-2 17 16,-6 1-4-16,-2 0-13 15,-5 5-1-15,1 11 1 16,-6 14 13-16,10 8-2 15,-2 13-11-15,2 19 0 16,4 12 8-16,4 18-8 16,10-1-16-16,4-2 16 15,7-2 7-15,2-12-7 16,-3-6-8-16,-1-14 8 16,-5-10-10-16,0-8 10 15,-2-13 0-15,2-4 15 0,0-9-15 16,5-4-4-16,-6-2 2 15,2 0-37-15,-9 2-60 16,-4-36-512-16</inkml:trace>
  <inkml:trace contextRef="#ctx0" brushRef="#br0" timeOffset="208524.93">16516 14770 1788 0,'0'0'273'0,"0"0"-165"0,0 0-31 0,2 0-7 16,-2 0 29-16,0 0-24 0,0 0-21 0,0 0 32 15,-2 0-47-15,4 2-5 16,-2-2 17-16,-2 0-27 15,2 3 54-15,0-2-58 16,0 12-14-16,-4 9 55 16,-2 14-28-16,-5 14 14 15,0 4-32-15,-9 4 4 16,0-2 7-16,-8 2-26 16,0 1-5-16,-8 3 5 15,-4-8 0-15,-2-2 6 16,-3-2-13-16,6-10 16 15,-1 0-9-15,2-12 0 16,4-2-54-16,-2 1 7 0,3-8-77 16,-3 3-19-16,3-1 50 15,2-6-67-15,4 6 56 16,0-7-47-16,2 0-62 16,-21 20-291-16</inkml:trace>
  <inkml:trace contextRef="#ctx0" brushRef="#br0" timeOffset="209359.02">15687 15494 1580 0,'-2'0'496'0,"2"0"-295"0,-3 0-125 0,3 0-31 0,0 0 30 0,-3 4-15 16,-1 6-25-16,-3 11-16 15,-6 11-18-15,-3 5 65 16,-6 2-59-16,2 1-7 15,-6-4 20-15,3-4-11 16,0-2 12-16,6-12-21 16,3-4 6-16,3-6 21 15,7-4-27-15,2 2-7 16,2-6 6-16,0-4 2 0,2 4-7 16,0-2-5-16,3 0 11 15,3 2 0-15,4-2 0 16,3 2 0-16,6 0 0 15,-1 2 1-15,4 0 19 16,3 4-20-16,6-2 0 16,3 2 13-16,0-2-13 15,1-2-3 1,-1-4-3-16,-5 0 12 0,-2-2 8 16,-2-4-14-16,-7 2 0 15,-7 2-5-15,-1-4 5 16,-5 4 0-16,-5 2 9 15,-2 2-3-15,-2 0 36 0,-5-2-15 16,4-4-9 0,-10-6 38-16,-2 2-56 0,1-8 1 15,-6-4 5-15,-2-4-5 16,-5-2 25-16,-2-8-26 16,-2 2 0-16,-4 2 3 15,3 4-3-15,1 7-13 16,9 7 12-16,3 6 1 15,9 2 0-15,5 2-66 16,3 4-51-16,0 4 45 16,-1 10-135-16,1 36-264 15</inkml:trace>
  <inkml:trace contextRef="#ctx0" brushRef="#br0" timeOffset="-211552.88">9963 15127 1640 0,'-3'0'331'0,"3"0"-215"0,0-2-76 0,3 2 29 0,-3-2 27 0,2 2 20 0,-2 0-14 0,0 0-36 15,0 0 30-15,0 0-44 16,-2 0-16-16,4 2-24 16,0 5-1-16,4 12 16 15,3 12 6-15,9 14-15 16,1 12 31-16,2 1-14 16,2 0-20-16,-1 0 8 15,-2-12-22-15,0-6 25 0,-2-5-26 16,-7-7-4-1,-1-10 4-15,-2-6 0 16,-6-8 0-16,1-4-6 16,-1 0 13-16,0-4 8 15,0-8-3-15,2-15-10 0,3-10 16 16,5-16-17-16,-4-5 0 16,-1 0-1-16,-1-2-17 15,4 4 16-15,1 6-74 16,-5 6-43-16,4 12-61 15,-2 7-139-15,21 7-230 16</inkml:trace>
  <inkml:trace contextRef="#ctx0" brushRef="#br0" timeOffset="-210435.7">10642 15444 1489 0,'-2'-4'276'0,"0"0"-157"0,-3-2-44 0,3-2 21 0,-1 4 48 0,1 0-75 0,-4-6-18 0,3 8 25 0,-3 0 2 0,2-2-21 15,-4 4-28-15,2-4-13 16,-7 4 25-16,-1 4-16 16,-3 0-11-16,-8 6-2 15,-4 12-3-15,0 8-8 16,-2 10-1-16,2 10 0 16,9-5-10-16,8-5 10 15,10-12-18-15,9-2 12 0,9-12-11 16,6-6 10-16,4-4 1 15,3-12 6-15,-2-2 13 16,0-8-13-16,-4-4-9 16,-6-4 9-16,1-9 14 15,-5-1 1-15,-3 4-15 16,-4 4 0-16,-2 12 21 16,-4 10-21-16,0 6-9 15,-2 0 0-15,2 10-10 16,0 12 18-16,2 4 1 0,3 6 0 15,6-1-14 1,0-7 14-16,3-4-12 16,3-10 0-16,-1-4-6 0,-3-6 17 15,-2-2 0-15,-1-12 1 16,-4-6 18-16,1-7-18 16,-3-6 0-16,3-6 7 15,-3-7-7-15,-4 2 3 16,-7-10-3-16,1 0 0 15,-9-2 24-15,1 6-24 16,-6 4 0-16,4 7 5 16,4 11 1-16,2 10 14 15,3 6-20-15,7 8 0 16,-2 4-14-16,4 0 14 16,1 2-27-16,1 8 11 15,8 8 16-15,3 9 12 0,3 13-5 16,4 10-6-16,-2 8 41 15,3 6-32-15,-6 2 2 16,3 4 14-16,-7-10-25 16,-1-2 47-16,-3-11-10 15,1-11-37-15,-2-12 35 16,-4-10-36-16,0-6-7 16,-1-8 5-16,-1 0 4 15,2-8 16-15,8-8 0 16,-1-10-17-16,-1-10 14 15,4-4-15-15,-1 4-12 16,-6 11 11-16,-2 14-4 16,-3 8 4-16,0 11-32 15,3 2 30-15,5 8 1 16,6 4 2-16,0 1-7 16,6-3 7-16,-4-6-8 0,2-4-13 15,-4-2-87-15,-5-8-114 16,-3 0-72-16,-8-32-262 15</inkml:trace>
  <inkml:trace contextRef="#ctx0" brushRef="#br0" timeOffset="-210204.9">10867 15320 2319 0,'0'0'334'0,"0"0"-251"0,0 0-10 0,0 0-47 0,0 0-10 0,2 4-16 16,0 0-52-16,-1 6-226 0,2-2-669 0</inkml:trace>
  <inkml:trace contextRef="#ctx0" brushRef="#br0" timeOffset="-208602.3">11407 15440 696 0,'-3'0'1112'0,"3"0"-965"16,-5 0-117-16,5-4 19 15,0 4 46-15,0 4-13 16,3-8-35-16,-3 4-46 15,0 0 53-15,0 0-36 16,0 0 9-16,0 0 35 16,0 0 1-16,0 0 0 15,-3 0-12-15,-1-4-17 16,-3 2-2-16,-3-4-32 0,-3 4-15 16,1 4 15-1,-7 10-6-15,0 6 5 16,-3 10 1-16,1 10 0 0,4 3-6 15,4 0 6-15,12-6-15 16,2-11 3-16,10-6 3 16,6-6-9-16,3-8 7 15,7-8 11-15,-2-8 18 16,4-6-18-16,-4-5 0 16,1 0 0-16,-6-12 0 15,-5-1 0-15,-3-1-14 16,-6-8 13-16,-6 1-8 15,-6-4 9-15,-4 2-18 16,-3-2 10-16,-7 4 7 16,1 2 1-16,-4 3-15 0,3 7 15 15,4 2 21-15,2 8-19 16,6 10-1-16,4 6 14 16,4 0-14-16,0 10-1 15,4 0-51-15,4 12 30 16,6 18 15-16,6 12 6 15,2 11 0-15,3 2 0 16,4 6 8-16,0-1-1 16,0-2-7-16,5-8 0 15,-8-5-3-15,-1-19 3 16,-3-6-21-16,-6-12 20 16,1-8-20-16,1-8-7 0,1-4-16 15,0-14 2-15,-1-6 41 16,2-3-11-16,-4-1-1 15,-6 2 13-15,2 4 6 16,-7 10 12-16,-5 4-17 16,-3 8-1-16,1 4 55 15,-7 0-14-15,2 10-40 16,-1 14 14-16,-4 10-8 16,5 6 7-16,7 4-14 15,7-5-5-15,2-7-4 16,2-10 9-16,5-4-6 0,-7-10 6 15,-1-2 0 1,4-10 8-16,-1-6 4 16,-2-8-3-16,2-8 16 15,-2-5-13-15,2-1-6 0,-7 0-1 16,1 6-4-16,-5 4 10 16,0 14-11-16,0 8-8 15,0 6-5-15,3 13-20 16,3 4 33-16,5 8 4 15,7-5-4-15,-1-2-2 16,6-10-17-16,-5-6 2 16,-1-8 16-16,2-8 2 15,-4-6 5-15,-1-4 5 16,-4-10 25-16,1-3-3 0,-1-9-15 16,1-8-17-1,-7 2 41-15,-2-4-42 16,-4-2 2-16,-9-2-10 0,-4-4 16 15,-5 1-1-15,-3 5 2 16,3 8 2-16,5 10 44 16,3 14-40-16,8 4-15 15,-1 8 0-15,5 2-18 16,0 6 17-16,2 8-52 16,3 4 29-16,2 12 24 15,2 8 0-15,4 4 1 16,-2 4-3-16,0 0 10 15,3 9-1-15,1 5-7 0,4 0 0 16,2-2 15 0,-1 0-9-16,7-8-6 0,-2-6 0 15,2-6 12-15,-3-14-8 16,-4-5-4-16,0-3 1 16,0-6 1-16,-2-4 5 15,5 0 2-15,0-9-3 16,-2 1 8-16,-3-2 4 15,-1-4-18-15,-1 2-8 16,-3-2 2-16,-5-4-13 16,0 0-38-16,-3 0-39 15,-3 0-39-15,-4-2 12 16,-5 4-65-16,-5-2 13 16,-41-22-275-16</inkml:trace>
  <inkml:trace contextRef="#ctx0" brushRef="#br0" timeOffset="-208371.43">11820 15252 1787 0,'9'0'336'0,"5"0"-231"0,17-4 43 0,7 0-8 0,4-8-46 0,3 2-56 0,1-7-38 0,-1-2-84 0,-3-4-129 0,25-39-566 0</inkml:trace>
  <inkml:trace contextRef="#ctx0" brushRef="#br0" timeOffset="-208021.55">12286 15290 497 0,'0'0'1332'0,"0"0"-1125"0,2 2-141 15,4 4 60-15,0 4 25 16,3 6-20-16,7 2-47 15,-3 2-38-15,1 0-14 16,-2-2-32-16,-1-4-41 16,-2-6-115-16,3 2-378 0</inkml:trace>
  <inkml:trace contextRef="#ctx0" brushRef="#br0" timeOffset="-207735.54">12322 15123 2198 0,'0'0'483'15,"0"0"-426"1,0 0-14-16,0 0 56 0,0 0-45 16,-3 0-36-16,3 0-18 15,0 0-114-15,-4 0-214 16,-15-18-966-16</inkml:trace>
  <inkml:trace contextRef="#ctx0" brushRef="#br0" timeOffset="-207071.72">12768 15194 591 0,'-5'0'1024'15,"3"-4"-829"-15,-5 1-99 16,0 3-31-16,-4 0 77 16,3 7-25-16,-6 3-43 15,1 8 10-15,-5 0-36 0,3 5 3 16,1 2-32-1,7-5-8-15,7 0-16 0,5-4 5 16,5-4-16 0,4-4 14-16,-1-6 4 0,3-4 23 15,-1-6-13-15,1-6-12 16,2-8 27-16,-2-4-19 16,-1 2 4-16,-3 2-12 15,-2 1 15-15,-1 6-24 16,5 8 9-16,-3 6-28 15,5 6 27-15,1 12-11 16,1 1 1-16,-3 8-13 16,2 2-21-16,-7-6 39 15,-2-4-1-15,-6-10 7 16,-2-2 13-16,0-6 22 0,0 0 38 16,0-2 19-1,0-4-41-15,0-6-3 0,2 0-48 16,0-6 1-16,7 0-10 15,2 0 7-15,3 4-10 16,3 6 12-16,1 4-11 16,0 8 10-16,2 10 1 15,-2 4-1-15,1 8 1 16,0-4 1-16,3 0-1 16,-5-2 0-16,4-8 6 15,-8-4-25-15,-4-8-152 0,0-36-517 16</inkml:trace>
  <inkml:trace contextRef="#ctx0" brushRef="#br0" timeOffset="-204302.83">10167 16316 1748 0,'0'0'288'0,"0"0"-208"0,3 0-29 0,-3-4 36 0,0 4-11 0,0 4-26 15,0-4 19-15,0 0 21 16,0 0-11-16,0 0-17 0,0 0-23 15,-3 0 22-15,3 0-25 16,0 4-30-16,3 19 35 16,-1 13 10-16,3 22-12 15,-1 4-15-15,-2 6-23 16,0-2 38-16,-2-8-39 16,2-4 0-16,-2-9 4 15,2-9-4-15,-2-14-5 16,3-8 4-16,-3-6-3 15,2-4-2-15,0-4 6 16,0 0-25-16,6-4 25 16,2 0 16-16,11-6-15 15,8-4 7-15,6-2-7 16,5 2 15-16,-2 0-16 16,-3 0-5-16,0 6 4 0,-4 0 1 15,-5 8-7-15,-6-6-14 16,-9 6-162-16,-2 0-89 15,-6 0-104-15,-26 6-303 16</inkml:trace>
  <inkml:trace contextRef="#ctx0" brushRef="#br0" timeOffset="-204047.81">10219 16726 1755 0,'8'-3'245'0,"4"2"-163"0,9-8 71 0,12 0-67 0,0-8-10 0,2 3-14 0,1-4-28 0,-5 0-25 0,-6 0-9 0,-4 4-151 16,-9-2-148-16,-26-12-672 15</inkml:trace>
  <inkml:trace contextRef="#ctx0" brushRef="#br0" timeOffset="-203854.64">10112 16469 1925 0,'11'-2'225'0,"2"2"-153"16,14-4-18-16,4 0 66 15,4-6-69-15,2 2-51 16,-4-2-112-16,27-34-352 16</inkml:trace>
  <inkml:trace contextRef="#ctx0" brushRef="#br0" timeOffset="-203301.83">10767 16535 1475 0,'2'4'646'0,"7"0"-580"0,5 10 21 0,10 8 48 0,4 0-55 0,-1 10 2 0,4-6-31 0,1 1-15 15,-6-4-4-15,-1-6-32 0,-7-7 0 16,-5-2 15 0,-6-7-15-16,-5 3 11 0,-2-8 43 15,-2 3 25-15,0-12 29 16,-1-5-82-16,-1-4-20 16,2-10 38-16,-2-2-44 15,4-4-9-15,0-2-5 16,6 6-56-16,5 6-86 15,5 10-319-15,30-22-508 16</inkml:trace>
  <inkml:trace contextRef="#ctx0" brushRef="#br0" timeOffset="-201870.8">11455 16473 1172 0,'-2'-4'478'0,"0"4"-398"0,-5-2-62 16,3 2 1-16,0 0 31 0,-6-4 11 0,1 4 29 0,1 0 3 0,-6 4-22 0,1-4 16 15,-4 10-8-15,3 2-37 16,-7 12 12-16,4 6-34 16,-3 12 32-16,3 6-30 15,7-4-21-15,8-3 14 16,6-5-15 0,10-10-8-16,1-8 2 0,7-8 6 15,5-10 19-15,0-6-14 16,2-6-5-16,-5-10 0 15,1-6-9-15,-7-3 9 0,-1-1 0 16,-5-4 6 0,-6 6 3-16,1 4 3 0,-3 8 6 15,-4 12 12 1,0 6-30-16,0 10-10 16,2 6-5-16,3 12 15 0,4 8-18 15,2-4 10-15,9-2-38 16,-2-3 7-16,2-13 15 15,-2-5 2-15,-3-4 22 16,4-15 1-16,-9-3 53 16,3-6-31-16,3-8 14 15,-5-9 22-15,1-4-28 16,-6-4-5-16,1-4 1 16,-11-2-20-16,-5-8 5 15,-5 0-12-15,-5-5-11 0,0 5 10 16,3 0 0-1,3 10 1-15,5 12 0 0,3 4 6 16,3 16 12-16,2 6-18 16,0 6 1-16,5 8-1 15,-1 18 1-15,5 14 29 16,1 22-1-16,2 12-29 16,-3 12 32-16,5-3-32 15,3-3-2-15,3-8 1 16,3-10 2-16,-4-10-1 15,2-12 0-15,-8-9 12 16,-7-9-15-16,2-14 3 16,-4-3-5-16,0-6 5 0,3-12 18 15,-1-5-1 1,4-6-17-16,-4-4 0 0,3-4-15 16,-3 2-4-16,0 2-13 15,-2 0 26-15,0 10-13 16,1 0 5-16,-1 8-4 15,-4 6 18-15,0 4-16 16,0 12 16-16,4 6 0 16,6 14 18-16,1 6-9 15,4 2-1-15,5-4-8 16,5-6-2-16,-1-8-19 16,-2-4 21-16,1-6-33 15,-7-8 26-15,-1-4 7 16,-7-6 14-16,2-12-13 15,1 0 6-15,-5-10 40 0,4 2-29 16,-6-2-12 0,-2 2 10-16,-4 2 1 0,2 2-11 15,-2 12-6-15,2 6 0 16,0 4-12-16,-2 4 12 16,2 12-41-16,0 10 41 15,0 10 1-15,4 4 8 16,7 4-9-16,0-10 0 15,7 2-6-15,-2-10 6 16,-3-8-6-16,0-4 5 16,-3-6 2-16,-4-6-9 15,1-2-47-15,1-8-211 16,13-38-366-16</inkml:trace>
  <inkml:trace contextRef="#ctx0" brushRef="#br0" timeOffset="-200037.72">12449 16387 940 0,'-3'0'619'0,"3"0"-433"0,-4 0-100 0,4 0 20 0,-2 0 28 0,0 0-28 0,-3 0 8 0,-1 4-51 0,-3 6-9 16,-3 8-7-16,-3 10-13 15,1 10-11-15,4 8-23 0,-1-2 10 16,8-4-8-1,3-8-2-15,5-6-23 0,1-13 23 16,1 0-18-16,-1-13 9 16,6-4-12-16,3-10-6 15,-1-8 2-15,3-8-28 16,0-2 16-16,-5 0 35 16,-1-2 2-16,-3 2 6 15,0 6-6-15,-3 12 1 16,-3 4 23-16,-2 10-24 15,2 14 0-15,4 4 2 16,4 10 8-16,7 6-2 0,4 2-8 16,8-8 0-1,0-6-12-15,4-6 12 0,-4-10-17 16,-6-12 17-16,-2-6 1 16,-3-6 17-16,0-10-18 15,-2-2 0-15,-1-10 27 16,-3 0-7-16,1-4-7 15,-4-2 8-15,2-3-10 16,-11 1 8-16,-6 2-19 16,-4 2 1-16,-3-2 14 15,-3 6-15-15,-1 6 1 16,6 6 38-16,-1 6-30 16,6 5 14-16,3 12-16 0,1 5-7 15,4 5-6-15,-2 18 6 16,7 17 12-16,1 16 18 15,2 4-23-15,1 6 31 16,5 1-38-16,-3-5 9 16,5-4 12-16,2-8-21 15,-2-6 1-15,-1-16 4 16,-3-6 10-16,-5-10 26 16,-3-8-32-16,6-4-8 15,-3-12 47-15,1-2-28 16,0-12-14-16,1-6-6 15,-9-2 6-15,0 2 2 16,-4 4-8-16,0 10-3 16,-3 6-7-16,5 12 10 15,7 12-47-15,2 6 46 0,2 14 1 16,9 4 1 0,4-2-1-16,5-6-7 0,3-6-7 15,-3-14 11-15,-2-6-3 16,-7-6-4-16,-3-6-35 15,-6-4-30-15,-6-8-117 16,-10-4-156-16,-37-50-408 16</inkml:trace>
  <inkml:trace contextRef="#ctx0" brushRef="#br0" timeOffset="-199847.69">12703 16152 1909 0,'9'-6'318'0,"5"-2"-144"0,17-2-30 0,7-8-19 0,1 6-26 0,3 2-35 0,-1-2-14 0,-8-2-50 0,-1 0-122 16,26-30-406-16</inkml:trace>
  <inkml:trace contextRef="#ctx0" brushRef="#br0" timeOffset="-199569.75">12907 16272 1059 0,'6'0'1120'0,"-6"0"-934"15,0 0 7-15,0 0-67 16,-6 0-57-16,6 0-9 16,0 0-51-16,6 0-9 15,-2 4-51-15,3-4-208 16,15 0-307-16</inkml:trace>
  <inkml:trace contextRef="#ctx0" brushRef="#br0" timeOffset="-198920.01">13305 16302 1920 0,'0'-4'298'0,"0"4"-175"15,-1 0 33-15,-1 4-79 16,-4 0-38-16,-5 10-11 15,-5 4-11-15,3 13-1 16,-5 1-16-16,9 0 9 16,5-2-4-16,6-8-5 15,2-4-25-15,3-4 24 16,0-10 2-16,2 0-1 16,-3-8 12-16,3-8-11 15,2-6 31-15,2-4-32 16,3-6-8-16,0-2 7 15,4-2-11-15,2 1 3 0,0 8-44 16,1 4 29 0,1 11 12-16,-4 8 8 0,2 8-8 15,-3 15-3-15,0 4 15 16,-5 4 0-16,-1-3-6 16,-2-2-6-16,-4-8 12 15,-3-4 0-15,-1-6 0 16,-3-4 18-16,0-4-6 15,-3 0 25-15,3-12-37 16,3-6 12-16,-1-6-3 16,4-6-9-16,3 4-10 15,5-2 8-15,0 6-14 16,5 3 5-16,-1 11-7 16,2 8 9-16,2 8-4 15,5 11 13-15,2 3-14 16,2 0-1-16,1-8-60 0,-6-6 36 15,0-6-21-15,1-7-127 16,29-32-137-16</inkml:trace>
  <inkml:trace contextRef="#ctx0" brushRef="#br0" timeOffset="-197100.93">10345 17245 1498 0,'0'0'357'0,"0"-4"-218"15,-2 8-1-15,4-8-18 0,-2 4-10 0,0 0 4 0,0-4-44 0,0 4-20 0,5-2 26 0,4 2-41 0,6-8 43 0,4 0-11 16,5-6-52-16,0 0 24 16,3 0-39-16,-2-2-7 15,-1 6-28-15,-6-4-227 16,-4 10-302-16,-12 4-633 16</inkml:trace>
  <inkml:trace contextRef="#ctx0" brushRef="#br0" timeOffset="-196936.25">10449 17339 1809 0,'8'0'296'16,"3"0"-193"-1,12 0-61-15,8 0-34 0,6-4 7 16,1 2-15-16,3-6-243 15,38-32-1453-15</inkml:trace>
  <inkml:trace contextRef="#ctx0" brushRef="#br0" timeOffset="-195420.79">10270 15995 1312 0,'-2'0'299'0,"2"0"-193"0,0 0-5 0,0 0-10 0,0 0 1 0,0-1 10 0,-2 1 16 16,2 0-34-16,0 0 3 15,0 0-43-15,0 0 19 16,2 0-47-16,-2 0-16 16,4 0-10-16,5 0-7 15,9 0 2-15,1 0-78 16,8 0-175-16,0 0-73 15,27 4-900-15</inkml:trace>
  <inkml:trace contextRef="#ctx0" brushRef="#br0" timeOffset="-195236.25">10297 16142 1381 0,'4'0'458'0,"5"-4"-387"16,13 0-20-16,5-2 34 16,11 2-35-16,4-6-28 15,1 2-22-15,-5 4-94 16,6-10-613-16</inkml:trace>
  <inkml:trace contextRef="#ctx0" brushRef="#br0" timeOffset="-192103.38">9138 13537 1409 0,'9'0'193'0,"-5"0"-125"0,8 0 31 0,3-2-12 0,1 0-14 0,-3-2-20 16,3 0 16-16,-1-4-51 15,-3 2 13-15,-4-2-2 16,1-2 8-16,1 0-14 0,-4-2 0 15,-2 0-22 1,-1 0 30-16,-1 0-31 0,-4-2 0 16,-5 4 12-1,-5-2-12-15,-3 4-2 0,-3 4-11 16,-7 0 26-16,-1 6-8 16,-5 4 1-16,0 0-5 15,0 6 10-15,6-2 7 16,0 2 5-16,3 0-23 15,0 6 1-15,0 4 31 16,-1 4-25-16,0 4 5 16,2 10 18-16,5-1 27 0,3 1-34 15,9-4-23 1,6-4 6-16,9-4-2 0,2 0-4 16,5-4 0-16,4 0 6 15,0 0 11 1,5-2 16-16,2-2-27 15,-2-4 10-15,4-6 35 0,0-2-37 16,5-6 4-16,-3-4 4 16,3-6-22-16,2-4 18 15,0-6-18-15,-3-4-85 16,-1-2-70-16,-8-2-166 16,14-28-370-16</inkml:trace>
  <inkml:trace contextRef="#ctx0" brushRef="#br0" timeOffset="-191669.89">9406 13636 1192 0,'0'0'730'0,"2"0"-633"0,4 0-77 0,5 0 43 0,7 1 33 0,1 2-23 0,4 3-19 0,2-5-13 0,2 6 8 0,0 3-13 15,-3 6-36-15,-6 6 0 16,-4-2 11-16,-8 0-11 15,-6-6 0-15,-2 0 0 16,-5-6 9-16,1-4 25 16,-8-8-2-16,1-6-23 15,-7-12 31-15,4-8-2 16,5-9-2-16,4-1-15 16,7 4-14-16,9-1-4 15,2 8-3-15,11 3-40 16,1 4-49-16,4 10-137 15,0 10-131-15,35 24-532 16</inkml:trace>
  <inkml:trace contextRef="#ctx0" brushRef="#br0" timeOffset="-191276.15">9844 13497 1715 0,'0'2'310'0,"0"6"-223"16,-2 2 6 0,0 8 42-16,-2 8-57 0,4 0-16 15,0 5 2-15,2-2-29 16,2-3-22-16,5-1 8 15,5-7-12-15,-1-7 8 16,3-2-17-16,1-5 0 16,3-4 19-16,3-10-6 15,-4-2-5-15,2-4-8 16,-6-4 10-16,-3 0 8 16,-8-1-12-16,-4 3-4 15,-4 0 11-15,-8 2-13 16,-5 4-6-16,-8 8-3 15,-6 4-57-15,-3 9-20 16,1 0-80-16,-2 7-193 16,-17 9-633-16</inkml:trace>
  <inkml:trace contextRef="#ctx0" brushRef="#br0" timeOffset="-190821.02">10274 13433 896 0,'0'0'1097'0,"-2"0"-941"15,0 0-118-15,-2 0-11 0,-2 2 16 16,-2 2-37-16,-5 0 44 15,1 8 4-15,1-4 22 16,3 4 8-16,-2-2-48 16,8-4-36-16,4 2-10 15,8 2 10-15,3-2-6 16,5 6 12-16,3-2-6 16,2 2 10-16,4 2-9 15,-2 0 5-15,-3 0-6 16,-2 1-3-16,-6-3 3 15,-8 4 0-15,-6 1 0 16,-6 4 0-16,-11-1 11 16,-9 2 5-16,-6 0-16 0,-5-6 9 15,-1-2 11-15,5-4-20 16,2-6 0-16,4-6 20 16,8-6-20-16,7-4-13 15,3-4-112-15,11-4-113 16,46-40-216-16</inkml:trace>
  <inkml:trace contextRef="#ctx0" brushRef="#br0" timeOffset="-190365.53">10597 13397 1834 0,'0'2'319'0,"-2"-2"-211"0,0 0 50 0,-3 0-16 0,1 0-53 0,-5-2-16 0,0 4-34 0,-2 0 20 0,0 4-25 0,-5 2-32 0,1 2 35 0,3 4-37 0,4-2 0 15,3 2-1-15,8 2-11 16,5-4 11-16,4 2-12 16,5 0 13-16,10 0 5 0,2 0-5 15,-2-2-14 1,2 4 5-16,-4-2-4 0,-6 2 7 16,-3 0-5-1,-5-2 10-15,-7 0-5 0,-4-1 6 16,-8 0 0-16,-1-3 6 15,-9 3 1-15,-3-1 4 16,-2-2-11-16,-4-6 3 16,2-3-15-16,-4-2-12 15,-2-5-60-15,2-6-191 16,-34-20-353-16</inkml:trace>
  <inkml:trace contextRef="#ctx0" brushRef="#br0" timeOffset="-189935.45">11001 13591 1591 0,'2'-2'306'0,"3"2"-186"0,-3 0-24 0,4-2 22 0,1 1-50 0,2-2-14 0,4-1-30 0,6 0-24 0,-2-6-45 0,5 2-165 15,26-22-608-15</inkml:trace>
  <inkml:trace contextRef="#ctx0" brushRef="#br0" timeOffset="-189453.46">11157 13200 1118 0,'0'0'868'0,"0"0"-680"16,-2-2-89-16,4 2 18 15,-2 0 21-15,0 0-53 16,4 9-73-16,5 9 23 16,9 11 11-16,2 11 35 15,9 7-58-15,2 1-22 16,0-4 18-16,2-6-19 16,-1-4 2-16,-8-8-2 15,-8-8 1-15,-5-8 13 0,-4-4-14 16,-5-2-12-1,4-4 12-15,-6-4 7 0,6-2 11 16,-2-10-12 0,0-8 6-16,0-10 22 0,-1-6-34 15,-3-6-17-15,-3-4 16 16,3-5-21-16,3 4-37 16,5 1-34-16,2 10-142 15,3 9-103-15,-5-9-1043 16</inkml:trace>
  <inkml:trace contextRef="#ctx0" brushRef="#br0" timeOffset="-188304.53">11910 13276 1584 0,'-2'3'276'0,"-1"1"-179"0,-5 6-73 0,-10 6 51 0,-1 9 29 0,-2 6-5 0,-2 7-2 0,3 4-28 0,5-2-42 16,3-6 24-16,5-4-43 0,5-10-1 15,4-7-14-15,1-9 17 16,4-3-1-16,0-5 8 15,3-4-7 1,6-8 33-16,2-8-43 0,-2-4 0 16,-5 0 6-16,-1-2-5 15,-4 6 14-15,-2 8-15 16,-2 6-6-16,-2 8-8 16,0 6-4-16,4 10-10 15,3 8 27-15,7 4 1 16,1 4-1-16,3-4 1 15,2-6-22-15,-4-8 21 16,1-8-8-16,-1-6-12 0,-3-8 15 16,1-4-8-1,-6-8 14-15,2-4 0 0,-6-4 1 16,-1 0 31-16,-3-2-18 16,-6-4-2-16,0-1 10 15,-3-3-21-15,-9 0 23 16,3 2-23-16,-6 2 0 15,6 4 14-15,1 6-15 16,1 4 0-16,7 6 0 16,1 8 0-16,3 4-6 15,2 2 6-15,0 0-31 16,0 2 20-16,2 4-16 16,3 2 21-16,6 8 6 15,-3 10 15-15,4 10 51 0,1 10-39 16,3 9-21-16,-1 1 36 15,6 2-21-15,-4-4-7 16,1-6-2-16,5-8-5 16,-6-8 37-16,1-14-20 15,-1-2 1-15,0-8 10 16,-7-4-16-16,4-2-8 16,-5-6 7-16,6-6-18 15,-3-14 42-15,-1-4-42 16,-3-4 0-16,2-4 1 15,-10 8-1-15,0 4 0 0,0 10 0 16,0 7 4 0,0 9-23-16,2 5 2 0,2 8-11 15,3 6 28 1,7 7 1-16,-1 2-1 0,1-10 0 16,1-2-3-16,-2-6-8 15,-4-4-67-15,-2-6-141 16,-5-6-144-16,-11-28-346 15</inkml:trace>
  <inkml:trace contextRef="#ctx0" brushRef="#br0" timeOffset="-188119.33">12088 13160 2081 0,'0'0'352'0,"0"0"-254"15,0 0-19-15,2 0-11 0,-2 0 29 0,2 4-91 0,3 3-6 0,-1 0-13 0,3 4-241 0,-4 3-554 16</inkml:trace>
  <inkml:trace contextRef="#ctx0" brushRef="#br0" timeOffset="-186319.9">12578 13283 1636 0,'0'0'372'0,"0"0"-231"0,-4 6-81 16,-5-1 6-16,-4 8 23 16,-4 9-23-16,-4 10-18 15,1 4-48-15,-1 2 10 16,6-2-2-16,9-2-8 16,0-12-15-16,9-6 9 15,2-6 6-15,1-6-1 16,1-4-6-16,1-6 7 15,6-8-9-15,-3-6 9 16,3-6-15-16,-3-4 0 16,-1 0-12-16,-2-4 21 15,-2 0-13-15,-1-4-8 0,-5 2 15 16,-2-5-20-16,-1 1-20 16,-5 6 51-1,0 0 1-15,-2 6 22 16,-1 2-21-16,1 0 0 0,4 4 49 15,1 2-35-15,3 6-2 16,-2 2 17-16,4 6-7 16,0 4 10-16,0 2-29 15,0 0 8-15,0 0 38 16,0 0-25-16,-2 0-5 16,2 0 11-16,0 0-1 15,2 0 33-15,-2 0-24 16,0-2-27-16,0 2 32 15,0-2-32-15,0 0-11 0,4-4 14 16,-4-2-15-16,0 0 8 16,-4-2-8-1,4 4 0-15,0 2 0 0,0 4 0 16,0 0-21 0,4 8 20-16,3 10-6 0,1 12 7 15,6 10 0-15,6 6 1 16,0 0 1-16,7 1-2 15,-2-2-7-15,4-4 6 16,2 0 2-16,-6-2 7 16,0-9-8-16,0-2-1 15,-7-8 0-15,-3-4 1 16,-1-6 0-16,1-4-6 16,-3-4 15-16,1 0-1 0,-2-2-8 15,1 0 0 1,-4 0 7-16,3-2-7 0,-3 2 0 15,-2-4 0-15,1-2 13 16,-1-2 9-16,0-6-22 16,8-4-40-16,-5-4 28 15,5-4-39-15,-1 0-2 16,-2-2-8-16,-2 0-40 16,0 2 49-16,-5 4-4 15,-2 1 25-15,-2 5 31 16,-2 6 0-16,0 0 0 15,-2 4 0-15,-1 4 1 0,-1 0 50 16,-1 4-28-16,-2 2-16 16,-6 8 14-16,1 10-6 15,1 9 18-15,-1 5-6 16,8 1-19-16,1-1 7 16,7-5-15-16,3-7-11 15,1-2 5-15,4-10 6 16,-4-4-4-16,3-6 4 15,2-8 12-15,5-4 24 16,-1-8-36-16,-1-4-10 16,-1-6 10-16,-4 0 0 15,-4 0-12-15,-1 4 6 16,-2 3-15-16,0 7 7 0,-2 9 14 16,0 5-57-16,0 5 14 15,2 9 25-15,5 4 9 16,5 0 8-16,1 1-2 15,1-6-10-15,5-2-7 16,-3-7 10-16,-3-4 10 16,3-4 0-16,-3-4 1 15,1-4-1-15,-1-4 14 16,-2-4 7-16,-2-4-8 16,0-5 4-16,0-3 10 15,-5 2 16-15,-2-4-10 16,-6-2 2-16,-7-4-22 15,2 4 56-15,-3-4-40 16,4 7-4-16,-5 0 8 16,1 7-10-16,4 2-16 15,1 2-7-15,0 5 0 0,0 5 9 16,5 8-9-16,2 4-30 16,-2 4 13-16,2 12 4 15,-5 11 13-15,5 10 26 16,0 12-25-16,5-1 43 15,9 0-44-15,-3-2-8 16,6-4 7-16,5-2-1 16,1-7 1-16,6-6 1 15,0-9 0-15,-7-4 9 16,-2-5-9-16,-4-5-3 16,-3-7 3-16,3-1 7 15,-5-3 11-15,0-6-18 0,-4 0 3 16,-3-4-4-16,-2 7 1 15,-2 0-12 1,3 6 6-16,-3 2 6 0,4 2-16 16,2 4-13-16,6 0 29 15,3 6-7-15,6-2 7 16,0-1-11-16,-2-2 5 16,-1-3-49-16,1-4-64 15,-3-6-32-15,-3-2-161 16,-6-34-311-16</inkml:trace>
  <inkml:trace contextRef="#ctx0" brushRef="#br0" timeOffset="-186105.22">13167 12932 1942 0,'6'-4'254'0,"0"2"-175"0,8-1-10 0,4 2 8 0,0 1 13 0,-1-3-75 0,4 0-14 0,-3-1-1 0,1-8-191 0,4-19-515 0</inkml:trace>
  <inkml:trace contextRef="#ctx0" brushRef="#br0" timeOffset="-185852.57">13280 13014 1619 0,'0'0'789'16,"0"0"-694"-16,0 0-61 16,3 0 95-16,-3 0-58 15,0 0-58-15,2 0-13 0,2-2-7 16,7 0-130 0,16-20-360-16</inkml:trace>
  <inkml:trace contextRef="#ctx0" brushRef="#br0" timeOffset="-185219.16">13742 12964 1627 0,'-3'-2'344'0,"3"2"-259"0,0-4 8 15,0 2 26-15,0 2 76 16,-3 0-75-16,1 2-51 16,0-2 16-16,0 1-64 15,-5 6-10-15,-5 7-1 16,-2 8 2-16,3 6-16 15,3 0 4-15,8-4-14 16,4-2 8-16,0-10-1 16,2-2-22-16,-1-6 23 15,1-6 6-15,2-4-1 0,2-6 1 16,-1-8-25-16,0-4 23 16,2-2-2-16,0-2-5 15,-2 2 7 1,3 2-34-16,-4 8 9 15,3 6-1-15,-4 8-18 0,4 9 45 16,2 10 1-16,3 5-6 16,2 4 5-16,-2-2 2 15,2-4 9-15,-5-6-10 16,-3-4 0-16,-2-6 4 16,-4-4 34-16,-4-2 43 15,2-8 9-15,3-2-60 0,-3-6 54 16,2-2-63-1,3 0-21-15,0 4 16 0,4 0-16 16,0 8-10 0,5 2-1-16,4 10 7 0,0 1-7 15,4 6 11-15,-1 5-27 16,2 2-48-16,-6-4-196 16,8 4-678-16</inkml:trace>
  <inkml:trace contextRef="#ctx0" brushRef="#br0" timeOffset="-185008.72">14243 13050 2504 0,'0'0'279'0,"0"0"-279"0,0 2-324 0,-16 0-418 16</inkml:trace>
  <inkml:trace contextRef="#ctx0" brushRef="#br0" timeOffset="-183134.82">8971 13074 1071 0,'0'0'695'16,"0"-4"-542"-1,-2 4-75-15,2 0 91 0,-6 0-47 16,5 0-26-16,-1 4-2 16,-7-2-73-16,-2 4-15 15,-9 2 7-15,-3 6-13 16,2 0 0-16,-2 4 3 16,-2 2 6-16,-2 4 12 15,-2 3-4-15,0 6-17 16,0-1 36-16,10-1-22 0,3-3-14 15,7 2 0 1,9-2-6-16,9 0 6 0,7 6 0 16,3 6 0-1,10 4 4-15,-2 10-4 0,0 8 0 16,0 9 0-16,-2 1 8 16,-4-2-3-16,2-8-5 15,-5-2-7-15,-3-9 7 16,1-8 5-16,-5-8-4 15,-2-5-2-15,-5-10 7 16,1-6-1-16,0-6-5 16,-3-6 0-16,-2 2 0 15,0-2 4-15,0-2-2 16,0 0-4-16,2-2 13 16,-2 2-20-16,2 0 9 0,0 0-15 15,0 2 15-15,5 2 6 16,2-4-6-16,7-4 4 15,0-2 2-15,5 0 27 16,8 0-33-16,4-6-2 16,4 6-9-16,1 2 10 15,4 2 0-15,7 0 0 16,9 0 1-16,17-6-21 16,10-8 18-16,18-7-60 15,69-18 39-15,23-8-10 16,6 8-2-16,-72 18 3 15,2 5 7-15,5 0 19 16,3-2 7-16,-2 6-5 16,-11-10 5-16,-9 0 1 15,4 0 0-15,1-10-1 0,-64 20 1 16,-4-2 8-16,0 1-9 16,52-14-9-16,-12 3 9 15,-11 4 0-15,-21 1 2 16,-18 7-8-16,-11 4 12 15,-10 2 4-15,-3-2-10 16,4 2-5-16,-1-2 5 16,1 2 0-16,-5 4 0 15,2-2-1-15,2 1 2 16,4 0-1-16,2 1 0 16,0 2-45-16,-5 0 25 15,-4 2-151-15,-6 0 53 16,-8 2 25-16,-6 2 10 15,0 3 76-15,-4-2-77 0,2-1-83 16,2-2 14-16,4-2-31 16,5-2-7-16,29-7-185 15</inkml:trace>
  <inkml:trace contextRef="#ctx0" brushRef="#br0" timeOffset="-182586.51">12391 13535 262 0,'5'-2'620'0,"3"0"-392"0,6-2 4 0,-1-6 10 0,5 2-92 0,-3-4-74 0,10 2-20 0,0-2-25 0,4 6 4 0,4 2-32 0,1 2 9 0,5 2 16 16,3 0-28-16,3 0 19 0,9-2-1 16,3-2 30-1,3-4-22-15,6 0-5 16,-4 0-15-16,1-2 31 0,-6 0-37 15,1 0 21-15,-7 2-11 16,-1-2 47-16,-4 0-30 16,-1 2 2-16,-1 0-28 15,0-2 86-15,4 0-51 16,3-4 2-16,0 4 4 16,3-4-24-16,-3 4 4 15,2-5-22-15,-6 4 1 16,-1 0 23-16,-3 0-24 15,-5-2 0-15,0 5 5 0,-9 2-4 16,-5-2 8-16,-7 7-9 16,-9 1 0-16,-6 0 4 15,3 0-4-15,-5 0 0 16,0 0 14-16,0 0 18 16,-5 0 5-16,5 0-37 15,0 0 2-15,0-3 33 16,0 3-35-16,5 0 0 15,-5 0 12-15,0 0-12 16,0 0 18-16,0 0-18 16,0 0 0-16,0 0 21 15,0 0-21-15,8-4-15 0,-2 2-51 16,-4 0-46 0,-2 0-5-16,-2-3-111 0,-54 2-483 15</inkml:trace>
  <inkml:trace contextRef="#ctx0" brushRef="#br0" timeOffset="-180470.01">9092 13088 1549 0,'0'0'351'0,"-3"0"-272"16,0-2-13-16,1 0 35 0,-2-2-35 0,2 2 52 0,-3-2-61 0,3 0 18 0,0 2 8 0,4 0-68 15,0 2 15-15,5-4-30 16,9 0 0-16,13-2 4 16,17-6 2-16,17 2-6 15,11-4 3-15,12 0 5 0,13-4 32 16,7-4-29-16,71-14-11 15,-117 24 28-15,62-16-18 16,63-22-9-16,15-11-2 16,10 13 10-16,-77 20-18 15,-1 4 9-15,-3 2-4 16,-8 2-4-16,6-4 8 16,-3 2 0-16,-65 16-1 15,-1-6 7-15,-8 4-14 16,55-10 8-16,-5-3-30 15,-8 3 23-15,-3-1-1 16,0-2-5-16,1 3 13 16,5 2 0-16,3-2 6 0,0 0-6 15,-2 2-21-15,-1 0 20 16,-5 0-27-16,-3 2 10 16,-5 0-11-16,-4 0 8 15,-6 0 5-15,-1 0 16 16,-2 2 0-16,-9 2-3 15,-9 4 3-15,-6 2 0 16,-7 0-6-16,0 0 15 16,-3 0-6-16,3 0-3 15,0 0 0-15,-5-4 11 16,6 0-11-16,-2 0 0 16,1-1-1-16,2 2 7 15,0-1 2-15,-2 1-8 0,4-2-2 16,5 0 2-1,4-1 0-15,5 5 0 16,-7-3-1-16,-2 2 2 16,-5-5 1-16,-6 5-2 0,-11 2-5 15,-4 3 5-15,-11-2 1 16,-4-1 1-16,-3 2 5 16,1 0-5-16,0-1 31 15,6-1-33-15,-6 0 1 16,3-5 12-16,-1 5-3 15,-2 0-1-15,3-2-7 16,-2 4 4-16,2 0 28 0,-3 0-28 16,0-1-6-16,0 0 12 15,-1 1-12-15,-1 2 9 16,-2 0-9-16,2 0 0 16,-2 0 5-16,5 5 2 15,-3 2-4-15,3 5 24 16,1 9-15-16,5 3 18 15,-1 6-30-15,3 6 2 16,3 0 14-16,1 6-16 16,1 4 0-16,7 2 0 15,-1 2 6-15,0 0 0 16,1-1-6-16,-7-5 0 16,2-8 3-16,-6-6-3 0,-4-8-4 15,-3-4 4 1,-1-6 0-16,-3-2 0 0,0-4 0 15,-1 0 0-15,0-2 3 16,0 4-3-16,0 0 0 16,0 0 0-16,3 2 0 15,-1 0 6-15,1 4-6 16,0-2 0-16,-1 0 0 16,5 0 0-16,-7 0-8 15,2-4 8-15,-2 4 1 16,0-5 8-16,3-2-9 15,-5 0 0-15,3-4 0 16,-3 2 0-16,0 2-3 16,2-3 3-16,-2 2 1 15,0 0 14-15,2 3-15 0,-2 0 6 16,2 0 5 0,0-2-11-16,1 0-1 0,-3-4 1 15,2 7 0-15,-2-1 12 16,2 0-12-16,-2 6 2 15,4-4 2-15,-4 8-4 16,0-7 0-16,2 2-3 16,-2-2 11-16,2-2-10 15,-2 0 2-15,3-2 0 16,-3 4 0-16,3-2 0 16,-1 0 1-16,0 4-3 15,-2-4 4-15,0 2-10 16,0-4 8-16,0-4 0 15,0 0 14-15,-2-2-14 16,2 0-8-16,2 0 8 0,-2 0 0 16,0 0 19-16,0 2-19 15,0 0-2-15,-2 0 2 16,0 2 0-16,-1 2-12 16,3-4 10-16,0 0 4 15,0-2 9-15,-3 2-11 16,-1-2-1-16,-4 4 0 15,-3 2 1-15,-3 2-1 16,-3-2 1-16,-2 2 0 16,-3 0 12-16,2 0-12 0,-9 2 0 15,-7 3-7 1,-10 2 7-16,-17 1-71 0,-22 4-184 16,-210 23-440-1</inkml:trace>
  <inkml:trace contextRef="#ctx0" brushRef="#br0" timeOffset="-174818.27">8189 16681 1529 0,'0'0'375'0,"-2"0"-259"0,-1 0-64 0,-1 0 20 0,0 0-7 0,-6 2 8 15,1 6-64-15,-1 0-3 0,-2-2 24 16,-3 2 29-1,-1 2 20-15,1-2 1 0,-6 5-55 16,0-8 52-16,-6 4-40 16,-9-5-11-16,-4-3-2 15,-7-2 3-15,-6-3 19 16,-10 0-17 0,-6-6-28-16,-5-7 35 0,-3-1-28 15,-2-8-1-15,0-2-7 16,-4-2 0-16,-2-6 15 15,-2 4-15-15,3 4 0 16,8-2 9-16,0 8-9 16,4-6-1-16,6 2 0 15,-1-6 2-15,3-7-2 16,8 3-7-16,7-8 8 16,6 2 3-16,6 4-3 0,-1 0-1 15,7 4-5-15,2-2 6 16,2 0-1-16,7 0-1 15,0-3 2-15,6 3-15 16,6-4 15-16,3 8 0 16,1-4-3-1,2 4 12-15,-4 2 5 0,2-2-14 16,-2 6 0-16,1 8 18 16,-1 4-11-16,-2-2 4 15,0 6 2-15,-1-4-11 16,-2 0 19-16,0-4-21 15,-2-7 0-15,2 6 0 16,-1-4 0-16,4 1-5 16,-3 8 4-16,1 0 2 15,2 6-10-15,1-8 2 16,1 6-29-16,-4-2 35 0,4 2-36 16,-3 0-11-16,1-2 4 15,0 2-31-15,-5-2-15 16,-1 6-111-16,-44-14-341 15</inkml:trace>
  <inkml:trace contextRef="#ctx0" brushRef="#br0" timeOffset="-173866.75">5874 15226 1281 0,'0'0'367'0,"0"0"-254"0,0 0-65 0,0 6-5 0,-2 6 62 0,2 6-10 0,-2 4-58 15,2 2 29-15,2 6-42 16,2-2-6-16,0 6-9 16,8-2-3-16,-5-2 36 0,-3 2-36 15,-2 4 0 1,-2-5 20-16,0-5-20 0,-2-2-6 15,0-15 0-15,0-4 8 16,2-3 7-16,0-4-15 16,2-3 7-16,-2-4-2 15,-2-5-5-15,-3-8 0 16,1-10 0-16,-1 1 12 16,-2-1-20-16,3-8 8 15,0 8-9-15,-1-2 9 16,5 4 0-16,0 2-7 15,2 2 6-15,1-1 2 16,3 0 3-16,3 3-4 16,0 2-8-16,2 5 8 15,3 7 1-15,3 2 5 0,4 7-1 16,8 2 2-16,4 7 11 16,11 1-18-16,10 1-10 15,4-6 10-15,4-3 1 16,-4 2 0-16,-9-3-1 15,-8 0 11-15,-12 4-13 16,-14-3 2-16,-5 4-1 16,-6-5 1-16,-2 0 0 15,-4 0 0-15,2 0 16 16,0 0-14-16,0 0 52 16,-4 0-21-16,4 0 36 15,-4 4 24-15,-2-4-20 0,-5 1-44 16,-7 7-29-1,-7 11 6-15,-8 12 3 0,-12 18-9 16,-6 17-17-16,-14 14 16 16,-6 5-12-16,-7-1-8 15,5-10-15-15,10-8-76 16,16-18-23-16,3 10-222 16</inkml:trace>
  <inkml:trace contextRef="#ctx0" brushRef="#br0" timeOffset="-169019.69">2472 13650 1888 0,'-2'0'222'0,"2"0"-135"0,-3 0-3 0,3 0 71 0,3-3-26 0,-3 3-53 15,2-1-7-15,-2-4-39 16,2 5-21-16,0 5 21 16,7 4-28-16,9 13-2 15,2 10 21-15,7 13-21 16,-5 3 9-16,-3 2-9 15,-2-4-44-15,-4-5-110 16,-4-12-103-16,-5-3-80 16,-30 10-1023-16</inkml:trace>
  <inkml:trace contextRef="#ctx0" brushRef="#br0" timeOffset="-168650.47">2215 13818 1692 0,'-8'-6'225'0,"-3"-4"-105"0,-7-4-9 16,7-2 17-16,6-2-47 15,8-2-81-15,5-2 10 16,8 0 14-16,8 5-23 16,12 2 5-16,6 3 32 15,5 7-13-15,6 10 23 16,3 3-27-16,5 7-6 15,-9 3 27-15,-7 7-42 16,-9 5 0-16,-9 2 0 16,-12 2 1-16,-8 6 18 0,-9 6-19 15,-7 2 1-15,-9 0 38 16,-4 5-20-16,-9-9-8 16,-3-4-11-16,1-6 7 15,-3-6 7-15,1-4-14 16,4-8 0-16,6-6-16 15,2-6 16-15,7-6-134 16,1-8-166-16,7-38-430 16</inkml:trace>
  <inkml:trace contextRef="#ctx0" brushRef="#br0" timeOffset="-167903.41">2973 13626 1988 0,'0'0'255'0,"0"0"-182"0,-2 0 67 0,2 0-8 0,-2 1-84 0,2-1-26 0,-5 0 22 16,-4 5-29-16,-2 9 10 16,-5 9-25-16,-1 13 1 15,2 11 4-15,5 3-4 0,4-2-1 16,1-8 0-16,12-8-6 16,-1-15-3-16,2-6 6 15,5-4-13-15,0-10 4 16,3-11 12-16,3-4-15 15,1-14-8-15,-1-6-29 16,-4 0 41-16,-4-2-5 16,-6 8 16-16,-1 6 3 15,-4 12 6-15,-2 8-2 16,2 6-7-16,-2 4-24 16,6 8 14-16,3 6 1 15,5 6 9-15,7 0-11 16,3-4 11-16,2-10-21 0,3-4 8 15,0-12-28 1,-5-6 40-16,-3-4-11 16,-4-8 12-16,-9-2 2 0,-1-4-1 15,-5-8-1-15,-3-1 3 16,-1-5 6-16,-2-2 27 16,-5-2-36-16,-1 0 1 15,-3 0 11-15,-5 6-11 16,-1 4 17-16,2 9 6 15,3 10-13-15,7 6 62 16,0 9-67-16,5 3-6 16,4 5 0-16,4 10-39 15,5 16 39-15,0 10-9 16,7 14 21-16,5-4-3 16,2-2-9-16,6-4 1 0,2-2 14 15,0 0-11-15,0-6-4 16,3-7 0-16,-3-7-4 15,-6-8 4-15,-1-4 0 16,-6-6-98-16,0-10-106 16,-5-30-382-16</inkml:trace>
  <inkml:trace contextRef="#ctx0" brushRef="#br0" timeOffset="-167684.72">3067 13449 1967 0,'6'-8'276'0,"3"0"-219"0,13-8 15 0,9-4-12 0,3-4-38 15,9-2-22-15,-1-2-17 16,0 0-160-16,36-33-353 15</inkml:trace>
  <inkml:trace contextRef="#ctx0" brushRef="#br0" timeOffset="-167184.45">3576 13475 1235 0,'-1'-4'655'0,"1"0"-565"16,-3-2-21-16,1-4 100 15,2 6-59-15,-2-2-29 16,2 4 33-16,-2 2-17 15,-1 0-29-15,1 2-16 0,0 2-23 16,-7 8-17-16,3 12 0 16,-6 8-6-16,4 8 12 15,-2-4-18-15,6-7-18 16,8-7 17-16,1-11-9 16,2-4-4-16,-3-7 13 15,3-4 1-15,1-9-6 16,4-5 6-16,-1-5-21 15,-3-4 15-15,-2-3-2 16,-4 6 8-16,0 4 0 16,-2 10 1-16,0 6-1 15,0 6 0-15,6 8-37 16,6 12 37-16,12 12 10 16,7 2-8-16,5 4-2 15,-1-11-3-15,-1-10-17 16,-2-6-35-16,-9-9-103 15,-2-8-83-15,1-32-216 0</inkml:trace>
  <inkml:trace contextRef="#ctx0" brushRef="#br0" timeOffset="-166503.41">3715 13225 675 0,'-2'-3'1047'0,"2"2"-879"0,-5-4-45 0,3 1 111 0,2 4-92 0,2 0-83 0,5 6-44 0,8 5 18 0,8 7 67 15,10 6-37-15,2 3-42 16,4 0 44-16,-1-1-37 16,-5-2-13-16,-2-6 1 15,-4-4-15-15,-14-6 11 16,-3-6-12-16,-6-2 1 0,-4 0 20 16,0-2-3-16,0-4-6 15,0-10 12-15,-2-6-17 16,-2-8 11-16,-2-6-18 15,2 0 9-15,-3-4-7 16,3 4-2-16,2 1-44 16,0 9-65-16,2 6-130 15,4 8-137-15,13-6-333 16</inkml:trace>
  <inkml:trace contextRef="#ctx0" brushRef="#br0" timeOffset="-166251.08">4176 13050 1050 0,'0'2'1006'0,"0"-2"-889"16,-2 2-36-16,2 0 108 15,4 4-75-15,5 8 38 16,5 0-70-16,1 8-43 15,5 0 12-15,1 0-46 16,0-4 1-16,-5-3-12 16,0-4-27-16,-5-3-81 15,-6-4-218-15,-12-5-189 0</inkml:trace>
  <inkml:trace contextRef="#ctx0" brushRef="#br0" timeOffset="-166067.75">4056 13004 2119 0,'0'0'275'16,"0"0"-188"-16,0 0 37 16,0-2-109-16,2 2-15 15,4 0-19-15,4 2-128 16,1-2-206-16,11-16-1470 15</inkml:trace>
  <inkml:trace contextRef="#ctx0" brushRef="#br0" timeOffset="-165602.29">4415 12936 1568 0,'0'1'467'16,"-2"-1"-405"-16,0 0 26 16,-2 3 34-16,-4 5-20 0,-3 10-63 15,-3 6 10-15,-3 0 16 16,7-2-41-16,6-8-24 15,8-6-9-15,6-2-1 16,7-2-1-16,6-2 11 16,10 2 0-16,5-4 9 15,0 2-3-15,2 2-6 16,-4 0 0-16,-7 2 6 16,-5 4 3-16,-11-2-9 15,-1 0 0-15,-10 4 24 16,-4-2 3-16,-5 8 20 0,-4 2-1 15,-4 2-45 1,-6-2 41-16,3-6-33 16,-4-2-9-16,4-5 0 0,2-7-15 15,-1-7-58-15,8-11-176 16,7-5-236-16,30-64-371 16</inkml:trace>
  <inkml:trace contextRef="#ctx0" brushRef="#br0" timeOffset="-164152.02">4708 12841 1253 0,'-4'-2'250'0,"2"-1"-112"0,-7-5 90 0,2 3-87 0,3 0 50 16,-1 2-77-16,3 2 7 0,2-2 16 15,0 3-62 1,0 0-36-16,2 8-26 16,3 9-5-16,6 6 29 0,7 5-37 15,2 1 1-15,5-5 28 16,-1-5-29-16,0-4 0 16,-6-5 0-16,-4-6 1 15,-3-2 4-15,0-4-5 16,0-2 0-16,-2-8 31 15,2-2-31-15,-5-8 0 16,2-5 15-16,-6-4-14 16,0-1-2-16,-2 0-3 15,-4-3 4-15,1 11 0 16,2 10 0-16,-3 4-12 0,2 10 10 16,2 2-17-16,2 6-4 15,6 6 11-15,3 6 12 16,2 2 0-1,5 0 0-15,2-4-8 0,-2-8 8 16,2-2 0-16,-5 1 3 16,-1-9-3-16,1-5 0 15,-3-3 20-15,-1-4-20 16,4-6 0-16,-3 0 7 16,-4-4-7-16,-1 0 0 15,-3-2-1-15,3 0-40 16,-4-2 20-16,-1 0-63 15,0 2-42-15,0 4 8 0,2 4-20 16,3 2 45 0,0 8 15-16,4 4 4 15,0 4 59-15,-2 2 8 0,0-2-2 16,-2 2 8-16,-3 0 2 16,-2 0 16-16,2-4 10 15,-4 0 32-15,2-4 46 16,-4 4-9-16,-2-4-21 15,2-2-18-15,-2 0-9 16,-3-2 10-16,-2 1-34 16,0 4-23-16,-6 1 33 15,1 2-34-15,-1 5-9 16,-6 12 9-16,4 7-15 0,1 2 15 16,7 6-1-1,9 0-20-15,5-6 6 16,5-4 12-16,4-8-15 15,-1-4 17-15,6-8-1 0,-4-4 2 16,3-6 0 0,-2-2 1-16,-1-6 23 0,-4-4-22 15,1 2 7-15,-6-10 15 16,-6 2 0-16,-4-2 39 16,-4 0-21-16,-5-2-23 15,0-2 29-15,-7 0-39 16,0 0-9-16,-5 1 0 15,1 3 9-15,-1 6-8 16,5 0-1-16,3 4 1 0,1-2 18 16,3 0-18-16,-1 0 7 15,5 4 3-15,3 4-2 16,4 6 10 0,-1 0-4-16,3 6-13 0,0 4-4 15,7 6-22-15,2 10 24 16,9 10 15-16,7 10-13 15,8 2 25-15,7-2-27 16,2 0 7-16,5-5 8 16,-1-2-15-16,1-6-5 15,-2-7-4-15,0-6 18 16,-6-4 5-16,1-8-14 16,-4-4 0-16,0-6 7 0,0-4-1 15,-3-7-6 1,-6-2 0-16,-7-4-15 0,-9-2 14 15,-9-1-5-15,-6-3 6 16,-8-1 3-16,-3 8-3 16,1 4-10-16,3 8 2 15,5 8 16-15,-1 2 20 16,7 4-28-16,3 2-50 16,5 6 43-16,1 6 7 15,5 6-4-15,5-2-2 16,-3-6 12-16,-1-2 5 15,-1-5-11-15,-5-4-33 16,-3-1-66-16,-6-4-217 16,-15-20-433-16</inkml:trace>
  <inkml:trace contextRef="#ctx0" brushRef="#br0" timeOffset="-163985.16">5363 12202 1928 0,'0'0'627'0,"3"0"-572"0,-3 0 10 0,0 0-8 0,5-2-30 0,5 2-27 0,9 0-134 0,36-2-241 16</inkml:trace>
  <inkml:trace contextRef="#ctx0" brushRef="#br0" timeOffset="-162734.3">5741 12290 677 0,'0'-2'1630'0,"0"2"-1440"16,0-6-121-16,2 2 98 15,0-4-113-15,4-6-47 16,10-6-1-16,2 2-6 0,6 0-1 16,-1 2 1-1,4 10-3-15,-6 6-8 0,4 8 11 16,-2 8-12-16,-8 6 5 15,-4 4 7-15,-4 2 0 16,-7 0-8-16,0-6 17 16,-2-4 3-16,2-2-12 15,4-6-9-15,7 2 9 16,7-2 0-16,9 2-6 16,8 0 6-16,1 2 0 15,6 2-12-15,1 4 12 0,-1 2-3 16,-5 4 2-1,-2 5 1-15,-8 1 0 0,-8 0-1 16,-3-2 9 0,-12 2 5-16,-8-6-13 0,-12 0 0 15,-2-4 19-15,-4-6-19 16,0-10 24-16,-5-10-12 16,3-14 0-16,4-10-24 15,4-16 12-15,7-14-51 16,7-4-17-16,8-8-61 15,1 1-6-15,2 3 6 16,0 8-13-16,2 8 103 16,3 6-9-16,-6 10 48 15,-3 7 18-15,-3 16 60 16,-4 0 31-16,0 10 26 0,-1 1-30 16,-1 1-18-16,-2 12-67 15,-8 9-19-15,1 8 20 16,-1 10-15-16,3-2-6 15,11-6 0-15,4-4 0 16,5-8-10-16,-2-8 10 16,0-6-20-16,-1-6 20 15,1-2 1-15,1-8 29 16,0-8-19-16,-4-6-10 16,-2-4 29-16,-2-2-30 15,-2-2 0-15,-2 4 0 16,2 6 0-16,-4 10 15 0,3 3-15 15,3 9-40-15,0 10 8 16,7 8 23-16,3 4-4 16,3 3-19-16,10-9 19 15,-3-4 5-15,1-8-13 16,-4-4 21-16,-5-6 11 16,3-8-11-16,-9-4 17 15,-4-6 8-15,1-7 1 16,-3-1 8-16,0-9-34 15,0-4 17-15,-3-1-4 16,-3-4-13-16,-11 4-15 16,-2-2 14-16,-12 6-5 15,-2 8 5-15,2 7 1 16,2 12 0-16,8 7 15 0,6 5-15 16,8 6-15-1,5 6 8-15,4 14 7 16,5 9 4-16,8 10-4 0,8 4 0 15,8 2 39-15,5-6-39 16,-5-2 0-16,4-6-1 16,-1-6 2-16,-5-6 14 15,-5-8-13-15,-3-7-2 16,-8-7 52-16,0-8-19 16,-2-10 3-16,0-4-6 15,-2-5-28-15,0 1 31 16,-4 6-33-16,3 4-3 15,-3 6-13-15,-1 8 16 16,3 0-26-16,2 4 8 0,0 0-39 16,5 0-19-1,-6 0-58-15,-1 0-38 0,-5-2 7 16,-4 0-59-16,-34-2-320 16</inkml:trace>
  <inkml:trace contextRef="#ctx0" brushRef="#br0" timeOffset="-162568.97">6159 11843 294 0,'7'-8'1708'0,"2"-2"-1528"0,13-10-125 0,10 4 10 0,-1-6-49 0,4 3-16 0,-6 1-66 0,18-16-401 0</inkml:trace>
  <inkml:trace contextRef="#ctx0" brushRef="#br0" timeOffset="-162384.75">6345 11783 2102 0,'0'0'241'16,"0"0"-196"-16,6 2 30 16,-2 2-75-16,5-2-58 0,20-2-275 15</inkml:trace>
  <inkml:trace contextRef="#ctx0" brushRef="#br0" timeOffset="-162068.65">6669 11847 1059 0,'0'2'1029'0,"0"-2"-941"16,0 2 8-16,3-2 59 15,-1 2-67-15,-2-4 1 0,2 0-19 16,-2 0 23-16,4-6-1 15,0-6-58 1,6 0 20-16,-6-4-19 0,3 1-23 16,-5 10 12-16,2-1-24 15,3 4-9-15,3 1 9 16,7 6-23-16,1 1 8 16,5 4-40-16,-2 2-98 15,0 2-156-15,23-2-244 16</inkml:trace>
  <inkml:trace contextRef="#ctx0" brushRef="#br0" timeOffset="-158735.12">17713 8211 1603 0,'0'0'346'15,"0"0"-257"-15,0 0-79 0,0 0 22 0,0 0 55 0,0 0-11 0,-2 0-11 16,4 0 37-16,-2 0-42 16,0 0 0-16,0 0-20 15,0 0 8-15,0 4 18 16,0-8-43-16,4 4-8 15,-2 4 1-15,6-4-14 16,13-4 50-16,2 2-29 16,16-6-23-16,3-2 24 15,-2-6-24-15,1 4-76 16,-6 0-281-16,25-18-378 16</inkml:trace>
  <inkml:trace contextRef="#ctx0" brushRef="#br0" timeOffset="-157752.28">18376 7922 1199 0,'0'0'686'0,"0"0"-563"0,2 0-80 0,0 0 58 0,2 5-8 15,4 3 27-15,2 4 34 16,7 6-47-16,-2 3-56 15,1 0-6-15,-1-2-27 16,-1 4-17-16,-1-7-1 0,-2 2-96 16,-7 0-135-1,-6-6-134-15,-32 4-673 0</inkml:trace>
  <inkml:trace contextRef="#ctx0" brushRef="#br0" timeOffset="-157402.78">18251 7925 1571 0,'0'-4'378'0,"2"-3"-258"16,2-7-91-16,8 0 43 16,10-4 3-16,9 0-59 0,12-2 26 15,12 6-42 1,1 0 0-16,2 10 7 0,0 10-1 15,-11 10-10 1,-5 9 4-16,-9 4 0 0,-10 7 9 16,-6-1-9-16,-9 1 0 15,-12-4 27-15,-9 0-8 16,-5 2 22-16,-8-6-19 16,-5 0-5-16,-7-4 40 15,-2-2-38-15,0-4 4 16,7-8 19-16,1-2 4 15,10-5-2-15,1-6-44 0,9-5-23 16,3-2-34-16,6-6-213 16,21-30-338-16</inkml:trace>
  <inkml:trace contextRef="#ctx0" brushRef="#br0" timeOffset="-157085.52">19071 7858 682 0,'-3'0'102'0,"1"-4"-102"0,0 4-57 0,-3-2 56 0,1 2-14 16,0-2-6-16,-10-2-284 15</inkml:trace>
  <inkml:trace contextRef="#ctx0" brushRef="#br0" timeOffset="-156336.52">18995 7872 982 0,'0'-2'336'0,"0"2"-123"0,0-2-89 16,-2-2 25-16,0 3-8 16,2 1 0-16,-3-3-6 15,1 1-29-15,2 2-37 16,-4-4 53-16,2 4-49 16,-3-2-8-16,-4 2 8 15,-2 2-47-15,-5 7 8 0,-9 2-17 16,-1 15-16-16,-5 9 40 15,0-2-41 1,9 6-1-16,5-7 0 0,11-6-4 16,8-8-12-16,5-4-1 15,7-8 12-15,6-6 6 16,8-6 0-16,6-8-18 16,0-8-21-16,-1-2-32 15,-6-5 38-15,-6 2-1 16,0-4 17-16,-10 8 17 15,-2 9 0-15,-7 1 14 16,-2 9 26-16,-2 7-39 16,2 5-1-16,0 3-4 15,9 10 4-15,2 7-3 0,5-5 3 16,5 0 0-16,0-5-6 16,1-10 15-16,-1-2-18 15,-4-6 9-15,-3-4 0 16,-3-8 27-16,-1-4-10 15,2-7-16-15,-3-2 11 16,-3-4-12-16,-1 0 28 16,-5-4-13-16,-5 1-13 15,-3 0 29-15,-11-4-7 16,2 4-9-16,-1 0 3 16,-3 8-17-16,9 10 61 15,3 2-41-15,2 4-14 16,2 6 15-16,5 0-22 15,0 2-8-15,0 4 2 0,2 8 6 16,1 12 8-16,6 10-8 16,-2 8 0-16,9-2 8 15,1-2-8-15,3-6 0 16,2 1-1-16,-2-13-43 16,-4-2-46-16,-3-5-135 15,-8-4-272-15,-16-1-627 16</inkml:trace>
  <inkml:trace contextRef="#ctx0" brushRef="#br0" timeOffset="-156168.89">19142 7816 2077 0,'11'-12'236'0,"3"2"-184"0,15-12 7 0,0 2-25 0,-1 0-34 0,6 4-40 0,-3 0-239 0,32-10-283 16</inkml:trace>
  <inkml:trace contextRef="#ctx0" brushRef="#br0" timeOffset="-155752.08">19450 7768 1120 0,'0'0'938'0,"0"0"-788"15,-2 2-33-15,-1 0 31 16,-1 4 2-16,-3 12-55 16,-2 6-20-16,-2 5-9 15,4-1-38-15,0-5-19 16,7-6-9-16,7-7-6 15,0-2 6-15,4-7 8 16,5-2-8-16,1-9 0 16,4-1-33-16,-2-7-36 15,-1-4 9-15,-5 0 20 16,-1 0 22-16,-5 4 18 0,-3 6 0 16,-2 4 4-16,-2 6 20 15,0 6-24-15,3 4-20 16,4 10 20-16,3 4 51 15,4 3-44-15,10-4-6 16,-4-2 11-16,7-8-11 16,-6-7-2-16,5-4-74 15,-2-8-211-15,28-34-411 16</inkml:trace>
  <inkml:trace contextRef="#ctx0" brushRef="#br0" timeOffset="-155219.02">19928 7474 1701 0,'-2'0'315'0,"2"0"-173"0,-2-3 31 0,4 3 28 0,-2 0-51 0,2 6-57 0,6 5-14 16,7 8 13-16,5 9-2 0,9 5-65 16,2 3-23-16,5-4 49 15,-5-4-42-15,0-6-8 16,-2-6 6-16,-6-6 4 16,-6-2-6-16,-8-6-5 15,-2-2 0-15,-3-2 10 16,-1-8 5-16,1-6-15 0,0-10 6 15,3-9-4 1,-5-1 18-16,-4-5-20 0,-5-4 0 16,1 1 2-1,1 6-2-15,-1 6-6 0,1 12-8 16,0 10-62 0,1 4-56-16,4 6-227 0,2 10-404 15</inkml:trace>
  <inkml:trace contextRef="#ctx0" brushRef="#br0" timeOffset="-154951.58">20441 7488 1990 0,'2'0'345'0,"-2"0"-254"15,4 1 37-15,-1 5 17 16,4 6 2-16,2 6-25 16,4 7-71-16,5 0-17 15,-5 0-22-15,3-3 0 16,-1-4-4-16,-3-4-8 16,-4-6-72-16,-3-2-165 15,-16-12-430-15</inkml:trace>
  <inkml:trace contextRef="#ctx0" brushRef="#br0" timeOffset="-154769.12">20408 7369 2137 0,'0'0'334'0,"0"-2"-196"15,0 2-15-15,0 0-49 16,2 2-23-16,-2-2-51 16,2 0-166-16,12 0-408 15</inkml:trace>
  <inkml:trace contextRef="#ctx0" brushRef="#br0" timeOffset="-154051.56">20755 7445 1543 0,'0'-2'329'0,"0"2"-196"0,0 0 23 16,-2 0 33-16,2 0-21 16,-2 0-37-16,2 0-16 15,0 0-41-15,0 0 25 16,2-2-29-16,0 0-23 15,8-4-7-15,5-8-13 16,9 2-9-16,8-6-18 16,-3 4 18-16,2 4-12 15,-2-2-6-15,-5 8-16 16,-4 2 14-16,-4 6 2 16,-3 10-12-16,-9 8 10 15,-2 6-13-15,-8 6 2 0,-9 5 2 16,-6-6 11-1,-3-2-9-15,4-5 9 0,0-7-4 16,9-2 2-16,4-3 4 16,5-4-28-16,4 2 16 15,5-2-26-15,6 2 19 16,7 2-2-16,2 0-5 16,5 4 18-16,2-2 6 15,-2 4 13-15,2 2-13 16,0 0 0-16,-12 0 1 15,-1 3-1-15,-7-3 0 16,-7-3 0-16,-4 2 0 16,-7-10 8-16,-2 3-8 15,0-7 0-15,-7-3 20 0,2-11-14 16,3-7 12-16,-3-12-3 16,10-7-14-16,6-12 25 15,8-7-26-15,13-8-17 16,4-2-17-16,6-3-106 15,6 1-388-15,59-74-1222 16</inkml:trace>
  <inkml:trace contextRef="#ctx0" brushRef="#br0" timeOffset="-148065.3">3679 12629 1323 0,'0'0'204'0,"-2"0"-84"0,0-4-9 0,-2 0-6 0,-6-6-12 0,2 0 24 16,-3-2 28 0,-7 2-50-16,5-3 7 0,-8 2-17 15,3-5 8 1,-1-2-30-16,-6 0-37 0,-4-13 53 16,-4-5-46-1,-3-10-22-15,-4-6-10 0,-1-8 8 16,6 0-9-1,4 0 0-15,8-1-10 0,4-1-13 16,5-2 4-16,10 4-14 16,1 0 10-16,8 10-16 15,1 7 39-15,-1 11 0 16,0 10 1-16,-1 11 0 16,-4 3-1-16,0 8-12 15,-2 0-39-15,0 1-87 16,-1 7-84-16,-2 1-87 15,-34 24-638-15</inkml:trace>
  <inkml:trace contextRef="#ctx0" brushRef="#br0" timeOffset="-146686.15">3069 11614 1325 0,'-2'0'381'0,"2"2"-281"0,-3-2-22 0,1 0 51 0,2 0 23 0,-2 0-92 0,0-2 39 16,0 2-44-16,2 0 1 15,0 0 11-15,-3 0-28 0,0 2-7 16,-7 8-32 0,-1 0 7-16,-3 12-14 0,-3 5 7 15,3 5-2 1,-1 2 2-16,-3-5 0 15,7 3 0-15,-1-9 0 16,6-7 1-16,-3-2 8 0,5-8-9 16,-1-2-2-16,3-2 2 15,2-2 1-15,0 0 7 16,2-2-8-16,-2 0 1 16,2-2 0-16,-2-6-1 15,3-4-9-15,-3-6 9 16,2-4 0-16,0 2-12 15,2 0 11-15,3 1 1 16,-3 7-3-16,-2-5 3 16,1 1-19-16,-1 1 19 0,1-1 6 15,-3 3-6-15,2 0 0 16,0 5 11-16,0 2-19 16,2 4 8-16,5-2-25 15,7 4 19-15,5 0-5 16,2 2 5-16,8 2-3 15,1-2 18-15,3 0 5 16,4-4-14-16,-2-2 0 16,3 0 3-16,-2-6-3 15,3 4 0-15,-2-4-1 16,-5 6 2-16,-5 2 4 0,-4 0-5 16,-13 2 0-16,0 2 4 15,-1-4 4-15,-7 4-8 16,1 4 0-16,-1-4 12 15,1 0 9-15,0 2-21 16,-1 0-9-16,0-2 9 16,0 2 8-16,3 0-2 15,0-2-6-15,-4 2 0 16,3 0 8-16,-2 2-8 16,6 4 0-16,5-2 1 15,1 4 0-15,1 2-1 16,4-2 0-16,-4 2 1 15,-1-4 3-15,-7-2-4 0,-1-4-4 16,-3 2 4 0,0-4 1-16,-3 2-1 0,0-2 0 15,-2 0 8-15,0 0 4 16,0 2-12-16,-2-2 0 16,2 0 18-16,-2 2 27 15,-3-2-1-15,-2 2-17 16,-4-2-26-16,-7 2 17 15,-7 3-18-15,-3 0-10 16,-6 9 10-16,-1 3 1 16,-1 1-1-16,-6 5 0 15,0 1-16-15,-3 5 1 16,-4-1-60-16,5-2-8 16,2-6-13-16,3-6 3 15,14-4-70-15,6-6 5 0,7-6-34 16,8-2-90-1,-1-16-542-15</inkml:trace>
  <inkml:trace contextRef="#ctx0" brushRef="#br0" timeOffset="-133967.89">1331 10467 1339 0,'0'2'180'0,"0"-2"-108"0,0 0 30 0,0 0-29 0,0-2 59 0,0 2-81 0,2-2 17 16,-2 0 25-16,0 2-20 16,0-2-17-16,0 2 14 15,0 0-29-15,0 2 37 16,0-2-62-16,0 0-2 15,0 0 29-15,0 0-2 16,0-2-13-16,0 2 14 16,0 0-41-16,0 0 60 15,0 0-53-15,0 0-7 0,0 0 26 16,0 0-21-16,0 0 6 16,0 0 3-16,0 0-9 15,0 0 43-15,0 0-49 16,0 0 1-16,0 0 6 15,0 0-1-15,0 0 6 16,0 0-12-16,0 0 1 16,0 0 35-16,0 0-35 15,0 0-1-15,0 0 33 16,0 0-18-16,0 0-15 16,0 0 0-16,0 0 9 15,-2-10 21-15,2 10-30 0,0 0 0 16,0 0 6-1,0 0-4-15,0 0 11 0,0 4-13 16,0-2 1-16,0-2-14 16,0 2 13-16,5 6-30 15,1 8 30-15,11 14 1 16,2 10 17-16,5-1-18 16,-3 1 8-16,0-3-8 15,0-6 0-15,-1 1-8 16,-5 0 7-16,1-4 1 15,-1-2 0-15,-4-4-1 16,1-4 1-16,-6-6 2 16,3-4-2-16,-5-1-15 0,-2-4 14 15,-2-3-89 1,0 2-78-16,-2-2-64 16,0 0-74-16,-25-2-17 0</inkml:trace>
  <inkml:trace contextRef="#ctx0" brushRef="#br0" timeOffset="-133335.15">1246 10582 1533 0,'0'0'234'0,"0"0"-138"0,0 0 21 0,0-3 30 0,0 3-60 0,0-1-17 0,0-2-11 16,3 2-10-16,-3-5-25 15,6 2-24-15,1-7 0 16,11-3-16 0,2 3 16-16,8-4-10 0,9 7 10 15,5 0 0-15,2 6 8 16,3 2-8-16,-1 8 0 15,2 2-11-15,-4 8 11 16,-4 8-9-16,-6 7 3 16,-5 6 12-16,-14 6 3 15,-11 7-9-15,-6 2 1 16,-9 2 14-16,-11-2-15 16,-3-5 0-16,-6-5 15 15,3-8-14-15,-1-2 31 16,-2-8-20-16,2-6-5 15,4-6 43-15,4-4-26 16,6-6 6-16,1-2 4 0,10 0-13 16,0-2 23-16,4 0-44 15,0 0 0-15,0-2-17 16,0 2 17-16,2 0-84 16,0-2-46-16,2 2-122 15,15-20-105-15</inkml:trace>
  <inkml:trace contextRef="#ctx0" brushRef="#br0" timeOffset="-132681.75">1922 10633 1617 0,'0'3'244'0,"0"-3"-155"0,0 1 71 0,0-1-38 0,0 0-23 0,0 0-45 0,4-1-14 16,2 1-1-16,10-3-10 16,0-1 59-16,4 1-29 15,0-5-32-15,-2-2 34 16,2-1-47-16,-5 0 1 15,-1 0-15-15,1-3 16 16,-6-1-2-16,-2 4-14 16,-5-3 1-16,-2 6 9 15,-2 0-10-15,-5 4-24 16,-2-2-6-16,-9 4 0 0,-2 6 30 16,-6 6 0-16,1 4-3 15,-4 8 3-15,0 4 0 16,9 5-1-16,-2-3 0 15,11-1 2-15,1 2-4 16,8-5 3-16,7-2-12 16,4-4 0-16,9-6 8 15,0-2 4-15,11-6-2 16,2-6 8-16,7-6-1 16,4-8-5-16,-2-4 1 15,2-2 12-15,-4-2-12 16,-5 2-1-16,-4 4-52 15,-8 4-227-15,3-21-260 16</inkml:trace>
  <inkml:trace contextRef="#ctx0" brushRef="#br0" timeOffset="-131967.39">2398 10433 1402 0,'-4'-2'180'0,"1"-4"-48"0,-3 2 18 0,2-2-26 0,-2 2 35 0,2 2-34 0,0 0 10 0,4 2-38 15,0 0-55-15,0 0 3 16,8 12-45-16,6 10 0 16,11 16 20-16,8 8-13 15,9 3 1-15,6-5-8 16,0 0 1-16,1-2 25 15,-7-6-26-15,-8-8-12 16,-10-6 12-16,-10-10 2 0,-5-2-2 16,-7-8 0-16,-2 0 0 15,-2-4 24-15,-2-4-24 16,-10-4-23-16,-3-4 23 16,-10-4 0-1,-5-6-8-15,-1-2-2 0,-2-6 10 16,-4 3-12-16,6 0 12 15,11-4-14-15,2 0-38 16,13-8-91-16,7-1 43 16,9-2-7-16,11 6-19 15,2 4 69-15,3 10 27 16,-1 8 30-16,-1 10 1 16,-2 8 11-16,4 10 0 0,-5 6 13 15,5 8-19-15,-8-2 74 16,2 4-17-16,-11-6-9 15,-6-2 19-15,-2-2-14 16,-4-2 19-16,-2 0-17 16,-8 2-50-16,-6 0 37 15,0-2-48-15,-3-3 1 16,4-5-2-16,-6-5-36 16,1-4-166-16,2-8-173 15,-9-41-1324-15</inkml:trace>
  <inkml:trace contextRef="#ctx0" brushRef="#br0" timeOffset="-131601.59">2608 10042 1827 0,'0'0'228'0,"-3"0"-80"0,3 0 55 0,0 2-76 0,0 0-127 0,5 8 14 15,6 2 38-15,7 16-7 0,2 4-9 16,7 8 5-16,1 3-4 15,0-1-1-15,4-1-36 16,-1 2 0 0,-6-5-19-16,0 2 19 0,-7-6-101 15,-3-4-83-15,-7-8-155 16,7 2-297-16</inkml:trace>
  <inkml:trace contextRef="#ctx0" brushRef="#br0" timeOffset="-131168.12">2957 10185 1710 0,'0'0'345'0,"0"0"-273"16,-2 1 54-16,2 7 30 15,-2 6-89-15,0 9 1 16,4 7-29-16,2 6-26 16,10-6 46-16,-1-4-50 15,9-6 10-15,1-4 7 16,-2-8-26-16,-2-4 27 15,-1-6-27-15,-1-6 1 0,-1-6 64 16,2-2-43-16,-4-6 8 16,-6 0 14-16,-3-1-16 15,-5-2 32-15,-5 3-58 16,-6-3 14-16,-3 2-5 16,-6 5-11-1,3 5-15-15,-8 5 9 0,2 8-23 16,0 4 8-16,-4 10-60 15,4 2-66-15,3 2-45 16,9 1-183-16,22 3-467 16</inkml:trace>
  <inkml:trace contextRef="#ctx0" brushRef="#br0" timeOffset="-130551.52">3314 10036 1284 0,'0'0'644'0,"-2"0"-563"0,0 0 35 0,-1 0 7 0,1 0 9 16,0 0-72-16,-3 4-32 15,1 6 43-15,-3 4-61 16,3 8-1-16,2 0-9 0,4 1-5 16,6-8-7-1,11-5 12-15,0-4 0 0,10-6 2 16,0-6-2-16,-2-6-9 16,0-6-18-16,-5 0-48 15,-2-4 38-15,-6 0 5 16,-6 0-5-16,1 0 37 15,-6 8-7-15,-1 4 7 16,-2 8 0-16,2 6-11 16,7 14 11-16,6 16 0 15,15 16 6-15,10 12 27 16,6 9 5-16,8 3-37 16,10-2 11-16,1-6-6 0,-3-14 21 15,-14-7-27 1,-22-13-7-16,-21-9 7 0,-15-6 20 15,-9-5 31-15,-10-9 39 16,-9-6-45-16,2-9 57 16,-4-9-47-16,2-4-16 15,5-8 20-15,-1-5-40 16,10 0-17-16,3-4-4 16,11-2-19-16,7 8-1 15,10 0 10-15,4 2-77 16,11 2-82-16,3 0-154 15,49-45-426-15</inkml:trace>
  <inkml:trace contextRef="#ctx0" brushRef="#br0" timeOffset="-129918.84">3906 9960 1930 0,'3'0'219'0,"-3"2"-166"0,6 2-8 0,4 4 22 0,7 4-23 0,1 6-38 0,-3-4 55 16,3 2-61-16,-7-4-2 16,-5-2 2-16,-2-6 6 15,-6-2 11-15,2-4 22 16,-6 2 33-16,0-4 60 16,-1-2-119-16,-6-8-4 15,-5-2 14-15,7-2-22 16,0-4-1-16,9 0-13 15,4-2-22-15,4 4 22 16,8 2-20-16,6 5-8 16,-4 8 28-16,2 5 2 0,3 9 5 15,-2 4 5-15,3 1 2 16,-7 2-1-16,-3-6 0 16,-3-2 0-16,-5 0 11 15,-2-4 4 1,-2-4-2-16,-2 2 29 0,0-4-21 15,-2 0 59-15,-9-6-61 16,5-4-17-16,-3-7 5 16,2-2-2-16,4-5-5 15,5-4-26-15,8-1-10 16,3 1 24-16,3 9-24 16,9 6 5-16,0 9 19 15,4 6 6-15,2 6-17 16,2 5 22-16,0 2-32 15,0-1-22-15,-2 0-121 0,-5-2-74 16,28 8-91 0</inkml:trace>
  <inkml:trace contextRef="#ctx0" brushRef="#br0" timeOffset="-128302.1">4374 9767 1302 0,'-2'2'593'0,"2"-2"-479"0,-4 2-45 0,1-2 108 0,6 0-88 0,-3-2-50 16,4 2 30-16,8-2-57 15,1 0 22-15,7 0 7 16,2-4-4-16,0 0 4 16,-6 0-41-16,1 0 6 15,0-4 22-15,-7 0-26 16,1-2 8-16,-3 2 5 15,-4-2-15-15,-6 4 15 16,-3 0-15-16,-6-2-23 0,0 2 14 16,-7 2 8-16,-4 6-40 15,-3 8 22-15,-4 10 19 16,0 6-14-16,9 4 14 16,1 5-4-16,9 0-10 15,10-4 14-15,7-4-24 16,8-3-1-16,8-7-25 15,6-8 50-15,4-2-25 16,-1-10 25-16,-1-2 3 16,-2-1 3-16,-7-8-6 0,-2 2 1 15,-4-4 1 1,-5 0 29-16,0-5-31 16,-4-3 1-16,-3 0 23 15,-4 0-24-15,0 0 16 0,-2 2-16 16,0 4 11-16,2 6-10 15,0 4-1-15,2 6-39 16,4 6 30-16,7 4 0 16,8 6 9-16,-1 2-6 15,0 4 6-15,-2 0 8 16,-2-2-8-16,-7-6 0 16,-3-6 6-16,-4-2-5 15,-2-2 26-15,0-2 44 0,0-2-11 16,0-4 6-1,-2-10-66-15,2-4-15 0,0-6 13 16,2 0-40-16,0-2-4 16,5 5 7-16,-1 12-6 15,8 3 36-15,-1 8 0 16,3 8 9-16,4 4-8 16,0-2 8-16,3 4 0 15,-3-6-7-15,-1-4 17 16,-3-2-4-16,2-4-6 15,-4-2 6-15,-4-8 35 16,0 0-22-16,5-6-2 16,-8-6-10-16,-1-3 2 15,-3 4 33-15,-3-4-9 16,-1 3-9-16,-7 0 32 0,-3 0-26 16,-7 2-17-1,0 2-1-15,-2 2-1 0,5 2 34 16,-1 2-39-16,1 2-5 15,7 6 25-15,4 4-26 16,2 4-16-16,2 4-1 16,2 10 11-16,0 16 0 15,4 6 6-15,6 8 0 16,11-1 2-16,1-6-2 16,2 3-1-16,3-5 1 15,-4-3-29-15,-2-4 8 16,-8-6-145-16,-3-6-94 15,-8-8 20-15,-8-10 41 16,-6-10-91-16,-3-6-17 0,-7-10 307 16,-5-3 126-1,-2-5 60-15,8-1 33 0,5-2 55 16,7 5-59-16,16 2-74 16,7 0-45-16,9 2-56 15,4 2 40-15,8-2-80 16,5-2-2-16,1 4 1 15,-3 2-212-15,4-16-522 16</inkml:trace>
  <inkml:trace contextRef="#ctx0" brushRef="#br0" timeOffset="-127150.22">1322 9781 509 0,'0'0'1288'0,"2"2"-1154"16,-1 4-85-16,7 1 64 0,3 0 16 0,10 8-50 0,0 4-20 0,6 5 40 0,2 5-72 16,-2 0-26-16,0 8 24 15,-5-5-5-15,-2 0 1 16,-6-6-21-16,-8-4 0 0,-1-6 0 15,-5-4 1-15,-5-6-1 16,-1-2 18-16,-6-2-3 16,-7-4 7-16,0-6-22 15,-8-10-6-15,3-6-6 16,-4-10 12-16,-3-4 0 16,2-10-1-16,-3-8-16 15,8 1 16-15,8-1-61 16,9 6 23-16,9 8 26 15,8 10-1-15,3 8-23 16,9 6 37-16,-2 6 0 16,4 8-8-16,1 8 5 0,-2 8 3 15,0 6 9 1,-2 0-7-16,-1 6 5 0,-9 2 14 16,-2 2-7-1,-9-2 35-15,-3 0-31 0,-5-2-10 16,-1-3 32-16,-7-3-40 15,5-3-10-15,1-1-43 16,0-7-110-16,-1-3-152 16,-9-20-1099-16</inkml:trace>
  <inkml:trace contextRef="#ctx0" brushRef="#br0" timeOffset="-126783.33">1764 9767 1783 0,'4'-2'218'0,"2"2"-163"0,9-2 68 0,6-1-58 0,6 0-41 0,2 3 40 0,2 0-44 0,0 3-14 15,-4 4 12-15,-4 0-11 16,-6 0 34-16,-8 5-16 0,0 1-24 16,-7 0 41-16,0 0-34 15,-4 1 4-15,-2-6-1 16,2-1-10-16,-1-4 23 16,-2-6-13-16,3-7-4 15,-4-1-7-15,-3-11 0 16,5-7-10-16,-2-4-35 15,10-2-50-15,2 1-86 16,9 2-79-16,34-30-575 16</inkml:trace>
  <inkml:trace contextRef="#ctx0" brushRef="#br0" timeOffset="-126450.03">2204 9551 1550 0,'-6'12'224'0,"4"4"-130"15,-4 10 64-15,6-2-47 16,6-4-21-16,5-6-50 16,2-4-5-16,3-6 41 15,6-6-28-15,0-8 8 16,0-2 7-16,1-10-41 15,-1-2 16-15,-7 0-38 16,-2-2 1-16,-3 2 17 16,-8 4-12-16,-6 0 7 15,-7 2-10-15,-5 4 11 0,-7 3-28 16,-6 10-7 0,-2 9-43-16,-2 7 8 0,2 7-76 15,2 3-132-15,-9 15-336 16</inkml:trace>
  <inkml:trace contextRef="#ctx0" brushRef="#br0" timeOffset="-125966.98">2643 9242 1617 0,'-2'2'246'0,"2"2"-192"16,-4 12 22-16,1 10 37 15,-1 6 31-15,2 6-96 16,0-8-26-16,2-3 11 16,4-9-21-16,0-7-10 15,3-7 8-15,-3 0 1 16,-2-9 28-16,3-4-9 15,0-6 3-15,-1-10 0 16,-2-3-22-16,3-6-10 16,-10-2-2-16,-1 2 3 15,-6-2-1-15,-3 2-1 16,-10-4-7-16,-1 6 7 0,3 4 6 16,1 7 15-1,8 10 13-15,8 7-17 0,4 4 8 16,2 5-25-1,6 14-1-15,5 15 1 16,14 6 12-16,8 6 1 0,6 0-13 16,-2-8 11-16,10-8 16 15,-2-4-27-15,1-6 0 16,-3-6 16-16,-5-6-16 16,-11-6-3-16,-6-2-140 15,8-16-419-15</inkml:trace>
  <inkml:trace contextRef="#ctx0" brushRef="#br0" timeOffset="-125014.73">2645 9312 1309 0,'-2'-6'196'0,"-2"4"-121"0,-3-4 71 0,3 2-46 0,-3 0-37 0,2 2-22 0,3 2-26 16,-2 2 40-16,-3 2-17 0,-1 8 11 0,-8 12 8 15,3 9-7-15,4 3-5 16,6 5-42-16,6-2 10 15,8-5-12-15,0-6-1 16,1-2-13-16,2-6-1 16,-3-2-139-16,18-14-321 15</inkml:trace>
  <inkml:trace contextRef="#ctx0" brushRef="#br0" timeOffset="-123518.58">3356 9097 1276 0,'0'-4'279'0,"-2"4"-197"0,2-1 95 0,-2-1-43 0,-1 2-32 0,1 0-11 0,0-2 5 15,-4 2-1-15,-2-5 19 0,2 4-36 16,-1-3 25-1,-1-5-50-15,1 4-17 0,-2-6-5 16,4-4-31-16,3-6 0 16,2-4-1-16,4-10 2 15,10-5-14-15,1-6 13 16,6 0-38-16,6-6 26 16,2 0-9-16,0-5 2 15,4-1 7-15,-2-2 12 16,3 0 14-16,-1-2-14 15,0 3 0-15,3 1 0 16,-3 7 0-16,-2 4 0 16,-4 7 0-16,-2 4 1 15,-9 12 18-15,-1 8-19 16,-11 10-7-16,-4 6 7 16,0 0 9-16,0 2 9 15,-2-2-17-15,2 0 10 0,0 2 7 16,0-2-18-16,0 0-15 15,0 2-2-15,-2-2-80 16,-2 6-125-16,-8 0-240 16,-30 10-1022-16</inkml:trace>
  <inkml:trace contextRef="#ctx0" brushRef="#br0" timeOffset="-123212.85">3499 8067 1536 0,'0'0'206'0,"2"-2"-199"16,4-2 55-16,8-2-46 0,4-4-10 0,11-2 9 0,4-6 39 0,0 0-18 0,4 4-6 0,-4-2-6 15,-4 7 63-15,-9 1-33 16,-2 5-12-16,-7 5 30 15,-4 3 0-15,2 4 23 16,-1 0-10-16,-1 9-25 16,-1 3 36-16,2 1-54 15,-2 4-18-15,1-4-4 0,-3 4-19 16,-2-2-1 0,0 2-4-16,-4-2-134 0,0 0-96 15,-13 22-258-15</inkml:trace>
  <inkml:trace contextRef="#ctx0" brushRef="#br0" timeOffset="-119117.34">4386 7724 1027 0,'-2'-2'576'0,"2"-2"-523"0,2-4 38 0,-2 2 49 0,2 0-38 0,-2 4-11 0,0 0 17 16,0 4-49-16,-2-2 16 15,2 4-69-15,0 6 3 16,2 12 39-16,4 12 27 0,5 10-54 15,-1 4-21-15,-4-7 18 16,1-5-11-16,-3-10-7 16,-2-8-14-16,1-11 13 15,-3-3-19-15,0-5 10 16,-5-5-16-16,-4-9-83 16,1-6 97-16,-4-8-32 15,1-3-7-15,5-5 12 16,-2-2 21-16,6-1-34 15,2 2 43-15,8 8 9 16,0 6-14-16,11 8 14 16,-4 8-16-16,7 10 16 15,-2 4 10-15,6 10-9 0,-1 2 11 16,2 2 0-16,-4 0 16 16,-4 0-4-16,-5-2-10 15,-5-8 5-15,-1-2-1 16,-8-4-3-16,0-4 11 15,0 0-1-15,-4-2 76 16,-5-8-67-16,1-2-20 16,-4-8 7-16,1-6-21 15,0-2-11-15,4-6 11 16,7 2-41-16,2 0 29 16,8 0-7-16,9 7-17 15,4 10 21-15,6 2-3 16,2 11 17-16,0 6 1 0,0 11 0 15,0 3 13 1,-2 0-13-16,-4 4-3 0,-3 0 3 16,-4 2 1-16,-2-4-1 15,-7 2-56-15,-7 2-190 16,-11 24-112-16</inkml:trace>
  <inkml:trace contextRef="#ctx0" brushRef="#br0" timeOffset="-118783.88">5016 7529 1573 0,'-2'4'195'0,"0"2"-141"0,-3 11 77 0,3 2-22 0,2 6-4 0,2 1-4 0,3 0-64 0,1-2 59 15,6-2-51-15,1-10-6 16,-2 0 14-16,2-6-23 16,4-4 30-16,-4-4-26 15,-1-4-25-15,7-6 57 16,-6 0-66-16,-2-4 1 16,-2-2 19-16,-3 0-20 15,-6 0 10-15,-8 0-10 0,-1 1-45 16,-3 6 33-1,-7 3-93-15,-1 2-43 0,-3 12-58 16,1 2-122-16,-20 14-605 16</inkml:trace>
  <inkml:trace contextRef="#ctx0" brushRef="#br0" timeOffset="-118283.5">5446 7429 1498 0,'0'0'521'0,"-2"0"-470"16,-3 2 68-16,1 0 19 15,-2 2-104-15,-8 6 19 16,-1 10-44-16,-1 6-8 15,-5 9 8-15,8-3-8 16,5-4 4-16,3-8-5 16,7-6 0-16,3-8 0 15,3-4 0-15,-1-4 0 16,3-4 0-16,0-6 1 16,1-6 40-16,1-4-41 15,-4-5 0-15,-3 4 22 16,-1-5-22-16,-8-1 0 15,-3-1 41-15,-1-2-4 16,-2 4 19-16,1 6-25 16,-3 2 10-16,4 10 40 0,2 6-51 15,3 2-20-15,3 2-10 16,3 6-16-16,1 14 8 16,6 6 8-16,5 10 0 15,3 4 6-15,7-4-6 16,0-4-1-16,4-1-7 15,3 1 16-15,-8-9-28 16,3 4-7-16,-6-5-223 16,16 20-218-16</inkml:trace>
  <inkml:trace contextRef="#ctx0" brushRef="#br0" timeOffset="-117668.02">5676 7574 370 0,'4'1'1444'0,"-2"2"-1319"0,7-3 25 0,5 0 43 0,1-8-35 0,3-1-2 0,4-2-54 0,-2-7-45 16,3-3-24-16,-10-1-32 15,1 0 46-15,-10 8-47 16,-2 0 6-16,-4 6 9 0,-8 0-15 16,0 6-20-16,-11 6 8 15,2 10 8-15,-6 12-22 16,5 11 26-16,0 3-49 16,13 0 22-16,5-8-32 15,11-8-20-15,6-6 46 16,6-10 12-16,4-8 12 15,-2-8 9-15,4-10 0 16,0-6 16-16,-7-2 2 16,3-2-10-16,-12 0 4 15,0-1-11-15,-4-3 41 16,-5 2-19-16,-4-2-10 16,-8-4 40-16,-3 0-32 0,-5 0-21 15,-1 2 25-15,-4 2-25 16,3 4 51-16,5 6-46 15,-1 8-4 1,7 2 23-16,5 7-1 0,2 4-23 16,4 7-20-16,4 16 8 15,5 15 12-15,9 14 0 16,1 3 0-16,8-2 2 16,4-6 4-16,5-6-5 15,-3-6-1-15,5-1 12 16,-4-9-21-16,-2-11 9 15,-5 1-90-15,-8-7-129 16,22-14-268-16</inkml:trace>
  <inkml:trace contextRef="#ctx0" brushRef="#br0" timeOffset="-116166.4">5452 8161 1528 0,'0'0'219'0,"0"0"-68"0,0-2-28 0,3 4 0 0,6 2-21 0,2 8-9 0,5 2 14 0,6 2-82 0,-2 4-17 0,0-2 53 16,-2 2-60-16,-4-7 0 15,-4-2 10-15,-3-4-10 16,-5-3 21-16,-2-4-16 15,0-3 0-15,0-1 53 16,-2-7-46-16,0-11-4 16,-3-7-9-16,1-7 2 15,4-6-2-15,7 2-27 16,5 0-33-16,13 4 59 16,4 6-40-16,7 8 8 15,2 9 32-15,-2 16-11 16,2 8 6-16,-5 11 0 0,-6 5 6 15,-3 1-3-15,-6-2 3 16,-4-4-8-16,-8-4 7 16,-4-8 2-16,-2-4 25 15,0-4-3-15,-2-2-16 16,-2-2 65-16,-5-4-72 16,2-4-7-16,0-6-47 15,5-6-9-15,4-4-5 16,5-2-35-16,11-2-26 15,-3 4 111-15,8 8-15 16,-1 9 9-16,1 9 10 16,3 11 14-16,0 5 12 15,7 4-12-15,-8-2 1 16,4 2 8-16,1-4-9 0,-6-6-8 16,-1-2 8-16,-4-4 1 15,-3-8 26 1,-3-6-27-16,1-2 6 0,-5-4 51 15,-1-2-31-15,-2-4-4 16,-6 2 14-16,-3 2-15 16,-8-3 24-16,0 2-39 15,-3 2 11-15,-3 7-8 16,1 6-9-16,1 8-20 16,-8 14 11-16,7 10 9 15,-3 8 5-15,10 5-5 16,6-3-6-16,6-8-6 15,10-8 12-15,3-8-15 16,6-4 14-16,2-10 1 0,-3-10 19 16,2-4-17-16,-4-6 5 15,1-2 50 1,-9 2-10-16,-3 0-19 16,-5 4 16-16,-6 0-14 0,-3-1 13 15,-5 8-43-15,-9 0-66 16,-1 4-54-16,-2 5-238 15,-33 8-1154-15</inkml:trace>
  <inkml:trace contextRef="#ctx0" brushRef="#br0" timeOffset="-115579.16">6456 7845 1802 0,'4'0'207'0,"2"0"-138"0,6 1 114 0,-1 2-79 0,-1-2-14 0,2 7-57 0,1-2-17 0,-4 0 19 0,-4 1-28 0,-3-6-6 0,1-1 23 0,-3 4-15 16,-3-8 54-16,3 3-27 0,-4-6-19 16,-2-3-17-16,5-8 0 15,-2-4-29-15,6-2-10 16,1-4-25-16,8 4 46 16,-1 4-38-16,7 8 16 15,-5 12 38-15,5 8-11 16,-1 4 10-16,1 6-6 15,5 2 18-15,-2 0-12 16,0-6 4-16,-3-2-1 16,-1-8 28-16,0-2-20 15,-7-6 17-15,3-4 31 16,-1-4-46-16,-3-4 71 16,-1 0-67-16,2-2 2 15,-6-2 29-15,-4 0-7 0,-2 4-31 16,-2 0 11-16,-4 4-12 15,6 4 33-15,0 6-39 16,2 0-24-16,4 6 11 16,6 8-20-16,1 2 33 15,5 6-8-15,3 2 25 16,-1-2-8-16,5-8-9 16,-8 0-35-16,-2-8-106 15,-1-2-129-15,-12-18-376 16</inkml:trace>
  <inkml:trace contextRef="#ctx0" brushRef="#br0" timeOffset="-115380.24">6690 7520 2035 0,'0'0'330'0,"0"0"-279"0,0 1 3 0,0-1 114 0,2 4-123 0,2-1-9 0,3 1 6 0,1 2-42 0,2-1-1 0,1 2-149 15,11-1-437-15</inkml:trace>
  <inkml:trace contextRef="#ctx0" brushRef="#br0" timeOffset="-115125.68">6957 7413 1862 0,'6'4'333'0,"-1"4"-258"15,8 8 147-15,8 6-50 16,-2 7-17-16,8-1-91 15,2 5-29-15,-2-3-8 16,4-3-26-16,-4-1-2 16,-7-6-44-16,-2-2-166 15,-9-8-88-15,-5-2-149 0,-20-8-576 16</inkml:trace>
  <inkml:trace contextRef="#ctx0" brushRef="#br0" timeOffset="-114966.81">7021 7579 1605 0,'0'-5'651'16,"3"-5"-539"-16,8-8-29 16,4 0 74-16,10-7-32 15,4 1-107-15,6 4-18 16,1-2-1-16,2 4-153 0,49-28-391 16</inkml:trace>
  <inkml:trace contextRef="#ctx0" brushRef="#br0" timeOffset="-114666.96">7411 7463 1862 0,'0'2'243'0,"0"3"-143"0,0 4 70 16,0 7 8-16,-2 6-53 15,2 3-22-15,2-2-5 16,5-2-79-16,1-5-11 16,4-6 38-16,4-2-46 15,4-8 1-15,2-6 9 16,-5-4-8-16,2-4 26 16,-5-1-28-16,-4 4 1 0,-7 3 21 15,-10-2-22-15,-5 3-33 16,-10 1-36-1,-9 2-48-15,-5 4-64 0,-2 4-185 16,-42 6-359-16</inkml:trace>
  <inkml:trace contextRef="#ctx0" brushRef="#br0" timeOffset="-114332.23">7461 7502 1598 0,'2'0'467'16,"2"0"-441"-16,7 1 76 16,9 2 112-16,7-2-116 15,9 3-40-15,6 2-13 16,-1-3-30-16,-4 2 20 15,-6-2-35-15,-13-3 7 16,-7 0 5-16,-4-3-3 16,-5 3-1-16,-4-5 19 15,-5-4-11-15,0 0 5 16,-2-8-21-16,1-3 2 0,1-2-23 16,3-4-11-16,4-4-116 15,6-4-100-15,41-48-382 16</inkml:trace>
  <inkml:trace contextRef="#ctx0" brushRef="#br0" timeOffset="-113750.15">7931 7257 1510 0,'0'0'660'0,"0"0"-568"15,2 6-47-15,4 0 81 16,1 6 27-16,7 6-69 16,-4 2-41-16,1 2 5 15,3-2-42-15,-1-6 32 16,-1-2-38-16,-4-6 1 15,-1-2 9-15,-3-4-10 16,6-2 12-16,-8-4 3 16,0-4-9-16,2-4 26 15,3-4-32-15,0-4 0 16,0-2-14-16,6 0 5 16,-2 2-37-16,5 2 11 0,1 7-34 15,-1 8 68 1,4 1-20-16,-4 9 4 0,0 4 17 15,-1 4 0-15,-1 0 0 16,-4 3-6-16,-1-6 12 16,-3 0 13-16,-2-6-5 15,-4-4 14-15,0 0 37 16,2-2-22-16,-2-6-16 16,2-2-22-16,2-8 22 15,1-4-54-15,1-4 21 16,6 0-68-16,1 4 59 15,0 2 2-15,1 8-2 16,1 5 15-16,3 7-43 16,2 7 42-16,0 2-113 15,2 4-66-15,-3-2-131 0,-2 18-300 16</inkml:trace>
  <inkml:trace contextRef="#ctx0" brushRef="#br0" timeOffset="-113517.24">7931 7074 1897 0,'0'0'282'0,"0"0"-203"0,2-2 19 0,2 2 2 0,3 2-31 0,4-2-6 0,9 4-28 0,0-2-35 0,5 0-38 16,4-4-149-16,55-14-573 16</inkml:trace>
  <inkml:trace contextRef="#ctx0" brushRef="#br0" timeOffset="-112837.71">8564 7008 1699 0,'0'0'517'0,"0"0"-453"16,-3-4 53-16,3 2 125 16,0-4-142-16,0 2-56 15,0 0 1-15,0 0-12 16,0 2 1-16,0 0 2 15,0 2-35-15,0 0 49 16,0 0-50-16,0 0 0 16,0 0 3-16,-2 0-3 15,4 0 21-15,-2 0-17 16,-2 0 7-16,2-2 43 16,-3-4-54-16,1 2-12 0,2 0 12 15,-2 2 0-15,2 2 9 16,0 0-9-1,0 0-24-15,-4 2 0 0,2 6 6 16,-3 12 18-16,1 6 15 16,0 4-13-16,4 0-2 15,4-6-5-15,2-6 5 16,3-3-4-16,-2-10 4 16,-2 1-29-16,1-7 14 15,1-4-13-15,1 0 26 16,8-8-17-16,0-3-23 15,6-4 33-15,-6 0-21 16,8 4-21-16,-6 2 34 0,-3 6 17 16,1 8 0-16,-3 6-17 15,6 14 17-15,7 12 38 16,6 14-32 0,7 15-5-16,11 3 100 15,3 8-73-15,-4-4 17 0,-11-16-45 16,-18-13 0-16,-16-20 26 15,-10-11-17-15,-12-6 22 16,-5-9 7-16,-1-15 2 16,4-13 12-16,2-15-52 15,11-2 0-15,7-6 3 16,5-6-3-16,11-1-49 16,-1 1-46-16,3 4-178 15,26-44-434-15</inkml:trace>
  <inkml:trace contextRef="#ctx0" brushRef="#br0" timeOffset="-112220.1">6400 8797 1396 0,'-7'-2'171'0,"-1"0"-90"0,-4 0 48 0,1-2-51 0,0-2 29 0,2 1 17 0,6 4 16 0,3-1-29 0,0 0 19 0,5 2-5 16,11-6-46-16,3-2-20 16,18-6 26-16,7-7-56 0,10-5-28 15,6-6-1-15,-2 0-2 16,-6 0-26 0,-4 4-157-16,-15 6-315 15,-15 4-85-15</inkml:trace>
  <inkml:trace contextRef="#ctx0" brushRef="#br0" timeOffset="-112080.8">6373 8855 2196 0,'12'-6'303'16,"7"-6"-175"-16,22-14-11 16,21-16-32-16,18-10-65 15,11-11-20-15,152-113-359 16</inkml:trace>
  <inkml:trace contextRef="#ctx0" brushRef="#br0" timeOffset="-107447.75">1162 8159 132 0,'0'0'1293'0,"0"0"-1098"0,-3-2-100 0,6 2 52 0,-6 0 0 0,3 0-5 0,-2 0-16 0,0-2-30 0,0 2-22 15,0 0 58-15,-3-2-80 16,-2 2-11-16,3-2-11 16,-1 2-11-16,-3 0 2 15,-6 4-21-15,-6 4 0 16,-2 6-12-16,-1 2 12 15,4 2-9-15,-4 2 9 0,5 2 0 16,-4 0 1 0,2 4-1-16,-2 2 0 0,-1 4-6 31,-1 3 6-31,2-1-2 0,-1-4 2 0,8-2 0 16,1-6 0-16,8-4-3 15,1-4 0-15,5 2 3 16,3 2 0-16,-1 4-16 15,2 4 16-15,0 3 0 16,4-1 18-16,-4 2-18 16,0-5 0-16,1 2-1 15,1-7 1-15,1-2-7 16,2 2 6-16,4 0 2 16,-2 6 5-16,7 0-6 0,3 0-2 15,-2 2-13 1,6-2 15-16,-5 2 0 0,3-1-7 15,-6-4 14-15,1 1-8 16,-3-2 1-16,3 3-5 16,-2 1 4-16,0 2 1 15,2 4-14-15,-5 4 14 16,0-4 0-16,3 0 8 16,-7-6-8-16,-3-6 0 15,-4 2 4-15,-4-2-4 16,-4 6-1-16,-5 1-7 15,-8 3 16-15,4-4 10 16,-7-2-18-16,4 0 13 16,-7 0 1-16,1 2-14 15,-5 2-13-15,-4 0 12 0,4 6-3 16,-2-2 3 0,2-1 1-16,4-6 0 0,0-3 6 15,12-6-6-15,-1-7 0 16,10-5-1-16,2 0 9 15,4-4-2-15,-2-4-6 16,0 4 10-16,0-3-22 16,2 2 12-16,-2-2-18 15,0-1 2-15,0-2 16 16,-2-6 3-16,4 1-3 16,-2-3-17-16,7-1 5 15,0-1 9-15,0 2-7 16,1 0 4-16,1 0 12 0,3 4-12 15,-4 2 6 1,-4 4-18-16,1 4 9 0,0 0-3 16,-3 4-5-16,3 2 8 15,-1 0-3-15,5 6 12 16,-5 8 0-16,3 9 0 16,-2 4-14-16,-1 6 14 15,0 7-28-15,1 8 27 16,-3 4 1-16,-2 4 6 15,-2-4-6-15,2 4 0 0,-3-1 3 16,1 0-1-16,0 6-2 16,2-3 0-16,0 0 0 15,0-2 9-15,2-5-9 16,0 3 0-16,3-2 6 16,1 8-6-16,8 2 1 15,-3 2-2-15,-2-1 3 16,4-9 5-16,-6-6-7 15,0-8 0-15,0-6 0 16,-3-4 0-16,3 0-2 16,-1-2 2-16,3 3 0 15,0-1 11-15,4 4-11 16,5 4-18-16,-2 4 18 16,4 4 0-16,0 8-5 15,2-2 5-15,3 2 0 0,-1-2 16 16,1-5-16-1,2-5-7-15,-2 2 7 0,3 2 0 16,1 2-4-16,-2 2 3 16,2 5 2-16,0-5 9 15,-2 0-10-15,6 4-16 16,0 4 16-16,5 3 10 16,3 9-10-16,-2-6 0 15,1-16 0-15,-11-16-4 16,-2-16 4-16,-12-10 0 15,1-8 0-15,-3 0 15 16,-1-2-15-16,1 0 0 16,-1-2 15-16,-4 0 1 0,5-4-16 15,6 0-11 1,-2-4 11-16,7-6 6 0,1-2-6 16,2-2 0-1,2-4-64-15,-2 0-44 0,0-2-185 16,2-37-767-16</inkml:trace>
  <inkml:trace contextRef="#ctx0" brushRef="#br0" timeOffset="-105450.22">1525 7560 1178 0,'0'0'534'0,"-4"0"-489"0,-1 1-33 15,-1-1 49-15,3 3 20 0,0-3-48 0,3 0-22 0,-2 0 37 16,0 0 37-16,2-3 37 16,-2 2-70-16,2-2-7 15,-2 2 14-15,2-3-4 16,-2-2-16-16,0-5 20 15,-5-7-58-15,-5-7 65 16,2-12-24-16,1-9 6 0,-1-10-9 16,0-6-13-1,5-16-13-15,1-8-13 0,4-19 14 16,4-71 17-16,11-39-31 16,8-21 0-16,6 83 19 15,9-1-9-15,-3 5-10 16,8 13 0-16,-3 15 0 15,-20 71-4-15,-7 6 4 16,0 8-6-16,10-36 6 16,-7 18 0-16,-8 20 2 15,-3 14-2-15,-3 10 10 0,-2 0 2 16,2 4-12 0,2-2 0-16,2-2-1 15,0 0 1-15,3-4 0 0,-3 2-1 16,-2 4 10-16,0 2 21 15,-2 3-29-15,-2 3 0 16,0 0 16-16,-2 0-17 16,2 3 0-16,0-3-6 15,-4 1-32-15,4 2 32 16,-2-1-103-16,-2 2-34 16,-7 1-64-16,3 2-66 15,-9-1-81-15,-34 8-412 16</inkml:trace>
  <inkml:trace contextRef="#ctx0" brushRef="#br0" timeOffset="-105161.49">1521 5318 1213 0,'-5'0'226'0,"2"-2"-34"0,-1 0 3 0,4-6-67 0,4-2-80 0,8-4-17 0,1-4 14 16,12-4-25-16,6-3-19 0,8-1 51 0,4-2-52 15,2 2 6-15,0 2 42 16,-3 0 9-16,-7 4 14 16,-6 8-34-16,-13 6-35 15,-9 6 52-15,-5 8-24 16,2 10 52-16,1 12 29 16,-3 10-57-16,-2 6-1 15,-7 3-53-15,5-7 10 16,-2 2 11-16,-1-8-21 15,3-4-25-15,-3-4-47 0,1-4-207 16,-23 14-346-16</inkml:trace>
  <inkml:trace contextRef="#ctx0" brushRef="#br0" timeOffset="-103450">1375 3960 1582 0,'0'-2'246'0,"-2"2"-152"0,2-2 127 0,-2 2 20 0,2-2-113 16,0 2-34-16,0 0-2 0,0 0-41 0,2 2-45 0,9 4-5 0,12 12-1 16,12 6 80-16,5 10-67 15,-1 5-13-15,0-6 21 16,-5 2-20-16,-1-9 0 16,-8-2-2-16,-7-4-43 15,-9-6-30-15,-9 0-92 16,-5-6-55-16,-6 0 26 15,-11-4 14-15,-3-8 82 16,-4-4 76-16,0-2 23 16,0-6 3-16,-2 0-3 15,-2-2 1-15,-3-9 23 16,5 2 1-16,-4-4 2 0,8 0 50 16,11 4 59-16,3 3-14 15,13 6-70-15,2 6 1 16,11 2-19-16,7 0-10 15,11 6-12-15,11 4 18 16,8 2-22-16,-2 6 49 16,-1-6-47-1,-5 0-1-15,-5-2 12 0,-9-2-21 16,-6-2 5-16,-1-2-6 16,-8 0 2-16,-4 0 30 15,-2-4-30-15,-7 0-1 16,-7-4 27-16,0-4-15 15,-6-4-4-15,-1 0-8 0,-5-2 0 16,0-2 11-16,2-2-11 16,5-2-24-16,6-1 23 15,4-3-25-15,8 5 25 16,4 3-23-16,5 2 17 16,3 5-7-16,-1 5 14 15,6 6-21-15,2 12 15 16,2 10 6-16,4 6 9 15,2 6-9-15,3 0 14 16,-5 1 17-16,0-7-31 16,-2-4 1-16,-10-8 10 15,0 0-10-15,-11-6 15 16,-3 0-16-16,0-4 0 16,-3 0-16-16,-2 0-29 15,2-2-102-15,-4-2-81 0,-2-2-238 16,-21-30-244-1</inkml:trace>
  <inkml:trace contextRef="#ctx0" brushRef="#br0" timeOffset="-103039.95">1787 3467 1652 0,'0'0'202'0,"0"0"-97"0,0 2 38 0,6 2-20 0,2 6-21 0,3 2-9 0,7 8-3 0,2 0 15 0,4 4-35 0,1 2 23 0,4 0-54 0,4-2-25 0,-1 3 31 0,-6-5-35 16,1 0 1-16,-7-4-5 16,0-3-6-16,-9-6 21 15,-4-5-21-15,-2-3 1 16,-1-2 5-16,0 1-6 16,1-3 0-16,1-3 13 15,2-6-7-15,2-2 20 16,6-12-26-16,-3-6-21 0,2-4-36 15,2-4-183-15,-4-6-266 16,18-66-130-16</inkml:trace>
  <inkml:trace contextRef="#ctx0" brushRef="#br0" timeOffset="-102548.91">2269 2967 472 0,'-4'3'1089'16,"1"1"-927"-16,-3 6-51 15,-4 2 57-15,2 6-38 16,-1 12-74-16,5 10 34 16,4 6-18-16,2 4-32 15,7 0 25-15,8-7-32 16,5-10-5-16,10-5 10 0,4-13-38 16,4-5 44-1,-3-9-44-15,1-9 7 16,-7-3 34-16,0-7-20 15,-4-5-12-15,-6 1 15 0,-4-4-24 16,-7 0 39 0,-6-2-32-16,-4-6-7 0,-11 2 25 15,-5-2-19-15,-6 0-5 16,-12 4-1-16,-3 3 1 16,-1 9 1-16,-3 9-2 15,6 3-3-15,6 6-9 16,2 6 12-16,7 2-41 15,-2 2-113-15,8 8-356 16,-3 14-412-16</inkml:trace>
  <inkml:trace contextRef="#ctx0" brushRef="#br0" timeOffset="-101932.54">2661 2743 1731 0,'7'2'264'0,"-3"2"-207"0,7 4 109 0,7 8 17 0,11 6-78 0,2 2-30 15,9 4-28-15,1 0-8 0,3 2 27 0,3-4-65 16,0-4 7 0,0 2 4-16,-1-3-6 0,-6-3 0 15,-4-2-12-15,-10-4 12 16,-10-4 7-16,-9-3-13 16,-5-2 0-16,-2-1 17 15,-2-2 7-15,-5 0 12 16,-7 0 13-16,-9-5-47 15,-16 0 34-15,-5-8-36 16,-5 2 0-16,-2-7 1 16,-3-8-1-16,10-10-7 15,3-3 1-15,14-3-21 0,8 0 15 16,13 6 0 0,6 0-7-16,6 8 18 0,7 4 1 15,1 4-18-15,3 6 4 16,4 2 14-1,1 2-15-15,4 4 15 0,1 4-15 16,2 4 15-16,-2 4-1 16,-3 2-6-16,-11 0 6 15,-5 4-17-15,-8 0 0 16,-5 4 20-16,-4 6-2 16,-6 4 22-16,-3 0-22 15,-5-4-26-15,6-4-84 16,1-12-172-16,5-10-70 0,7-64-369 15</inkml:trace>
  <inkml:trace contextRef="#ctx0" brushRef="#br0" timeOffset="-101649.09">3035 2446 1717 0,'-4'12'189'0,"-2"-4"-105"0,-6 12 66 0,-1 4-29 0,7-2-71 0,6 1-25 0,4-9-2 0,13-2 16 0,3-6-15 15,12-6 43-15,10-3-20 16,9-4-7-16,3-1 10 0,6 2-14 16,-9 3 9-1,-8 6-35-15,-12 3 2 16,-20 3 0-16,-11 9-11 0,-13 9-1 15,-18 11 24-15,-12 12-24 16,-11 8-92-16,-5-4-170 16,-107 40-655-16</inkml:trace>
  <inkml:trace contextRef="#ctx0" brushRef="#br0" timeOffset="-65012.15">2516 3874 1818 0,'2'0'243'0,"-2"0"-168"0,0 0 17 0,0 0 25 0,0 0-44 0,0 0-31 0,0 0 35 0,-2 0-50 16,2 0-3 0,0 0-24-16,0 0-2 15,2 12 1-15,-2 4 1 0,0 14 7 16,-4 10 28-16,-2 8-34 15,-8 5 14-15,5-3 8 16,-2-9-16-16,3-6 4 16,2-11-11-16,2-8-1 15,4-8 0-15,-4-4 2 16,4-2 10-16,0-4 12 16,0-4-13-16,-2-8-10 15,-1-8-27-15,1-6-6 16,2-7 25-16,2-6-2 15,3-4-8-15,3-3-12 16,2-2-22-16,3 4 51 0,5 2-22 16,-3 8 14-16,1 0 9 15,4 7 0-15,-4 7 0 16,-1 8 11-16,-3 6-10 16,-4 8 27-16,3 8-10 15,5 9-17-15,1 5 35 16,8 6-24-16,-5 0-12 15,-1 4 0-15,0-8 11 16,-7-4 1-16,5-6-12 16,-10 0 0-16,-1-6 6 15,-4-4-6-15,-2 0 0 16,0-4 10-16,0 0-10 0,0-2 48 16,0 0-27-16,2-2-12 15,2-6 15-15,-2-10-23 16,4-4-1-16,5-4 0 15,1-2 0-15,1 6 14 16,5 0-13 0,-1 2 7-16,4 5 2 0,-5-1 4 15,5 0-13-15,0 6 11 16,-6-2-10-16,-1 8 25 16,-10 4-27-16,0 4-20 15,1 4 20-15,1 11 0 16,4 5 5-16,5 1-5 15,1 5 8-15,-1-1-2 0,1-1-6 16,-3-2 0-16,0 4 0 16,3 4 6-16,-7 4 6 15,0 6 10-15,-7 0-22 16,-2-4 41-16,-2-2-26 16,-3-7-15-16,1-5 19 15,-1-8-10-15,1-6-3 16,2-4-6-16,2-2 8 15,-2-4 10-15,4 0-18 16,-2-4-2-16,-4-1 2 16,-10-2-170-16,-33-40-444 15</inkml:trace>
  <inkml:trace contextRef="#ctx0" brushRef="#br0" timeOffset="-64442.93">3399 3703 1911 0,'0'0'530'0,"0"0"-461"0,0-1 69 0,-2-2-12 0,2 3-34 0,0 0-16 16,-2 0-42-16,2 0-33 0,-4 4-2 0,0 9-12 0,-9 10 13 0,-3 12 8 0,-3 9-7 0,0 0 12 0,2-4-13 0,3 0 1 0,6-4 11 0,3-8-12 15,3-8-13-15,2-5 12 16,0-6 2-16,2-4 1 16,3-1-2-16,1-1 0 15,3 1 0-15,5-2 2 16,1 3 20-16,7-4 4 16,1-1-2-16,8-1-2 15,2-4-22-15,-1 1 0 16,3 2 20-16,-2 0-20 15,1 2 0-15,-1 0 4 0,0 2-3 16,1 2 22-16,-4-2-23 16,-7 4 0-16,-2-2 15 15,-10-1-15-15,-6-2 0 16,-2 1-2-16,-3-2 8 16,-3 3-10-16,2-3 4 15,1 0-30-15,-4 4 28 16,-1 4-185-16,-30-1-655 15</inkml:trace>
  <inkml:trace contextRef="#ctx0" brushRef="#br0" timeOffset="-63702.8">4170 3671 1529 0,'0'0'270'0,"0"0"-171"0,-2 0 3 0,2 0-21 0,0 0 45 0,0 0-6 0,0-2-51 0,-3 2-13 16,3-2-35-16,0 2 15 0,-3-4-36 0,-1 3 6 0,0 1 1 0,-1-3-7 0,-5 1 0 0,0 0 0 0,1 2 1 0,-4 2 25 0,-5 0-11 0,3 6-14 16,-5 0 44-16,1 2-33 15,-2 11-11-15,0 0 14 16,-1 8-14-16,9 4 22 15,1-2-23-15,9-3 1 16,14 0 14-16,4-4-15 16,14 0 14-16,8-6 7 15,4-2-20-15,3-12 45 16,-2-4-46-16,1-4 8 16,-5-4 4-16,-5-2 4 15,-8-4 17-15,-3 2 9 16,-6-6-27-16,-5-2 53 15,-4-6-53-15,-1-4 0 16,-8-6-2-16,-4 4-1 0,-4 1-11 16,-3 3-1-1,-5 4 0-15,1 3-2 0,-2 0 2 16,0 7-7-16,3 4-7 16,-1 4-2-16,3 6-53 15,-5 8-66-15,-2 10-125 16,-44 44-393-16</inkml:trace>
  <inkml:trace contextRef="#ctx0" brushRef="#br0" timeOffset="-62975.26">4577 3804 1907 0,'0'0'302'0,"0"0"-218"0,-2 2 63 0,4-2-48 0,-4 6-60 16,4 6-11-16,-2 8 14 0,5 12 36 0,1 12-60 0,6 6-9 0,-1 6 11 0,2 2-7 0,-2 3-13 0,0-6 0 0,1-2 6 0,-4-7 5 0,-1-4-11 0,-1-8-2 0,-3-4 1 15,-1-12 1-15,-2-6-2 16,0-8 1-16,-2-4 1 16,-3-4 51-16,1-10-37 15,-7-8-1-15,-3-10 1 16,-1-12 2-16,-1-8 5 16,-1-10-10-16,8-6-10 0,2 5 9 15,7 3-10-15,7 10-17 16,2 8 9-16,8 8 7 15,1 6-10-15,7 4-16 16,-1 4 8-16,5 4 5 16,3 4 4-16,-1 0-22 15,-2 7 17-15,1 5 8 16,-9 5 1-16,-3 7 0 16,-7 2 6-16,-5 5-14 15,-2 2 14-15,-4 1 0 0,-6 0 14 16,-3-2 8-1,-2-4 7-15,-7 0 2 16,0 2-23-16,-10-6 44 0,3 0-39 16,1-4-12-16,-3-4 7 15,4 2 5 1,3-8-13-16,7-4-52 0,6 0-161 16,3-4-284-16,26-34-1332 15</inkml:trace>
  <inkml:trace contextRef="#ctx0" brushRef="#br0" timeOffset="-62547.68">5304 3749 1976 0,'-6'-1'343'0,"2"-1"-242"15,-6-2 32-15,-1 1-53 0,-7-1-29 0,-3 3 18 0,-4 1-23 0,0 1-2 0,0 7 28 0,7-3-57 0,7 3-15 0,7 3-2 0,6 0-7 0,6 7-7 0,11 0-14 0,7 2 2 0,10-2 27 0,2 4-5 16,-7 0 4-16,0-2 1 16,-9-2 2-16,-6-2 4 15,-8 0-5-15,-2-2 0 16,-6-2 3-16,-10-2-2 16,-3 0-1-16,-10 2 27 15,-3-2-25-15,-8-2-4 16,-3-2-7-16,-8-6-213 15,-6-4-156-15,-125-16-460 16</inkml:trace>
  <inkml:trace contextRef="#ctx0" brushRef="#br0" timeOffset="-62007.79">2748 4622 1165 0,'11'-2'679'0,"2"-2"-574"0,16 0 60 0,12-2 38 0,12 2-47 0,11-6-41 0,12 2-4 0,0-1-60 0,2-5-18 0,-7 5-30 0,-11-5-3 0,-6 4 0 0,-10-2-209 16,16 2-349-16</inkml:trace>
  <inkml:trace contextRef="#ctx0" brushRef="#br0" timeOffset="-61830.44">2851 4776 1752 0,'12'0'213'0,"11"-2"-51"15,19-2 73-15,14-2-83 0,16-4-37 16,10-2-52-16,9-4-3 16,5-6-60-16,2-4-143 15,123-68-602-15</inkml:trace>
  <inkml:trace contextRef="#ctx0" brushRef="#br0" timeOffset="-60895.42">5614 3246 1664 0,'2'-6'273'0,"-2"0"-102"0,6-6-31 0,5 0-52 0,3 0-17 0,5-2-8 0,8-2 10 0,7-2-35 0,1 2 13 0,-1 6 42 0,0 2-50 0,-5 12-26 15,-3 8-10-15,-6 16-7 16,-6 22 13-16,-3 22-13 16,-13 17 5-16,-12 7-6 15,-6-2 1-15,-7-10 0 16,3-9 2-16,4-20-2 16,4-8 19-16,1-9-19 15,5-10 0-15,2-4 4 16,6-6-4-16,2-6-5 15,2 2 5-15,4-4 0 0,1 2 0 16,7 0-53-16,-3 8-202 16,7 43-303-16</inkml:trace>
  <inkml:trace contextRef="#ctx0" brushRef="#br0" timeOffset="-60521.4">5978 4287 1781 0,'0'0'317'0,"-1"0"-173"0,-2 0 34 15,3 0-106 1,-2 0-18-16,2 2-7 0,0-2-26 15,0 0 21-15,2 0-13 16,-2-2-28-16,3 2 25 16,1-4-25-16,3 0-1 15,1-2 18-15,-1 0-18 16,3-4 38-16,-8 4-26 16,-2 2 12-16,-7 2 40 15,0 2-46-15,-6 2-17 0,-5 2-1 16,-5 2 1-16,-1 6 2 15,6 0-3-15,3 0-12 16,-1-2 11-16,-15 8-519 16</inkml:trace>
  <inkml:trace contextRef="#ctx0" brushRef="#br0" timeOffset="-18927.91">3879 1953 1592 0,'-2'0'222'0,"2"-4"-103"0,-2 4-5 0,2-2 33 0,-2 0 10 0,2 0-76 16,0 0 5-16,-2 2-23 16,2 2-38-16,0 2 8 15,0 10-33-15,0 8 0 16,4 12 54-16,-2 16-28 16,4 4-4-16,-5 1-10 15,2-5-11-15,-3-9-1 16,0-4-11-16,-3-7-184 0,-2-10-100 15,-1-10-181-15,-21-38-667 16</inkml:trace>
  <inkml:trace contextRef="#ctx0" brushRef="#br0" timeOffset="-18513.1">3735 1947 1116 0,'-2'-8'613'0,"-1"1"-505"16,-1-4 45-16,4 1-12 0,0 4 25 16,3-3-50-1,-2 4-50-15,7 1 19 0,2 2-38 16,6-5-25-16,9 6 11 16,11 7-18-16,1 0 21 15,5 6-24-15,0 6-10 16,1 0 25-16,-5 4-26 15,-5 0-1-15,-6 2 0 16,-7 2 7-16,-7 2-13 16,-6 0 6-16,-7 0 0 15,-7-4 12-15,-6 4 14 16,-11-7-14-16,-3 0 10 16,-2 0-20-16,-5-5 37 0,-3-6-11 15,-1 1-26-15,-3-4 29 16,4-3-20-16,8-2-11 15,0 4 0 1,4-3 3-16,8 6-18 0,-4-3-40 16,13 4-215-16,3-2-269 15,43-12-258-15</inkml:trace>
  <inkml:trace contextRef="#ctx0" brushRef="#br0" timeOffset="-18046.33">4294 2228 1669 0,'5'2'245'0,"-3"-2"-173"0,2 1 61 0,10 2 37 0,-3 2-98 0,9 0 22 16,6-1-44-16,3-4-8 16,0 0 9-16,-4-4-18 15,-2-1-23-15,-8-3 17 16,-4 3-27-16,-2-4 38 16,-3-2-38-16,1-1-7 15,-5-2 7-15,-4 3 0 0,-7-1-15 16,1 4-6-16,-11 3 18 15,-5-2-23-15,-4 14 26 16,-7 2-3-16,0 11 3 16,4 6 0-16,11 3-11 15,6 3-10-15,14 0 18 16,12-4-3-16,3 0 6 16,12-4 0-16,4 0 5 15,5-4 10-15,1-4-15 16,-1-4-2-16,-5-6-73 15,-8 0-63-15,-1-12-166 16,20-34-556-16</inkml:trace>
  <inkml:trace contextRef="#ctx0" brushRef="#br0" timeOffset="-17692.37">4798 2145 1762 0,'2'3'180'0,"-2"-2"-96"15,4 5 56-15,0 2-5 16,4 2-68-16,5 1-7 16,-2 4 17-16,0 2-4 15,0-3-29-15,3 4-2 16,-3 0-41-16,-3-4 62 15,0-2-62-15,-4-4 7 16,1-4 14-16,-3 2-7 0,-2-6 2 16,2 0 25-16,-2 0-11 15,0-6 61-15,2 4-52 16,2-6-11-16,8-8-8 16,1-6-15-16,5-6-6 15,-3-5-69-15,4-3-123 16,0-2-138-16,55-48-297 15</inkml:trace>
  <inkml:trace contextRef="#ctx0" brushRef="#br0" timeOffset="-17112.93">5500 1744 1741 0,'0'-2'198'0,"-2"-2"-24"0,-1-1 14 0,3 0-25 0,-2 3-47 0,-2 4-34 0,1-4-25 16,-2 4-43-16,-1 3-1 15,-3 8 0-15,-11 14-13 16,-3 14-2-16,-2 9 2 15,6 7 0-15,6 1 10 16,10-8-10-16,11-4 0 16,5-10 2-16,3-8-2 15,-1-5 1-15,3-9 11 16,-1-9 3-16,6-5 45 0,2-4-23 16,4-4-19-16,4-10 44 15,0-3-50-15,-6-6 1 16,0-1 11-16,-12-6 0 15,-1 2 26-15,-10-6-50 16,-8 4-14-16,-12 4 0 16,-1 1 7-16,-8 14-40 15,-4-2-29-15,-7 13-97 16,-2 7-173-16,-50 41-330 16</inkml:trace>
  <inkml:trace contextRef="#ctx0" brushRef="#br0" timeOffset="-16546.07">5887 2119 1771 0,'0'0'226'0,"0"0"-130"0,3-4 92 0,-3 4 8 0,0 4-98 16,0 0-71-16,2 4-15 15,0 12 4-15,3 10 34 16,1 10-43-16,1 5 4 0,2-1 8 16,2-8-19-16,-2-6-7 15,-4-10 6-15,-4-10 2 16,-1-6 22-16,0-4-10 15,0-4 1-15,-1-8 41 16,-4-8-55-16,-2-8 1 16,1-8 6-16,-6-7-6 15,5-3 4-15,3 1-5 16,6-5-11-16,10 1-4 16,10 7-6-16,7 4-9 15,2 12 6-15,2 10-19 16,0 6 41-16,-8 10-13 15,0 4-26-15,-7 6 40 16,-5 0-13-16,-4 4 6 0,-3 0 7 16,-6 0-19-16,-1 2 20 15,-4-4 0-15,-4 2 6 16,-8-4 36-16,-6 4-12 16,-4-2-18-16,-4-2-4 15,6-4-7-15,5-4-1 16,9 0-9-16,9-6-220 15,6-4-146-15,50-34-544 16</inkml:trace>
  <inkml:trace contextRef="#ctx0" brushRef="#br0" timeOffset="-16196.18">6485 1878 1650 0,'0'0'228'0,"0"5"-151"0,-5-5 68 0,-1 4-79 0,-6 5 0 16,-5 9-16-16,-10 7 4 16,-2 1 25-16,6-4-20 15,8-4 1-15,8-6-60 16,7 0 9-16,11-2-9 15,5 6 0-15,10-2 1 16,6 4 2-16,3-2 7 16,3 0 1-16,-7-4-11 0,-11 1-3 15,-6-8-9 1,-17 3 11-16,-12 2-7 0,-12 3 7 16,-15 1-53-16,-12-2-44 15,-6-6-118-15,2-2-76 16,-96-25-975-16</inkml:trace>
  <inkml:trace contextRef="#ctx0" brushRef="#br0" timeOffset="-15763.43">4426 2424 1482 0,'0'0'317'0,"0"0"-224"0,2 0 103 0,0-2-22 0,2 0-72 16,1 2 17-16,6 2-68 0,4 0 22 15,14 0-1-15,7 2-15 16,9-2-12-16,7-4-16 15,5-2-28-15,5 0 27 16,-4 0-28-16,-8 4-39 16,-11 2-135-16,-14 4-183 15,-43 48-96-15</inkml:trace>
  <inkml:trace contextRef="#ctx0" brushRef="#br0" timeOffset="-15563.92">4290 2705 1276 0,'-5'2'595'16,"3"-2"-496"-16,-3 2 40 16,8-2 22-16,6 0-106 15,8 2 61-15,19-2 40 16,15 0-15-16,18-2-72 16,14-2-27-16,11-6-8 15,1 0-34-15,5 0-6 16,-5 2-262-16,105-10-492 15</inkml:trace>
  <inkml:trace contextRef="#ctx0" brushRef="#br0" timeOffset="-14406.57">6832 1640 1617 0,'0'-2'349'0,"-2"0"-239"0,2-4 41 0,-2-2-2 0,2-6 16 15,0 4-89-15,2-6-5 16,4 0-4-16,4-2-46 15,9-4 30-15,6-6-50 0,10 1 0 16,13 5 34 0,8 7-35-16,-6 7 0 0,2 13-1 15,-13 12-17-15,-5 19 18 16,-12 18-14-16,-10 14 8 16,-9 14 6-16,-13 3 6 15,-5-5-5-15,-12-4-1 16,2-16-13-16,-6-10 12 15,2-8-7-15,0-8-46 16,-2-5-18-16,4-6-170 16,-25 17-342-16</inkml:trace>
  <inkml:trace contextRef="#ctx0" brushRef="#br0" timeOffset="-14196.07">7097 2456 2322 0,'0'2'278'15,"0"-2"-142"-15,-2-2 52 16,2 2-86-16,-2 0-41 16,4-2-61-16,0-4-54 15,5-4-255-15,20-52-785 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0T03:03:43.396"/>
    </inkml:context>
    <inkml:brush xml:id="br0">
      <inkml:brushProperty name="width" value="0.05292" units="cm"/>
      <inkml:brushProperty name="height" value="0.05292" units="cm"/>
      <inkml:brushProperty name="color" value="#FF0000"/>
    </inkml:brush>
  </inkml:definitions>
  <inkml:trace contextRef="#ctx0" brushRef="#br0">8076 3403 1426 0,'-3'-3'490'0,"3"2"-338"0,-2-3-71 0,2 1 46 15,-3 2 14-15,3-1-33 16,0 2-42-16,0-2-10 15,0 2-56-15,0 0 97 0,0 0-88 16,0 2-1 0,0-2 8-16,-2 2-16 0,2 2-9 15,-2 14 8-15,0 12 1 16,-5 16 12-16,3 10-12 16,0 2-5-16,2-4 5 15,2-5 0-15,2-6-1 16,0-3 0-16,0-5-46 15,-2-5 14-15,0-8-132 16,-6-6-108-16,-6-2-102 16,-30-12-964-16</inkml:trace>
  <inkml:trace contextRef="#ctx0" brushRef="#br0" timeOffset="433.62">7852 3323 1587 0,'0'-3'269'16,"0"3"-131"-16,2-1-60 15,4-2 3-15,2 0-37 16,12 0-43-16,9-1 106 15,4 11-70-15,8 0 50 16,-4 10-15-16,1 5-40 0,-5 8 2 16,-4 6-34-16,-6 8 14 15,0 4-1-15,-6-2-13 16,-1 0 0-16,-1-6 3 16,-5-5-2-16,-10-7 2 15,-3 2-3-15,-6-2 0 16,-11-5 31-16,0 2-31 15,-13-3 0-15,-5-4 6 16,-7-4-6-16,-1-2 31 16,1-4-31-16,0-6 0 15,0-4 12-15,10 0-12 16,1-2-20-16,5 0-49 16,7-2-135-16,3 6-100 0,-11 6-468 15</inkml:trace>
  <inkml:trace contextRef="#ctx0" brushRef="#br0" timeOffset="1034.33">8318 3830 1566 0,'7'0'206'0,"0"4"-104"0,10-4 25 0,3 0 8 0,3-4-36 0,-1 2-1 16,2-2-61-16,1 0-23 16,0-4 53-16,-1-4-44 15,-7-4-4-15,6 2 11 16,-7-4-29-16,-3 0 29 16,1 1-30-16,-8-1 0 15,-3 3-21-15,-6 0 21 0,-8 1-29 16,0 2 28-16,-4 0-12 15,-6 4 1-15,1 0-8 16,-3 8 20-16,4 4-6 16,-1 4 6-16,1 10-1 15,2 6-6-15,-1 6 7 16,9 2 9-16,9 3-9 16,5-3-6-16,6-5-11 15,7-4 17-15,-2-3 0 16,3-4 21-16,2-6-14 15,3 2 47-15,-3-6-54 16,0 0 1-16,2-2-24 16,1-2-31-16,2-4-108 15,2-4-43-15,5-4-98 16,34-28-333-16</inkml:trace>
  <inkml:trace contextRef="#ctx0" brushRef="#br0" timeOffset="1389.3">8837 3669 1580 0,'0'0'276'0,"0"0"-184"0,-2 0-1 0,2 0 31 0,2 4-112 15,0 7-10-15,2 7 6 16,6 4 0-16,1 3 72 15,1 4-41-15,5-3 14 16,-1 0 17-16,-1-2-26 16,5-4-17-16,-7-6-25 0,-4-6 18 15,1-4 8-15,-8-4-25 16,2-2 13-16,5-4 79 16,2-8-26-16,9-4-1 15,2-12-6-15,1-4-60 16,-6-5 64-16,2 6-64 15,-9-3-21-15,0 3 21 16,-6 7-33-16,-2 4-55 16,-2 6-77-16,-2 8-105 15,2-10-111-15</inkml:trace>
  <inkml:trace contextRef="#ctx0" brushRef="#br0" timeOffset="2150.92">9664 3210 1363 0,'0'-2'314'0,"-2"-2"-196"0,-1 0 11 0,1 2-4 0,0 0 23 0,0 0-98 0,-2 2-16 16,2 0 5-16,-6 2-10 15,-3 6-28-15,-11 12-1 16,-4 14 0-16,-9 18 60 16,-2 12-60-16,6 11 0 15,8 1 16-15,10-4-4 16,9-12 1-16,10-8-13 16,8-9 0-16,6-7 18 15,9-6-18-15,2-8 0 16,4-10 17-16,-1-4 16 15,7-14 12-15,-2-4-27 16,1-10-5-16,3-6 91 16,-1-5-79-16,-4-5 5 15,-7-4 12-15,-4-14-24 0,-9-6 0 16,-9-4-18-16,-5 0 0 16,-8 10 11-16,-10 9-11 15,-6 9-32-15,-2 10 19 16,-7 4-1-16,2 8 5 15,-4 8-16-15,2 2-20 16,9 4 36-16,2 4-108 16,7 4-26-16,7 7-25 15,-4-2-85-15,11 36-234 16</inkml:trace>
  <inkml:trace contextRef="#ctx0" brushRef="#br0" timeOffset="2902.67">10152 3688 1199 0,'0'-3'476'0,"0"2"-371"0,2-3 24 0,0-1 102 0,-2 3-87 0,4-2-44 15,-8 2 100-15,4 2-94 16,0 0-29-16,0 0-62 16,0 4-3-16,4 5-24 15,-1 13 4-15,6 10 8 16,0 14-1-16,-1 4 1 16,1 4-6-16,1-2 6 15,-6-4-36-15,0-6 9 0,1-8-43 16,-5-7-23-16,0-12 82 15,-2-7-31-15,-3-5 14 16,1-6 27-16,-8-1 1 16,1-6 30-16,-6-9-30 15,-3-6 0-15,-1-9 24 16,0-4-24-16,2-4-2 16,1-6-4-16,7-2-59 15,7-2 47-15,4-2-13 16,11 4 11-16,9 3 1 15,3 3-1-15,6 8-41 16,4 6 22-16,-2 8-15 16,1 10 52-16,-1 6-13 15,0 8 15-15,-4 6 2 16,-1 10-2-16,-2 4 0 0,-5 2 22 16,-4 2-13-16,-1-4 39 15,-8-2-36-15,-4-1-10 16,-4-5 47-16,-6 1-47 15,-9-1 13-15,0-2-5 16,-5 1-10-16,-1-5 19 16,-2-2-19-16,6-2-42 15,-4-3-69-15,9-5-166 16,20-34-451-16</inkml:trace>
  <inkml:trace contextRef="#ctx0" brushRef="#br0" timeOffset="3300.63">10729 3414 1556 0,'0'0'352'0,"0"0"-230"0,-2-1-22 0,2 1 19 0,-7 1-64 0,-9 4-43 0,-4 8 20 0,-9 4-32 16,2 7 0-16,3-2 1 15,11 0-1-15,6-4 1 0,3 0-2 16,8-2 2 0,3 0-3-16,4 0 2 0,4-2 0 15,6 0 3-15,-1 2-3 16,4-6 18-16,-2 4 3 15,-1-3-15-15,-8-3 67 16,-7 2-73-16,-4-6 12 16,-4 0-6-16,0-3 3 15,-4 4-7-15,-10 4-2 16,-13 1 0-16,-13 5-8 16,-16-1-287-16,-130 10-615 15</inkml:trace>
  <inkml:trace contextRef="#ctx0" brushRef="#br0" timeOffset="4068.06">7908 4203 1178 0,'-2'0'483'0,"2"0"-410"0,-4-3 43 0,4 3 14 0,0 3-23 0,0-3-5 0,0 0-24 0,2 0 6 16,0 0-17-16,-2 0-17 15,4 0 59-15,3-3-80 16,4 6 23-16,9-1 28 0,13-2-14 16,19 2 9-16,17-4-59 15,18-4-1-15,16 0 45 16,8-5-58-16,71 0-2 15,8-1 31-15,-134 12-23 16,-3 0-8-16,47 2-15 16,-15 0-86-16,-18 3 68 15,-21 0-135-15,-17-3-58 16,-17 0 52-16,-12 0 21 16,-12 0 27-16,-7 2-153 15,-84 8-504-15</inkml:trace>
  <inkml:trace contextRef="#ctx0" brushRef="#br0" timeOffset="4485.42">8024 4474 1402 0,'9'-3'265'16,"3"3"-133"-16,3 0-16 15,7-1 22-15,5 1-11 16,4-3-47-16,5 3 70 16,6-4-63-16,9 2-50 15,12-3 71-15,15-3-51 0,8-1-13 16,6 0-10-16,3-2-32 15,-6 1 22-15,-4 2-24 16,-7 0 0-16,-16 4 19 16,-12 2-19-16,-15 0 0 15,-14 0 0-15,-15 2 8 16,-4 0 59-16,-4 2-27 16,0-2-39-16,0 0 58 15,0 0-59-15,2 0-1 16,0 0-44-16,-5 2-165 15,3 0-287-15,-41-4-1239 16</inkml:trace>
  <inkml:trace contextRef="#ctx0" brushRef="#br0" timeOffset="9234.48">8851 4698 677 0,'-2'0'518'0,"2"0"-368"0,0-2-97 0,-6 0 76 0,6 2-48 15,0 0-45-15,0-2-2 0,0 2 10 16,0 0-14-16,0 0 25 16,0 0-49-16,0 0 74 15,0 0-68-15,0 0 1 16,0 0 29-16,0 0-7 15,0 0 4-15,0 0 13 16,0 0-37-16,0 0 54 16,0 0-69-16,0 0 0 15,0 0 7-15,0 0-1 16,0 0-6-16,-15 12 0 0,-1 4 6 16,-7 8 3-16,-9 6-9 15,-3 8-3 1,-4 5 3-16,-3 9 0 15,-3 0-5-15,-5 6 5 0,-4 6 0 16,-4 8 8-16,-11 4-8 16,2 2-6-16,-2 1 6 15,2-9 0-15,12-12 6 16,3 1-6-16,3-8 0 16,9-2 9-16,0-11-9 15,7-4 0-15,6-12 11 16,9-6-10-16,3-2 18 15,1-4-8-15,5-2-10 16,-2 0 56-16,4-2-49 16,-2 2-7-16,3-4 14 0,2-2-7 15,-1 0 20-15,2 0-28 16,1 0 2-16,0-2 40 16,2 0-42-16,0 0 0 15,-2 0 8-15,4 0-7 16,-2 0-2-16,0 0-43 15,2 2-127-15,3-2-66 16,19-24-1165-16</inkml:trace>
  <inkml:trace contextRef="#ctx0" brushRef="#br0" timeOffset="10701.41">8928 4706 1239 0,'-2'0'226'0,"-2"0"-157"0,0-2 41 0,-1 2-2 0,5 0 15 16,-2 0-41-16,2 0-14 16,2 0 38-16,-2 0-38 15,0 0-19-15,0 0-13 16,0 0-24-16,2 2 39 16,1-2-51-16,3 6 0 15,10 8 78-15,6 4-33 16,9 8-27-16,8 4-9 15,5 8 17-15,7 1 35 16,9 1-46-16,1 2-15 16,-4 0 30-16,5 0-24 15,1 2-5-15,4 4-1 16,4 2 12-16,3 4-3 0,8 0-9 16,7 1 0-16,0-5 10 15,1 0-9-15,-5-4 0 16,-10-2-1-16,-2-5 17 15,-3-6 1-15,-13-2-18 16,-6-8 0-16,-11-1 3 16,-5-8 10-16,-9-3-12 15,-8-1-1-15,-5-6 17 16,-2-2 53-16,-4 2-57 16,-3-4-12-16,-4 0 20 15,2 2-1-15,-2-2-11 16,-2 0-9-16,2 0 16 15,0 0-2-15,0 0-14 16,2 2-2-16,3 2 2 16,-1-2 12-16,3 2-10 0,2-2-2 15,-2 2 18-15,1-2 7 16,0 0-25-16,-2 0 0 16,1 0 9-16,-1 4-9 15,-1-4 1-15,0 0-7 16,-1 2 26-16,2 0-2 15,-1-2-18-15,-1 2-3 16,-1-4 3-16,-2 4 5 16,-1-2-4-16,4-2-2 15,-4 0 3-15,0 0 20 16,0 0-22-16,0 0-4 0,0-2-8 16,0 2 12-16,-4 2-153 15,-19-8-593-15</inkml:trace>
  <inkml:trace contextRef="#ctx0" brushRef="#br0" timeOffset="11884.98">7636 5584 1333 0,'0'0'330'0,"0"0"-207"0,-2 2-1 0,2-2 23 0,-2 2-41 16,0-2-5-16,2 0-44 0,-7 4-40 16,-8 10 84-1,-1 8-72-15,-11 10 5 0,-8 8-7 16,-1 3-24-16,-5 3 18 15,-3 2-19-15,-5 0 0 16,5 2 12-16,1-6-12 16,5-7-5-16,9-7 4 15,7-10 2-15,11-7-1 16,4-6 0-16,3-5 0 16,4 0 12-16,0-2-12 15,0 0 0-15,2-2 15 16,2 2-9-16,1-2 24 15,1-2-21-15,6 0 0 0,6-6 48 16,6 2-56 0,9 0 11-16,8-2-12 0,3 2 15 15,6-1 6-15,0 5-21 16,2 4 0-16,-1 4 9 16,0-1-9-16,-2 3-1 15,-3-2 1-15,-2 0 0 16,-11-3 2-16,-4 2-2 15,-12 1 0-15,-1-4 6 16,-9 0-6-16,-5 0 0 16,-2 0-2-16,0 0 13 15,-2 0 43-15,0 0-18 16,-1 0-30-16,3 0 60 16,0 0-57-16,-2 0-3 0,2 0-6 15,0 0 9-15,-2 0-2 16,4 0-7-16,-2 0-46 15,0 0 22-15,0 0-93 16,0 0-99-16,0 0-65 16,2 4-389-16</inkml:trace>
  <inkml:trace contextRef="#ctx0" brushRef="#br0" timeOffset="13233.99">10391 5873 1384 0,'0'0'321'0,"0"0"-199"0,0-2-20 0,0 4 27 0,0-2-24 0,0 0-75 0,2 2 34 16,6 6-35-16,5 0 4 16,5 2 19-16,7 6 19 15,4 1-2-15,7-2-26 16,4 6-35-16,0-3 50 16,0 0-58-16,0-4-10 15,-5 0 10-15,-6-2 7 16,-4-4 5-16,-7-5-12 15,-3 0 0-15,-7-3 11 16,-4-3-11-16,1 2 0 16,-3-3 15-16,0-5 7 15,0 4 18-15,0-1-40 16,0-1 0-16,-2 2 10 0,0 1-10 16,3 2-7-16,-3-5 5 15,6 2 4-15,-3-8 8 16,4 1-10-16,-1-2 0 15,3-6-6-15,1-2 6 16,7-4-1-16,-2 0-5 16,3-2 12-16,0 2 3 15,5 0-9-15,-6 0 0 16,1 4 21-16,2 2-21 16,-6 3 0-16,1 6 15 15,-8-1-9-15,0 6 31 16,-3 2-37-16,-2 1 0 15,-2 3 53-15,0 0-52 16,0 0 8-16,0-4 12 0,0 4-14 16,2 0 25-16,-2 0-32 15,0 0 0-15,2 0 16 16,-2 0-16-16,2-1 0 16,1-2-1-16,1 2 2 15,-2-1 22-15,0-1-23 16,-2 2 0-16,6 1 31 15,-4-3-31-15,0 2 0 16,-2-2 7-16,2 2-7 16,0-3 33-16,-2 2-33 15,0 2 0-15,0 0 22 0,0 0-22 16,2 0 0 0,-4 0 0-16,2 0 9 0,0 0 2 15,0 0-11 1,0 0 0-16,0 0-29 0,0 0 29 15,-2 0-135-15,-2 0-213 16,-35-11-765-16</inkml:trace>
  <inkml:trace contextRef="#ctx0" brushRef="#br0" timeOffset="16150.68">5885 6998 1279 0,'-5'-6'206'0,"1"0"-122"0,0-6 18 0,2 2-41 0,2 0 59 0,0-2-43 16,2 4 23-16,0 0 25 15,-2 4-1-15,0 0-14 16,0 2 2-16,0 2-67 16,-2 0 41-16,2 2-86 0,0 2-29 15,-2 14 29-15,2 8 22 16,0 6 10-16,-3 8-32 15,6-1 1 1,-3-7 8-16,0-2-9 0,0 2-75 16,-5-6-147-16,-6-5-147 15,-40 1-462-15</inkml:trace>
  <inkml:trace contextRef="#ctx0" brushRef="#br0" timeOffset="16518.7">5640 6815 1132 0,'3'-1'644'0,"1"-2"-563"16,9-5-37-16,9 5 64 15,12 0 0-15,3 3 6 16,15 6-66-16,-1 5-38 15,2 7 130-15,-1 8-113 16,-5 6-6-16,-9 8 7 16,-7 2-27-16,-12 2 17 15,-9 0-18-15,-8-4 0 16,-9-4-24-16,-10 3 24 0,-6-7-60 16,-10 0 54-1,-7-8 6-15,-10-6-15 0,-1-2-13 16,-2-6 14-1,1 0-13-15,6-6 27 0,3-2-24 16,6 0-4-16,3-4-23 16,10 2 25-16,1-2-103 15,12-2-70-15,16-16-115 16</inkml:trace>
  <inkml:trace contextRef="#ctx0" brushRef="#br0" timeOffset="17018.34">6096 7240 1612 0,'8'3'325'0,"3"-1"-233"0,9 2-28 0,4-2 67 0,5 2-98 0,-2-6-20 0,0 0 44 0,-3-2-37 16,-5-4 22-16,-7-4 21 0,-1 2-27 16,-6-4 51-1,-1-3-47-15,-4 3-40 0,-4-1 46 16,-5-2-46-16,0 5 1 15,-1-2-8-15,-4 4 14 16,-3 5-23-16,5-2 16 16,1 5 0-16,-5 4-12 15,3 6 12-15,-1 5-15 16,-1 6 14-16,4 6-5 16,3 0 6-16,8 4 0 15,5 0 0-15,4-2 7 16,4-3-7-16,0 0-1 15,3-4 0-15,7-6-6 16,-6 0-17-16,6-6 7 0,-3-4-185 16,0-4-97-1,18-24-1397-15</inkml:trace>
  <inkml:trace contextRef="#ctx0" brushRef="#br0" timeOffset="17334.04">6458 7160 1344 0,'0'0'740'0,"2"0"-644"16,0 8-82-16,4 1 178 16,6 7-72-16,3 2-56 15,1 10 7-15,3-4-34 0,2-4-23 16,0-2-14-1,-8-4 21-15,-3-8 19 16,2-4-38-16,-1-4 16 0,5-12 67 16,6-2-31-16,2-8-30 15,1-4 0-15,-5-2-10 16,0-1 19-16,-2 2-33 16,-5 0-51-16,-3 5 10 15,-6 5-68-15,-2 6-121 16,-2 8-302-16,-2 6-285 15</inkml:trace>
  <inkml:trace contextRef="#ctx0" brushRef="#br0" timeOffset="17670.7">6877 7200 1680 0,'2'-1'352'0,"0"-1"-212"16,5 0-25-16,1-4 100 15,4-1-142-15,1 2-40 16,3-4 15-16,-1 0-34 16,-2 0-13-16,-3-1-1 15,-4 6 20-15,-1-1 32 16,-10 1-52-16,1 1 0 16,-3 3 0-16,-6 3-2 15,-5 1-17-15,-4 10 18 16,-1 1 1-16,8 7-22 0,8 5 22 15,7-3-23 1,7-2 16-16,8-2 4 0,8-4-5 16,4-6-2-16,-1-4 20 15,4-2-2-15,-1-8-8 16,-1-2-140-16,3-4-200 16,41-46-311-16</inkml:trace>
  <inkml:trace contextRef="#ctx0" brushRef="#br0" timeOffset="17936.37">7241 6864 1638 0,'0'0'307'0,"0"0"-142"0,-3-2-46 15,0 5-67-15,-1 8 44 16,-3 13-7-16,-1 12 19 15,-4 10-33-15,1 2-53 16,5 0-11-16,3-6-11 16,6-3 0-16,1-5 18 15,-2-6-18-15,2-4-72 16,-4-6-53-16,0-8-119 16,5-4-103-16,11-14-605 15</inkml:trace>
  <inkml:trace contextRef="#ctx0" brushRef="#br0" timeOffset="18218.95">7332 7160 1402 0,'-6'4'330'0,"4"4"-263"15,-2 5 26-15,8 1-36 16,4-4-3-16,0-1 12 15,7 0 5-15,6-5 35 16,-2-2-14-16,6-4-58 16,-3-2 101-16,1-5-51 15,-8-2-4-15,-1 1-11 16,-7-2-29-16,-7-1 1 16,-7 0-41-16,-7-1-45 15,-1 0 33-15,-8 3-53 0,-1 1-101 16,-3 10-76-16,-17 12-244 15</inkml:trace>
  <inkml:trace contextRef="#ctx0" brushRef="#br0" timeOffset="18751.75">7621 7080 1678 0,'0'2'478'0,"2"4"-476"16,0 10 56-16,0 8 83 15,3 11-54-15,1 6 17 16,4 4-100-16,1-1 16 16,5 2 16-16,-1 0-36 15,1-10-9-15,-5-2 3 16,-3-10 12-16,-6-14 7 15,1-4-13-15,-3-4 0 16,-3-2 14-16,1 0-1 16,-2-4-2-16,-3-4 1 15,-9-7-5-15,1-12 2 16,4-7-9-16,2-10 0 16,5-6-19-16,10-2 19 0,6-2-11 15,7 4 10-15,6 8-25 16,4 9 14-16,-4 9 9 15,-1 8 3-15,-6 6-13 16,0 6 13-16,-7 2-12 16,-1 6 6-16,0 4 6 15,-1 4-3-15,-5 0 3 16,-2 4 0-16,-4 0 17 16,0 1-17-16,-9 1 0 15,1-3-6-15,-5-1 22 16,-5 1 5-16,-2-5-21 15,-4 0-25-15,1-5 10 16,2-1-171-16,6-4-135 16,1-23-283-16</inkml:trace>
  <inkml:trace contextRef="#ctx0" brushRef="#br0" timeOffset="19484.96">7910 7185 1587 0,'9'1'207'0,"0"2"-52"0,7 3 59 0,2-6-38 0,1-2-64 0,6-5-20 0,4-1-56 0,2-6 76 0,0 0-62 16,-4-5-7-16,-2 1 25 15,-8-3-35 1,-1 6-24-16,-9-2-9 0,-3 5 19 16,-6 2-22-16,-2 2 3 15,-5 4-49-15,-5 4 47 16,-1 2-29-16,-3 8 13 16,-4 8 3-16,6 4-89 15,5 6 74-15,7-2-79 16,6 1 10-16,7-8 64 15,-1-2 17-15,-1-12 17 0,0-1-7 16,2-5 16 0,2-3 58-16,0-9-45 0,4-1-9 15,4-5 25 1,-2-2-23-16,3-1-14 0,-1 2 0 16,-2 7 9-16,-1 0-47 15,-1 9 38-15,-1 6-33 16,1 2 32-16,1 7 1 15,1 0-4-15,-5 3-5 16,-3 1 18-16,-3-5-5 16,-1-5-4-16,-3-2 0 15,1-6 5-15,1-1 14 16,3-4 10-16,1-6-29 16,5-4 19-16,3-4-10 15,-1 0-9-15,2 4-22 0,-2-2 20 16,-6 4-7-16,-2 8 9 15,-5 0-1-15,0 8 3 16,0 0-28-16,0 6 26 16,3 2 0-16,4 6 17 15,0 2 5-15,-3 2-10 16,1 0 2-16,-4-4-8 16,-3-2 88-16,-4 0-76 15,-6 0-10-15,-3 1 38 16,-12 1-28-16,-4-5-4 15,0 1-14-15,2-3-54 16,10-4-87-16,3-9-404 16</inkml:trace>
  <inkml:trace contextRef="#ctx0" brushRef="#br0" timeOffset="20717.93">10976 6561 1255 0,'0'-2'181'0,"0"2"-29"0,-4-2-29 0,2 0-35 0,-1 0-4 0,-4 0-16 16,1 2 52-16,2-2-21 15,-3-2-24-15,3 4 51 16,1-2-51-16,-2 2-9 15,3 0-14-15,-4 0-50 16,-5 10 37-16,-3 10-39 16,-9 10 1-16,4 12 11 0,6 6-12 15,1-2-6 1,12-1 5-16,9-4-3 0,5-4 4 16,3-7 0-16,8-8-17 15,4-6-14-15,2-8 22 16,2-8-14-16,1-4 17 15,-5-10 12-15,-5-6 32 16,1-4-38-16,-2-10 1 16,-6-8 22-16,-6-6-23 15,-6-9 0-15,-10-3 0 16,-8 2 6-16,-8 2-11 16,0 12 5-16,-4 6-18 0,3 9 6 15,1 11-57 1,8 11-94-16,5 8-161 15,14 35-543-15</inkml:trace>
  <inkml:trace contextRef="#ctx0" brushRef="#br0" timeOffset="21385.48">11373 6735 1739 0,'0'-1'273'0,"0"2"-133"0,0-1 20 0,0 0-91 0,0 7 35 0,0 7-103 0,0 12 41 16,2 17 27-16,1 16-36 16,-1 3-17-16,2 4-16 15,2-1 15-15,-1-10-9 0,-1-2-6 16,-1-7 0 0,-6-4 3-16,3-10-3 0,-3-10 1 15,2-6-1-15,-4-8 11 16,3-4-2-16,-2-4-9 15,2-2 0-15,-5-2 21 16,-7-8-4-16,-1-8-16 16,-5-10-2-16,3-8 24 15,-4-8-14-15,5-8-9 16,1-11-39-16,11-7 10 16,8-6-32-16,11-2-13 15,8 10 8-15,8 11-3 16,0 15 69-16,0 16-60 15,-6 10 12-15,0 8 46 16,-10 6-7-16,-1 8 8 16,-1 4-11-16,-5 10 12 15,2 6-6-15,-6 10 6 0,1 6-5 16,-3 3 5-16,-4-6 0 16,-1-4 0-16,-3-7-1 15,-4-6 11-15,-3-6 80 16,-5 0-72-16,-1-6-7 15,-6-2-5-15,0 0-6 16,2-8-28-16,6-4-145 16,-1-36-485-16</inkml:trace>
  <inkml:trace contextRef="#ctx0" brushRef="#br0" timeOffset="21852.45">11941 6581 1603 0,'0'-4'223'0,"-2"4"-152"0,-3-8 133 0,-1 6-108 0,-4 2-56 0,-5 2 8 0,-12 6 3 16,-4 4 21-16,0 6-19 16,2 0-38-16,6-4 70 15,13 4-85-15,10-2-1 16,6 2 0-16,15 2 2 15,5 0 24-15,8 1-25 16,3 1 1-16,-1-4 56 16,-5-3-57-16,-11 0 33 15,-9-8 0-15,-4 2 0 16,-7-5 15-16,-7 1-48 16,-1 2 0-16,-11 9 65 15,-14 2-65-15,-11 2-20 0,-8-4-23 16,-8-2-139-16,2-2-178 15,-94 0-1369-15</inkml:trace>
  <inkml:trace contextRef="#ctx0" brushRef="#br0" timeOffset="24851.57">10807 7774 1269 0,'-3'-2'375'0,"3"0"-164"0,-2 0-121 0,2 0 137 15,0 2-88-15,0-2-41 0,0 2 20 0,2 0-28 16,-2 0-25 0,5 0-5-16,2-4-60 0,8 4 100 15,14-2-71-15,13 2-23 16,12-4 43-16,13 0-40 16,5-2-9-16,-6-2 0 15,-3 2-42-15,-13 2 0 16,-11 2-267-16,-15 0-63 15,-8 2-97-15</inkml:trace>
  <inkml:trace contextRef="#ctx0" brushRef="#br0" timeOffset="25052.65">11085 7788 1654 0,'2'0'352'0,"-2"0"-188"15,0 2-91-15,0 4 11 16,0 10 33-16,6 10-42 16,-4 8 47-16,2 7-122 15,0 3-4-15,1-4-2 16,1 0-87-16,-4 2-126 16,-2-4-123-16,-23 42-571 15</inkml:trace>
  <inkml:trace contextRef="#ctx0" brushRef="#br0" timeOffset="25319.27">10941 8274 1234 0,'0'-3'598'0,"0"3"-478"16,0 0 9-16,2 0 2 15,2 0-28-15,7 0-2 16,10 0-35-16,3 0 94 16,12 0-133-16,1-1-9 15,5-4 12-15,4 0-29 16,-4 1-1-16,0-3-41 16,0 3-133-16,-2 1 2 0,3-6-125 15,45-15-339 1</inkml:trace>
  <inkml:trace contextRef="#ctx0" brushRef="#br0" timeOffset="25918.65">11613 7724 1025 0,'-2'0'737'0,"2"0"-555"0,-2-2-65 0,2 0 42 0,6 2-59 16,8 0-74-16,13-2 95 0,8 0-80 16,7-2-40-16,4 0 13 15,-2 2-14-15,-4-2-1 16,-12 0-122-16,-5 2-131 15,-14 0 65-15,-6 0-42 16,-8 2-25-16,-6-4-52 16,-9 8 89-16,0-2 129 15,-5 0 90-15,7 2 74 16,3-2 201-16,-1 2-125 16,9 0 3-16,5 2-5 15,0 2-50-15,2 2 28 16,0 8-11-16,2 6-16 15,0 6 69-15,5 6-118 0,-3-4-8 16,4 2 15 0,0-3-29-16,-4-5 1 0,-1-1-29 15,-3 0-50-15,-5-3 22 16,-1 0-239-16,-27 8-391 16</inkml:trace>
  <inkml:trace contextRef="#ctx0" brushRef="#br0" timeOffset="26770.34">12452 7742 1431 0,'-3'6'174'0,"0"2"-30"0,-3 6-39 0,4 6-16 0,-1-4-7 0,1 8-16 16,2-2 17-16,-2 4-52 16,0-1-22-16,2-6 57 15,-4 2-60-15,-1-1 9 16,-3-2-7-16,-4-2 5 16,-1 4 6-16,-3-6-19 15,3-2 0-15,7-4 6 0,0-4-6 16,6-4-3-1,0 0-3-15,0-2 12 16,2 2 15-16,-2-2-21 0,5-6-7 16,-2-4-2-16,5-6-9 15,1-6 8-15,-2 0 8 16,2-2 4-16,0-5 2 16,-1 0-4-16,-2-1 1 15,2-3 10-15,1-1-11 16,0 4-6-16,7-2 6 15,-6 8 0-15,3 2 11 16,-1 10-11-16,-3 0 0 16,-3 8-3-16,0 2 3 15,-2 4-12-15,-4 2 11 0,4 6 1 16,1 10 42 0,-1 8-12-16,2 8-30 0,2 6 72 15,-2 0-63-15,-1-1 1 16,3-2-10-16,-2-5 18 15,4-3-10-15,-3-5-8 16,-1-5-38-16,1-4 37 16,-3-5-119-16,-1 0-96 15,-3-2-116-15,-18-12-487 16</inkml:trace>
  <inkml:trace contextRef="#ctx0" brushRef="#br0" timeOffset="26968.27">12485 7927 1615 0,'4'0'359'0,"1"-2"-197"0,3-1-146 0,6-1 98 0,8 0-87 0,0 0-16 16,9 2-22-16,1 1-5 15,3 1-146-15,-2 0-96 16,48-8-413-16</inkml:trace>
  <inkml:trace contextRef="#ctx0" brushRef="#br0" timeOffset="28385.03">12959 7849 1083 0,'0'-3'553'0,"0"3"-328"0,-2-1-124 15,2 1 34-15,-2 0-12 16,-3 0-36-16,1 0-44 16,0-3-28-16,-8 1 0 15,-3 4 38-15,-10 6-53 16,-8 9 0-16,0 2 28 16,-3 8-11-16,5-1-16 15,8 0-2-15,12-2 2 16,8-2-34-16,9-7 33 15,2-6-52-15,5-5 52 16,6-8 6-16,3-6 3 16,0-7-9-16,2-5 18 0,-1-1 44 15,-2-5-49-15,0-7-12 16,-3 3 62-16,-7-2-21 16,-5-4-29-16,-1 0 2 15,-5 8 3-15,0 4 57 16,-5 8-74-16,3 6 13 15,0 4 34-15,2 6-15 16,0 0-23-16,0 4-10 16,-2-2 8-16,2 2-56 15,0 10 46-15,0 6-8 0,2 14 2 16,2 8 8-16,4 6-1 16,0 0-5-1,8-8 12-15,-3 1-8 0,-2-11 2 16,3-6-10-16,-5-6 9 15,-3-9 1-15,-4-2-11 16,3-3 5-16,-1-2 6 16,6 0 30-16,-2-2-30 15,1-3-15-15,3 0 14 16,-4-3-4-16,1-2 4 16,1-4-5-16,-2 0 6 15,1-4 3-15,5-4-3 16,-3-3-19-16,-1 1 13 0,2 1-26 15,3 5 17 1,-1 5-6-16,-3 3-3 0,0 6-6 16,0 4 23-16,-4 4-21 15,2 6 27-15,-2 3 1 16,2 6-9 0,1 2 7-16,-3-2 2 0,2 2 9 15,-2-7-9-15,-1 1-6 16,-1-6 6-16,-3-5 1 15,-2-3 17-15,0-1-18 16,2 0 1-16,-2-1 79 16,0-5-55-16,3-6-25 15,6-6 3-15,-1-7-3 16,5 1-11-16,1 2-56 0,-1 4 25 16,3 6 1-16,-3 2 37 15,-4 10-31-15,-2 4 34 16,0 6-2-16,-1 2-18 15,-1 6 21-15,-3 0 0 16,1 0 2-16,-2-4-2 16,2-3-6-16,-3-8 5 15,2 0 2-15,1-3 35 16,1-3-36-16,7-4 12 16,7-1 42-16,3-9-54 15,12-1-3-15,-2 0-7 16,-7 0 20-16,0 4-26 15,-10 2 4-15,-7 6 12 0,-1 4-18 16,-10 2 18 0,4 4-45-16,6 4 44 0,-4 8 1 15,6 2 12-15,3 0-12 16,2 2 0-16,3-4-24 16,-3-7 24-16,1-1-12 15,3-8 11-15,-6-4 2 16,3 0 28-16,0-5-29 15,-2 1 0-15,-3-4 18 16,4 2-18-16,-3-4-3 16,-2-2 3-16,-1 4 0 15,-3 4 20-15,1 0-20 16,-5 8 0-16,0 0-35 16,0 2 35-16,0 6-30 15,2 2 30-15,7 8 0 16,0 2 17-16,5-6-17 0,-1 2 0 15,3-7 54-15,-8-1-53 16,1-8 35-16,-1-7 33 16,4 2-15-16,-1-4 32 15,1-5-86-15,1 2 10 16,0-2 13-16,1-2-23 16,1 4-15-16,-1 4 15 15,-4 0 0-15,9 4-21 16,-6 4 21-16,3 4-4 15,-1 4-22-15,-1 2 26 0,-1 6-19 16,0-2-10 0,-4 3-151-16,-2-2 20 0,-14 6-193 15</inkml:trace>
  <inkml:trace contextRef="#ctx0" brushRef="#br0" timeOffset="28585.12">13804 7622 1967 0,'0'-2'576'0,"2"2"-528"0,0-5-15 0,5 5-33 0,4 5-8 15,9-1-74-15,5 2-292 0,46 2-1290 16</inkml:trace>
  <inkml:trace contextRef="#ctx0" brushRef="#br0" timeOffset="29602.07">11074 8472 948 0,'0'-2'380'0,"2"0"-226"0,1 0-97 0,1 0 189 0,-4 0-145 0,2 0-52 0,-4 2 28 15,2 0 5-15,0 0-29 0,-2 0 20 16,2 0-35-16,0 0 53 15,0 0-53-15,-2 0-13 16,2 2 17-16,-3-2-6 16,-1 4-30-16,-8 12 8 15,-7 8-5-15,-1 10 69 16,-4 10-78-16,12-2-9 16,6 3 9-16,8-8 0 15,4-2-1-15,8-9 1 16,3-6 0-16,0-10 6 15,5-4-6-15,2-6 0 16,1-2 1-16,4-6 10 16,-5-6-10-16,3-9-2 0,-3-4 24 15,5-5 8 1,-4-10-31-16,-9-5 0 0,-6 1 6 16,-12-2 5-16,-6 4-11 15,-11 8-13-15,-10 12-67 16,-4 8 34-16,-5 14-187 15,3 9-89-15,-8 30-683 16</inkml:trace>
  <inkml:trace contextRef="#ctx0" brushRef="#br0" timeOffset="30104.28">11669 8668 1564 0,'0'3'760'0,"0"2"-718"0,0 15-12 0,2 10 15 0,-2 15 25 0,2 3-67 0,0 2 20 0,4 0-11 16,2-2-12-16,-1-5 0 15,-1-11 0-15,-1-10 1 16,-2-11 17-16,-3-7-18 16,0-1 1-16,-3-6 44 15,0 2-44-15,-1-8 15 0,-2-3 12 16,-3-7-26-16,-5-13 17 16,8-9-19-16,1-3 0 15,3-8-37 1,6-6 37-16,9-4-54 0,12-1-32 15,6 9 11-15,7 14 21 16,-4 12-24-16,-6 14 56 16,-3 6-4-16,-9 10 26 15,-5 10 0-15,3 4 6 16,-10 4 20-16,-2 8 17 16,0-2-43-16,-6-1 6 15,-6-3 48-15,-2-7-27 16,-9 3-18-16,-14 3-8 0,-12-3-2 15,-9-4-115 1,-86 10-241-16</inkml:trace>
  <inkml:trace contextRef="#ctx0" brushRef="#br0" timeOffset="31120.15">11032 9526 1724 0,'-3'0'357'0,"3"0"-210"0,0 0-21 0,3 0-21 0,-3 0 25 0,0 0-95 15,0 0-35-15,0 5 34 16,3 7-22-16,-1 10 2 16,0 12 1-16,0 4 7 15,-2 4 4-15,-2 0-26 16,0-6-38-16,2 0-8 0,0-10-191 15,2-8-232-15,11-31-1113 16</inkml:trace>
  <inkml:trace contextRef="#ctx0" brushRef="#br0" timeOffset="31489.46">10758 9505 833 0,'0'0'864'16,"0"0"-553"-16,0-2-146 16,2-2 10-16,7 2 40 15,7-2-86-15,12 0-14 16,11 0-10-16,1 4-78 16,4 0 91-16,-4 0-118 0,0 1-1 15,-2 2 0 1,-7-2 1-16,0 2-83 0,-4-2-86 15,-6 4-332 1,-5-1-129-16</inkml:trace>
  <inkml:trace contextRef="#ctx0" brushRef="#br0" timeOffset="31779.12">10744 9964 1732 0,'2'0'380'0,"1"0"-245"0,1 0-20 16,8 2 127-16,1 0-112 16,13 0-41-16,8-2 4 15,0-4-32 1,8-2-11-16,0-6-32 0,-1 2-2 15,-3-2 19-15,-5 2-35 16,-2 4-35-16,-6 2-32 16,-2-4-124-16,0 4-336 15,18-21-537-15</inkml:trace>
  <inkml:trace contextRef="#ctx0" brushRef="#br0" timeOffset="32651.58">11467 9663 1220 0,'-2'-2'465'0,"2"2"-324"0,0 0-67 0,0-2-5 0,2 2 93 0,-2 2-122 0,0-2-14 15,2 2 1-15,2 6 12 16,1-2 78-16,1 6-84 16,0 4-24-16,2 0 85 15,-4-2-94-15,3 0 0 16,-5-3-1-16,2-4 2 0,-2-5 14 16,-2-2-15-1,-2 0 0-15,4 0 35 0,-2 0-34 16,0-6 1-16,5-8-2 15,0-4 9-15,1-6-27 16,7-2-2-16,6 0-79 16,3 2 99-16,2 4-79 15,1 2 32-15,1 6 20 16,-1 4 27-16,-8 2-13 16,-3 6 13-16,-3 6 0 15,-2 4 39-15,0 4-23 16,0 2-7-16,4 2-1 15,-6 4-2-15,2-2 0 0,-3-8-6 16,1 2-33-16,0-6 27 16,2 0-137-16,0-8-113 15,11-22-835-15</inkml:trace>
  <inkml:trace contextRef="#ctx0" brushRef="#br0" timeOffset="33118.87">12202 9268 1181 0,'-3'-4'608'0,"2"4"-508"0,-11-6-11 0,3 4-35 0,-7 0 16 0,-6 2-29 15,-2 4-28-15,-7 4 80 16,-2 2-6-16,-1 6-42 16,5 10 74-16,0 6-86 15,15 12-14-15,10 6-19 16,10 3 18-16,10 5-13 15,6-4-5-15,-2-2 0 16,3-2 12-16,-6-1-12 0,-1-2 0 16,-2 6-12-1,-7-5 28-15,-1 2 20 0,-2-2-36 16,-1 0 1-16,1 4 12 16,-2-5-12-16,5-14-1 15,-4-8-10-15,-3-14-14 16,0-8 4-16,0-3-64 15,-3 0-94-15,-4-3-65 16,-10-30-335-16</inkml:trace>
  <inkml:trace contextRef="#ctx0" brushRef="#br0" timeOffset="33318.05">11988 9721 1472 0,'0'-2'370'0,"2"0"-121"15,5-4-178-15,6 2-49 16,7 0 38-16,7-2-60 16,8 2-10-16,1-2-111 15,55-16-172-15</inkml:trace>
  <inkml:trace contextRef="#ctx0" brushRef="#br0" timeOffset="33652.04">12342 9563 1647 0,'6'12'261'0,"2"0"-134"16,7 14 49-16,1 2-119 15,-3 0-36-15,-2-4 25 16,-7-6-24-16,-4-2-21 16,-3-4-2-16,2-8 15 15,-4-4 22-15,-3-4-36 0,1-8 1 16,0-8 47-16,3-6-21 15,7-6-26-15,3-4-1 16,5-2-6-16,4 0-29 16,3 6-41-16,3 2-98 15,37-19-125-15</inkml:trace>
  <inkml:trace contextRef="#ctx0" brushRef="#br0" timeOffset="34069.87">12745 9458 1808 0,'0'0'316'15,"0"0"-182"-15,0-1-59 16,-2 1 97-16,-7 0-124 16,-2 4-39-16,-7 0 11 15,-4 6-13-15,-1 4 4 16,6 2-11-16,5 5 1 16,8 2-4-16,6 1 3 0,8 0-15 15,5-6 14 1,5 2 1-16,-3-2 0 15,4-6-10-15,-5 4 20 16,-5-4 34-16,-1-6-43 0,-10-2-1 16,0-2 49-16,-2-2-22 15,-2 2-6-15,-7 2-21 16,-3 2 1-16,-3-2-32 16,-3 0-19-16,1-6-176 15,2-4-95-15,1-34-518 16</inkml:trace>
  <inkml:trace contextRef="#ctx0" brushRef="#br0" timeOffset="35869.8">12387 9446 782 0,'4'0'141'0,"3"0"-126"0,4 0-9 0,0 0 12 0,2 0-18 0,3-2-1 0,-3 1 0 15,0-2 1-15,3-1 62 16,-3 3 11-16,-1-2-38 15,3 3-35-15,-3 3-152 0,10 5-441 16</inkml:trace>
  <inkml:trace contextRef="#ctx0" brushRef="#br0" timeOffset="36136.57">12749 9472 602 0,'0'0'345'16,"0"0"-279"-16,2 0-62 0,1 3-4 15,0-3 0-15,1 4-7 16,1-8 17-16,3 4-19 16,-1-3 9-16,15 6-250 15</inkml:trace>
  <inkml:trace contextRef="#ctx0" brushRef="#br0" timeOffset="36986.18">12832 9471 189 0,'0'0'639'16,"-2"-3"-435"-16,4 3-69 15,-2-1 88-15,0-1-59 16,0 0-47-16,0 0 30 16,-2-1-74-16,2 2-7 15,-2 1 11-15,-2-3 10 16,4 3-2-16,-3 0-22 16,3 0-25-16,-2 0 83 0,-1 0-77 15,-6 3-14-15,-1 1 1 16,-11 0-10-16,2 6 14 15,-6 8-35-15,-2 6 0 16,-2 3 29-16,5 8-29 16,8-3-3-16,9 2-3 15,5-6 12-15,9-2-11 16,6-4 5-16,6-8 0 16,2-2-10-16,8-8 10 0,2-4 0 15,0-4 9 1,1-4-2-16,-3-6 16 0,-5 0-23 15,-1-2 0 1,-6-6 12-16,1 0-12 0,-5-4 0 16,-3 0 21-16,-6 4-14 15,3 4 41-15,-7 8-48 16,0 4 0-16,0 6 11 16,0 0-11-16,0 1-42 15,2 8 21-15,2 3 21 16,3 4-6-16,7 6-24 15,-4-8-29-15,6 0 25 16,-5-4 22-16,-2-4-12 16,3-4 7-16,-2-2 17 15,1-4 31-15,3-6-31 0,7 2 0 16,-4-6 3-16,3 0-3 16,-5-4-36-16,-3-2 17 15,-1 2 13-15,-9 0-21 16,-2 1 25-16,-2 2 2 15,-2 5-19-15,-5-1 19 16,1 6-14-16,4 1 13 16,-2 2 1-16,4-5 0 15,-1 7 0-15,1-4-15 16,2 4-13-16,0 7 28 16,0 1-17-16,5 8 11 15,1 6 12-15,8-4-10 16,5 5 4-16,6 6 0 0,6-9-9 15,3 4 18 1,-1-2-9-16,-4-4 36 0,0 0-17 16,-7-8 43-16,-9 2-62 15,-6-6 7-15,-7-4 35 16,-1 0-19-16,-5 0 4 16,-4 4 21-16,-13-2-32 15,-2 2 38-15,-8 0-54 16,0-4-15-16,-1-4 3 15,8 0-165-15,1-2-105 16,3-22-312-16</inkml:trace>
  <inkml:trace contextRef="#ctx0" brushRef="#br0" timeOffset="37270.18">13528 9236 1575 0,'2'0'352'0,"0"6"-239"0,5 0 8 0,3 10 40 0,2 8-83 0,-5 6 55 15,-1 4-59-15,-4 6-47 16,3 3 57-16,-2-6-71 15,5-1-13-15,-3-3 0 0,-3-7-46 16,0-6-5 0,0-4-159-16,-6-6-159 0,-27-12-512 15</inkml:trace>
  <inkml:trace contextRef="#ctx0" brushRef="#br0" timeOffset="37423.28">13576 9354 1185 0,'14'-4'885'15,"1"-2"-787"-15,16-4-47 16,3 4-51-16,1 4-87 0,44-2-228 16</inkml:trace>
  <inkml:trace contextRef="#ctx0" brushRef="#br0" timeOffset="37768.21">13782 9493 1727 0,'6'4'324'0,"0"6"-226"0,11 4-5 15,0 8 43-15,5 0-106 16,-6 2 59-16,-3-4-89 16,-4-2 0-16,-5-6 3 15,-4-4-2-15,0-4 10 16,-2-4-10-16,2-2 16 15,-4-2 70-15,-3-4-87 16,1-2 6-16,2-8-14 16,4-4 4-16,6-2-89 15,13-2-93-15,49-28-311 16</inkml:trace>
  <inkml:trace contextRef="#ctx0" brushRef="#br0" timeOffset="38336.35">14104 9479 1620 0,'0'-4'541'0,"0"4"-418"15,0 0-22-15,0 4 2 16,0 0-83-16,0 6 73 15,-2 8-74-15,-2 6-19 16,-3 6 25-16,5 2-25 16,4-6 0-16,7-8 0 0,-1-2 0 15,2-10-12 1,1 0 12-16,5-6 0 0,1-8 22 16,8-2-20-16,-5-4-1 15,2-2-1-15,-2-2 24 16,-2-2-43-16,-2 0 19 15,-3 0-83-15,-4 3 32 16,0 8-36-16,-7 5 3 16,-4 6-25-16,0 8 47 15,-5 2 40-15,3 8 22 16,4 2-47-16,4 2 34 16,11-6-17-16,1-2 21 15,7-4 0-15,-2-8 18 16,2-4 15-16,-5-2-15 15,2-4-3-15,-4-2 45 16,-1-2-5-16,3-4-23 0,-3 2-23 16,3-4 1-16,-5 0-20 15,1 2-28-15,-7-2-55 16,1 3 29-16,-3 2-10 16,-2 1-31-16,3 2-39 15,1 4-51-15,4 1-42 16,27-1-403-16</inkml:trace>
  <inkml:trace contextRef="#ctx0" brushRef="#br0" timeOffset="38738.07">14663 9481 849 0,'-4'0'471'0,"2"-2"-201"0,-5-2-75 0,-4 4-83 0,-2 6 2 0,-3 2-15 0,-6 6-10 0,1 2-86 0,0 6 16 15,7 2-7-15,5-2-12 16,7 2-9-16,7-4 2 15,3-4 14-15,10-4-1 16,9-2 18-16,2-8-12 16,2-2 74-16,3-8-71 15,1-4 33-15,-1-6 48 16,-5-4-39-16,0-4 36 16,-5-4-71-16,-4 0-20 15,0-9 76-15,-8-1-77 0,1-3-1 16,-4-2 13-16,-3 1 1 15,-4 0 28-15,-2 8-42 16,-4 10 0-16,-3 6 49 16,1 10-49-16,2 4-8 15,-2 6 7-15,-2 10 2 16,-7 12-13-16,3 14 12 16,1 8 0-16,9 10-11 15,6-2 11-15,3 1-15 16,2-6 14-16,2 0-75 15,-7-7-68-15,1-10-150 16,-3-8-209-16,4-16-823 16</inkml:trace>
  <inkml:trace contextRef="#ctx0" brushRef="#br0" timeOffset="38901.85">14851 9432 133 0,'5'-7'1819'0,"5"0"-1462"0,9-8-254 0,10 4-68 0,2 1 46 0,2 0-81 0,5 5-48 0,-1 1-123 15,44 5-319-15</inkml:trace>
  <inkml:trace contextRef="#ctx0" brushRef="#br0" timeOffset="39402.53">15074 9508 1085 0,'0'0'815'16,"-2"5"-732"-16,-3 3-22 15,0 8 40-15,3 2-38 16,0 2 24-16,6-2-87 15,8 0 13-15,-1-2 41 16,3-6 32-16,1-6-31 16,-1-4 23-16,-1-6 11 15,2-2 43-15,-1-6-95 0,-4 0-22 16,-3-4 29-16,-4 2-44 16,-1 4-26-1,-2 0 10-15,-2 6-37 16,2 4 47-16,0 2-51 0,0 2-42 15,2 0 80-15,5 4-50 16,-1 4 39-16,1 0-29 16,2 2-14-16,-2-6 55 15,-1-2 9-15,1-4 9 16,-3-4 30-16,5-2-12 16,2-6 7-16,2 2 8 15,3-4-27-15,-3 4 66 16,-1 0-48-16,-1 6-12 0,-5 2 77 15,2 6-89-15,-4 8 20 16,7 2-17-16,2 6 19 16,7 2-7-16,7 0-15 15,6-4-121-15,5-8-187 16,74-28-1662-16</inkml:trace>
  <inkml:trace contextRef="#ctx0" brushRef="#br0" timeOffset="45538.33">5553 7780 1209 0,'0'-2'365'0,"0"2"-143"0,-2 0-95 0,2-2 47 0,0 2-3 0,0 0-54 0,0 0 48 16,0-2-67-16,0 2-47 15,0 0 73-15,2 0-83 16,1-2-24-16,3 4-17 16,3-2-17-16,15 0 17 15,3 2 0-15,13-2 18 16,0-2 11-16,1 0-29 15,-4-2-2-15,-5-4-5 0,-8 2 14 16,-4 0 7-16,-9 0-14 16,-6 0-44-16,-7 0 44 15,-7 2-57-15,-16 2 5 16,-10 2 28-16,-21 8-6 16,-11 8 13-16,-5 4 17 15,6 2 0-15,10 2-1 16,14-2 1-16,13 0-1 15,16-2-7-15,13 9 1 16,6-4-11-16,7 6 18 16,5-4 0-16,-3 4-5 15,6 1 5-15,-5-2-1 0,-1-2-10 16,-4 0 22-16,1-2-1 16,-8-4-10-16,0-4 0 15,-4-3-1 1,-2-8 1-16,-2-3 0 0,-3 0-1 15,-7 4 15-15,-10-4 38 16,-10 2-52-16,-1-3-7 16,1-6-11-16,5 1-32 15,12-6-161-15,12-4-152 16,61-50-1251-16</inkml:trace>
  <inkml:trace contextRef="#ctx0" brushRef="#br0" timeOffset="45904.2">5764 8163 1785 0,'-13'10'210'0,"5"2"-90"0,-6 10-93 0,5 6-15 0,13 2 28 16,10-3-18-16,10-5-21 15,7-8-2-15,8-4 8 16,3-10 29-16,0-6-30 0,-6-4 9 16,-10-5 84-16,-5 1 0 15,-7-4-55 1,-8 0-20-16,-8 3-2 0,-10-4 22 15,-3-1-44-15,-12 2-24 16,-6 4 12-16,-7 4-47 16,-1 6-68-16,8 4-77 15,6 2-98-15,20-10-779 16</inkml:trace>
  <inkml:trace contextRef="#ctx0" brushRef="#br0" timeOffset="46335.87">6375 7770 640 0,'-4'-2'1145'16,"1"-2"-943"-16,-5-2-148 15,-1 2 84-15,0 0-61 16,0 4-16-16,2 0 10 0,1 4-23 16,-6 10-15-1,-3 6 18-15,-1 8-23 0,1 8 71 16,5 7-82-16,6 5-4 15,4-1-4 1,4 4-3-16,6 1-4 0,5 0-2 16,1-2 6-16,1-2 1 15,-3 1-7-15,-3-1-7 16,-4-5 1-16,2 4 3 16,-5-9-23-16,-1-2-35 15,-6-4-94-15,-1-6-25 16,-10-6-141-16,-30 2-503 15</inkml:trace>
  <inkml:trace contextRef="#ctx0" brushRef="#br0" timeOffset="46521.12">6197 8278 1748 0,'13'-4'302'0,"2"0"-187"16,14-6-38-16,6 3-56 16,-2 1 1-16,0 1-22 15,-3-2-184-15,41-13-296 16</inkml:trace>
  <inkml:trace contextRef="#ctx0" brushRef="#br0" timeOffset="46786.06">6656 7878 1412 0,'0'0'814'15,"0"0"-715"-15,0 7-40 16,-3 3 53-16,3 9 22 15,-2 12-11-15,2 9-87 16,2 0-29-16,1 0 43 16,2 0-50-16,1-6-26 0,1 0-88 15,-5-10-109-15,2-1-80 16,-8 0-355-16</inkml:trace>
  <inkml:trace contextRef="#ctx0" brushRef="#br0" timeOffset="46985.51">6609 8067 1953 0,'9'-2'376'0,"3"-2"-292"0,9-4 11 15,4-2 16 1,4 2-86-16,2 2-25 15,0-4-97-15,56-14-399 16</inkml:trace>
  <inkml:trace contextRef="#ctx0" brushRef="#br0" timeOffset="47536.5">7004 8097 1895 0,'0'0'284'0,"0"0"-158"0,0 0 48 15,0 2-53-15,0-2-24 16,-2 8-97-16,-3 8 0 15,2 8 18-15,1 6-18 16,4-2-3-16,4-2-3 16,2-6 6-16,-1-8-6 15,2-5 6-15,2-7 0 16,2-5 22-16,3-7-22 16,3-2 2-16,-2-5-2 15,-2-2 13-15,-4-1 1 0,-6 2-14 16,-1 4-47-16,-4 6 38 15,0 6-22-15,0 2-19 16,0 6-1-16,0 2 8 16,2 8 19-16,0 2 13 15,5 2-32-15,9-2 25 16,0-6 6-16,3-2 7 16,0-5-1-16,0-6 12 15,4-5 62-15,-8 0-4 16,3-2-25-16,-7-4 54 15,-4-2-57-15,-3 6-4 16,-4-6-26-16,-4 2 13 16,-5-2-17-16,-4 0-2 0,-6 4-110 15,4-2-44-15,-3 4-158 16,9-14-394-16</inkml:trace>
  <inkml:trace contextRef="#ctx0" brushRef="#br0" timeOffset="48305.14">7511 7990 1778 0,'-8'5'258'0,"-5"3"-189"0,-5 2 99 0,-9 10-57 0,2 2-41 0,3 2-38 0,6 2-1 16,10-2-5 0,6-2-26-16,4-8-2 0,3 0-4 15,4-8 12-15,7 0-6 16,0-6 0-16,2-8 20 16,4 0 19-16,-4-6-39 15,-5 0 0-15,-1-2 17 16,-3-2-1-16,-4 2-10 15,-6 0-6-15,-1 2 15 16,-1 6 14-16,-2 2-29 16,3 6-27-16,-2 0 27 15,0 4-25-15,0 4 13 0,2 4 12 16,0-2 0-16,4 4-17 16,2-8 17-1,4 0-24-15,-1-4 24 16,3-2 7-16,1-2 8 0,0-4-15 15,5-4 21-15,-3-4 27 16,-1-2-48-16,1 4 0 16,-5-2 18-16,-4 6-3 15,-2 1-7-15,-1 6 11 16,-3 1-1-16,0 4-6 16,2 2-12-16,2 8 0 15,8 2 8-15,-1 8-3 16,3-4-4-16,9 0-2 0,0-4 7 15,6-6 29-15,4-6-35 16,3-4 0-16,-3-8 9 16,0-2-3-1,-6-2-6-15,-11-2 0 0,-7 2 1 16,-5-2-31-16,-4 2 11 16,-4 0-37-16,-5 2 31 15,-5 0 1-15,-8 8 7 16,0 4 11-16,0 8 12 15,6 0-9-15,5 4 3 16,4 0-31-16,12 0 29 16,1 2-58-16,6-6-12 15,3-4-3-15,10 0-3 0,2-6 23 16,-3-6-154 0,2-2-13-16,-5-2 42 0,1-18-653 15</inkml:trace>
  <inkml:trace contextRef="#ctx0" brushRef="#br0" timeOffset="56720.68">6643 7520 1204 0,'-3'-3'336'0,"3"3"-212"0,0 0 43 0,0 0-85 0,-2 0-1 15,2 0 29-15,-2-2-20 0,2 2-23 16,-2-2 1-16,0 0-38 15,2 2 87-15,0 0-78 16,0 0-15-16,0 0 13 16,2 2-28-16,7 0-8 15,13 3 35-15,11-4-7 16,12 6 61-16,8-7-90 16,5 0-8-16,5-3 7 15,-3-2 1-15,-2 2-42 16,-7-1-165-16,-11 2-151 15,12 1-129-15</inkml:trace>
  <inkml:trace contextRef="#ctx0" brushRef="#br0" timeOffset="56920.38">6830 7614 1213 0,'4'0'698'0,"6"1"-548"15,5 4-70-15,1-3 62 16,1 0 1-16,6-2-67 16,-4 2-2-16,8-2-74 15,0 0 24-15,0 0-53 16,4 0-121-16,56-14-350 16</inkml:trace>
  <inkml:trace contextRef="#ctx0" brushRef="#br0" timeOffset="58685.92">11041 7209 1477 0,'0'0'244'0,"-2"0"-68"0,0 0-65 0,2 0 57 0,-2-2-30 16,2 2-14-16,-3-3-34 16,0 2 0-16,3-2-61 15,0 3 76-15,3 0-95 16,0 0-9-16,3-1 38 15,10-1-7-15,14 0-16 16,11 2-16-16,10-2 15 16,-4 2-12-16,-3 2-3 15,-11 0-120-15,-10 0-118 0,-9 2-14 16,-12 0 6-16,-10 2 60 16,-11 6 1-16,-16 3-16 15,-8 0-60-15,-1-3 212 16,3-2 49-16,5-4 163 15,7 0 46-15,14-2-28 16,9-4-62-16,8 0 58 16,9 0-30-16,16-4-9 15,8 2 7-15,12-4-56 16,6 4-61-16,1 0-28 16,-3 2-28-16,-7 0-140 15,33-10-664-15</inkml:trace>
  <inkml:trace contextRef="#ctx0" brushRef="#br0" timeOffset="64236.71">9200 6882 922 0,'0'0'152'0,"0"0"-65"0,0 0-24 0,0-4 81 0,0 4-80 16,0-2-19-16,3 2 41 0,-3-2 8 15,0-2-34 1,2 2 23-16,0-2-53 0,0 0 61 16,0-2-67-16,-2 2 15 15,2 4 38-15,-4-3-25 16,2 3 19-16,0 0-38 16,-2 0-27-16,2 3 39 15,0-3-45-15,0 4-26 16,0 6 26-16,0 4 12 15,0 4 3-15,0 4-15 16,0-2 0-16,0-4 3 16,2-4-3-16,-2-4-3 15,2 0 3-15,-2-4 0 0,0 0 3 16,-2 0-3 0,2-2 0-16,0 0 7 0,0-2-7 15,0 0 0-15,2-2 12 16,1-2-6-16,2-4 0 15,6-8-6-15,-1-4 0 16,4-4-18-16,1-2 18 16,-1 0-39-16,-3 1 20 15,1 3 19-15,-6 8-5 16,-4 5 5-16,-2 7 0 16,-6 4-24-16,-1 7 24 15,-9 8 0-15,-6 13 5 16,-5 4 2-16,0 4 7 15,3 0-14-15,0-2 0 16,5-8-5-16,0-6 5 16,3-4-13-16,1-8 13 15,3 0 0-15,1-2 18 0,1-4-18 16,0 1 0 0,3-5 0-16,5 1 0 0,0-1-8 15,0 0 8-15,0 0 0 16,2 3 20-16,0-3-20 15,0 0 0-15,0 0 1 16,0 0-1-16,0-3-12 16,0 6 12-16,0-3 0 15,0 1 8-15,0 2-8 16,0 0 0-16,4 4 43 0,-4-2-43 16,2-1 0-16,-2 0 5 15,2 1-4-15,1-5 25 16,-1 0-26-16,0 1 0 15,2-1 2-15,6-1-2 16,-4 1-11-16,5-6 10 16,5 2 2-16,3-7-15 15,0 0-7-15,6-3-15 16,-4-5 17 0,4-2-22-16,2-4 7 0,-5-1 7 15,3 0-3-15,-10 6 16 16,-3 6 1-16,-6 8-28 15,-6 6 29-15,-4 6-156 16,-6 6-22-16,-17 22-430 16</inkml:trace>
  <inkml:trace contextRef="#ctx0" brushRef="#br0" timeOffset="64687.75">9007 6852 1403 0,'0'0'308'0,"0"0"-218"0,0 0 6 0,0 0-50 0,4 6-5 0,11 4 47 16,8 6-23-16,12 6 32 15,13 4-73-15,7 0-15 16,2 0 30-16,2 0-39 15,1-4 1-15,-7-2-2 16,-3-6 0-16,-12-3-24 16,-7-4 16-16,-14-3-75 15,-7 0 57-15,-2 0-63 16,-10 0 16-16,-7-2 5 0,-5 6-165 16,-41 6-333-1</inkml:trace>
  <inkml:trace contextRef="#ctx0" brushRef="#br0" timeOffset="67073.59">9036 7363 616 0,'0'0'520'0,"-2"0"-372"0,2-2-104 0,-2 2 5 0,-2 0 53 0,0-2-4 0,2 2-4 15,0 0-43-15,0 0-15 16,-3 0 78-16,5 2-66 16,0-2-3-16,-2 0 21 15,2 0-13-15,0 0 38 16,0 0-79-16,0 0 3 16,-2 0 32-16,4 0-47 15,0 2 0-15,7 0 3 16,3 2 16-16,7 4 53 15,10-2-70-15,6-4 13 16,9-4 21-16,2-6-36 16,3 0 0-16,3 0-2 0,3-4 10 15,-4-4-4-15,-3 4-4 16,-4-4 0-16,-2 0 2 16,-4-2-2-16,0-2-7 15,-3 0 5-15,-6-5 4 16,0 3 5-16,-2-3-7 15,-6-1-9-15,-2-3 0 16,-3-7 9-16,-3-4-15 16,-1-6 8-16,3-8 7 15,-8 4 0-15,-1 6 0 16,-4 8 0-16,-4 4-2 16,-4-1 2-16,-5 5-1 0,-3 0 0 15,-6-2-8 1,0 0 9-16,-3 4 0 0,6 0 0 15,-3 2-13-15,2 4 13 16,-4 4-14-16,-1 4-1 16,-3 4 9-16,-10 4-1 15,-4-3 7-15,-5 6 0 16,-1 1 0-16,1 0 0 16,1 1-10-16,1 4 9 15,3-3 2-15,0 0-1 16,2 2 0-16,2-2 0 15,3 2-2-15,-3 2 2 16,-2 2 0-16,-1 4-7 16,-9 4 14-16,0 6-1 0,-6 2-6 15,3 4 0-15,2 2-4 16,6 4 4-16,6 0-1 16,3 4 1-16,7-2 0 15,3 3 3-15,6-5-3 16,2 2 0-16,8 0-2 15,1 2 2-15,2-2-4 16,4 0 2 0,1-4 4-16,4 2 1 0,3-3-3 15,-1-2 0-15,8 0 0 16,-1 0 0-16,2-4-1 16,5-3 0-16,3-8 1 15,4 0 10-15,2-4-10 0,2 0-2 16,5-4 1-16,1 2 1 15,3 0-1-15,3-2-5 16,1-2 12-16,-2 0 9 16,-1-4-15-16,-4 0-3 15,-3-4-9-15,-7 2 12 16,0 0-21-16,-10-2-51 16,1 2-105-16,-3 2 51 15,3 0-144-15,16-4-336 16</inkml:trace>
  <inkml:trace contextRef="#ctx0" brushRef="#br0" timeOffset="72170.92">6144 10990 1482 0,'0'-4'315'0,"0"3"-144"0,0-1-10 0,0-1-41 0,2 3-50 0,0 3-64 15,0 4 56-15,2 11-34 16,4 13 4-16,-2 9 40 15,-3 6-35-15,-1 6 8 16,-4 0-45-16,-3-3 1 16,1-4 6-16,-6-8-7 15,0-10-36-15,-4-6 14 16,1-10-28-16,2-4 40 16,-1-3-44-16,4-12 33 15,1-4 1-15,3-11 20 16,-2-4 0-16,6-10 0 15,3-5 1-15,6-6 3 0,2-8-4 16,9-8 0-16,2 2-16 16,5 0 16-16,2 8 0 15,-4 7 3-15,1 7 15 16,-3 10 45-16,1 6-63 16,-8 10 13-16,2 10 41 15,-5 12-48-15,-1 12 3 16,7 18 29-16,-4 12-4 15,3 12 13-15,-1 5-47 16,0 3 0-16,1-6 6 16,-3-6-6-16,-1-4-17 0,-5-7 7 15,-9-10-115 1,-5-2-50-16,-11-7-142 16,-36 12-299-16</inkml:trace>
  <inkml:trace contextRef="#ctx0" brushRef="#br0" timeOffset="72372.37">6286 11271 1549 0,'14'-6'313'0,"8"-2"-134"0,16-4-4 0,8 0-29 0,4 4-26 0,-1 0-120 0,-3 0-8 0,-4 6-13 16,-9 0-258-16,10-6-851 16</inkml:trace>
  <inkml:trace contextRef="#ctx0" brushRef="#br0" timeOffset="73256.2">6870 11127 1190 0,'0'-2'345'15,"0"-2"-141"-15,0-4-77 16,2 4 70-16,3-4-94 16,-3 0-4-16,0 4-7 15,0 2-44-15,-2 0 39 16,3 8-87-16,-1 10 0 15,0 14 56-15,2 14-23 16,3 4-18-16,-2 2-15 0,1-8 15 16,5-8-3-16,5-3-12 15,4-16 0-15,2-2 7 16,3-11-7-16,2-6-8 16,2-7-4-16,4-3-31 15,-2-4 20-15,1-4 23 16,-8 0-24-16,-4-2-6 15,-6 2 12-15,-10 6-30 16,-4 4 27-16,0 6-27 16,-7 6 35-16,3 4-5 15,-5 10 13-15,-2 2-2 0,4 6 7 16,7 2-8 0,7-2 7-16,6-5-20 0,3-5-1 15,-1-9 22 1,5-3-3-16,0-6 3 0,2-7 0 15,-1-8 0-15,5-4-2 16,1-8 10-16,-1-1-1 16,1-6-7-16,-4 2-10 15,-3-6 10-15,-7-2 1 16,-1-3 6-16,-6-1-7 16,-1-4 14-16,-3 2 17 15,-2 4-14-15,0 4 5 16,2 8 82-16,-2 8-23 15,2 6-24-15,0 8 1 0,-2 8-56 16,0 6 95 0,0 0-97-16,-2 8-24 0,-2 12 24 15,-3 12 26-15,1 14-14 16,3 8-12-16,6 0 24 16,5 2 3-16,3 1-27 15,1-7-11-15,5-4 11 16,1-6 0-16,-2-4 1 15,2-4-2-15,-5-8-68 16,1-6 63-16,-4-2-165 16,-1-6-74-16,7 7-86 15</inkml:trace>
  <inkml:trace contextRef="#ctx0" brushRef="#br0" timeOffset="73466.11">7532 10944 1661 0,'13'-4'283'0,"3"0"-209"0,15-7 80 0,7 4-149 0,1 3-5 0,2 2-66 0,-1 4-125 0,27-6-644 0</inkml:trace>
  <inkml:trace contextRef="#ctx0" brushRef="#br0" timeOffset="74343.56">7160 11133 1272 0,'-2'-2'347'16,"2"0"-155"-16,-7-2-87 15,7 0-5-15,4-2-7 16,-4 2 15-16,3 0-40 16,-1 0-43-16,-2 2 115 0,2 2-59 15,-2 0-18-15,2 6-18 16,4 4-18-16,2 10 55 16,1 8-82-16,1 6 20 15,-5 0-8-15,2-4-12 16,0-4-77-16,-1-8-134 15,23 17-290-15</inkml:trace>
  <inkml:trace contextRef="#ctx0" brushRef="#br0" timeOffset="74804.88">7850 11127 1589 0,'0'0'357'0,"0"2"-222"0,-2 0-81 0,-2 6 64 0,-5 8-49 0,-1 4-31 0,6 2-35 0,4 0 19 0,12-2-1 16,3-8-21-16,5 0 0 16,5-8 24-16,1-4-23 15,-1-4 8-15,1-8-9 16,-5 0 10-16,0-6 36 15,-7-2-46-15,-7-2 0 16,-7 2 42-16,-7 0-42 16,-13 4-4-16,-11 4 3 15,-11 6-42-15,-8 6 29 16,2 6-98-16,3 6-68 16,11-2-62-16,9 8-519 15</inkml:trace>
  <inkml:trace contextRef="#ctx0" brushRef="#br0" timeOffset="75424.59">8182 11117 1689 0,'5'6'307'15,"-1"0"-160"-15,3 6-66 0,8 8-3 16,-2 4 23-16,1 2-41 16,3 2-26-16,-5-4-34 15,-1-9 26-15,-2-1-14 16,-4-9-12-16,-1-2 0 15,-4-3 49-15,2-3 38 16,1-5-3 0,-1-8-84-16,4-4 33 0,1-4-27 15,0-2-6-15,4 0-48 16,5 0 6-16,1 0-22 16,6 6-23-16,-4 6 19 15,2 10 19-15,-7 6 13 16,-6 6 33-16,-3 6-35 15,-1 8 37-15,0 0 2 0,-4 4 0 16,2-4-1-16,-2-2 7 16,0-8 7-16,0-2-14 15,0-6 0-15,1-2 9 16,-1-4 15-16,4 0 25 16,3-6-17-16,8-8-7 15,8-6-16-15,4-6-9 16,4 2-93-16,0 0 54 15,-2 4-1-15,-4 6 20 16,-4 6 14-16,-5 6 6 16,-3 8-9-16,1 6 9 15,-3 8-24-15,-1 4-16 16,7 0-136-16,-3 2-70 16,5-6-130-16,44 8-832 0</inkml:trace>
  <inkml:trace contextRef="#ctx0" brushRef="#br0" timeOffset="76021.28">9067 11093 1225 0,'-4'-6'513'0,"2"2"-317"0,-6-6-20 0,-1 4-83 0,-7 4-54 0,-5 6 76 15,-4 10-73-15,-8 6 9 0,2 4 35 16,6 2-52-1,2-2 10-15,10 0-44 16,7-4 0-16,4-6 4 0,4-2-4 16,4-4-10-16,3-6 10 15,5 1 0-15,5-10 63 16,4-1-63-16,4-6 0 16,-5 0-41-16,0-2 41 15,-8 2-49-15,-1 6 31 16,-9 4-20-16,-2 4 28 15,0 2-80-15,2 6 72 16,2 6-17-16,5-2 35 16,9 2-46-16,3-6 4 15,8-6 42-15,-3-2-3 16,1-8 3-16,0-8 0 16,-4-2 19-16,-3-6-11 0,-1-4-8 15,-6-2 42-15,-2 2-27 16,1-2 67-16,-8-2-82 15,-4 0 1-15,-2 0 57 16,-2-3-58-16,-2-1 0 16,-1 2 20-16,3 0-14 15,-2 0 60-15,4 8-53 16,-2 10-5-16,-1 6 106 16,1 8-114-16,-5 12 6 15,-2 6-6-15,-1 12 7 16,-2 14 17-16,10 2-24 15,10 3 0-15,6-3 11 16,4-2-11-16,0-6-14 0,0-2-34 16,-7-6-187-16,6 8-355 15</inkml:trace>
  <inkml:trace contextRef="#ctx0" brushRef="#br0" timeOffset="76203.92">9381 10882 1673 0,'23'-8'553'0,"-2"0"-369"0,29-6-71 0,5 4 4 0,1-2-72 0,0 4-24 0,-3 6-42 0,-6 0-240 0,45 2-607 0</inkml:trace>
  <inkml:trace contextRef="#ctx0" brushRef="#br0" timeOffset="76591.08">9766 11141 1997 0,'10'0'328'0,"0"-2"-260"0,11-2-17 15,6-2 37-15,-2-6-77 16,2 0-10-16,-2-2-1 16,-9 2-49-16,-9-2 35 15,-5 4-11-15,-11 4 2 16,-5 0 22-16,-15 6 1 15,-6 12 0-15,-12 6-8 16,2 6 17-16,8 4 33 16,12 2-42-16,14-4-15 15,18-2 5-15,15-4 20 16,16-6-8-16,16-6 41 16,14-4-23-16,-1-6 25 0,0-6-45 15,-11-2-56 1,-9-2-50-16,-12-4-236 0,18-34-1246 15</inkml:trace>
  <inkml:trace contextRef="#ctx0" brushRef="#br0" timeOffset="77590.83">10422 10896 1559 0,'0'-2'290'0,"0"2"-130"0,0-2 20 16,0 0-28-16,0 0 11 0,-2 2-86 0,-1 0-53 0,-4 0 91 0,-4 6-106 0,-5 3-8 0,-8 6 22 16,6 2-11-16,3-3-8 15,13-1-4-15,4-3 0 16,7 4 15-16,6-1-15 15,7 0 0-15,5-2 15 16,2 1-7-16,-4 2 13 16,0-4-21-16,-10 4 0 15,-4-4 22-15,-4 0-22 16,-7 2 0-16,-5-2 15 0,-10 4 9 16,-6-2 24-16,-10 4-48 15,-7 0 0-15,1-4-42 16,-1 0-99-16,-51 8-407 15</inkml:trace>
  <inkml:trace contextRef="#ctx0" brushRef="#br0" timeOffset="85020.88">10813 11121 768 0,'0'-4'1033'0,"0"2"-811"0,3-2-116 0,4 0-49 0,1-2 84 0,5-2-33 0,1 0-37 15,0 0 4-15,6-2-9 16,-2 2 22-16,6 0-53 16,2-4-28-16,12-1 68 15,9-5-61-15,16-4-2 0,9-3 6 16,12-4-17 0,3-3 33-16,2 2-34 15,-4 0 0-15,-3 2-3 0,-14 0 3 16,-2 8 0-16,-22 2 0 15,-13 6-19-15,-18 6 12 16,-11 4-16-16,-2 2-28 16,-6 0 51-16,-3-2-36 15,-9-2-22-15,1 0-22 16,-8-2 17-16,5 0 47 16,0-2-8-16,0-2 24 15,-1 2-2-15,6-2 2 16,-3 0 0-16,3 3 0 15,1 4 0-15,8-3 5 0,1 6-5 16,5 0 1-16,5 4 12 16,3 1-13-16,10 6 35 15,7 3 19 1,6-2-11-16,0 4 25 0,3-2-35 16,-3 0-17-16,-4-2 62 15,-10-2-43-15,-3 0 1 16,-10-4-21-16,-1 0 1 15,-8 6 11-15,-6 2-27 16,-7 4 9-16,-9 4-12 16,-2-4 3-16,7-2-154 0,7-2-208 15,23-14-490 1</inkml:trace>
  <inkml:trace contextRef="#ctx0" brushRef="#br0" timeOffset="85804.03">12801 10419 1596 0,'2'0'458'0,"2"0"-420"0,8-2 23 0,8 0 40 0,2-2-20 0,7-4-21 15,0-2-48-15,-4-4 49 16,1 2-60-16,-10-2-1 15,-3 4 16-15,-8 4-2 16,-5 4 1-16,-5-2-6 0,-10 4 3 16,-8 6 3-1,-12 6-15-15,-13 12-9 0,-6 10 9 16,2 2 1 0,0 8 10-16,10 0 16 0,9-1-2 15,15-3 34-15,11-3-52 16,14-4-7-16,13-7 26 15,14 0-14-15,11-6 6 16,5-6-18-16,6-6 0 16,-2-6 34-16,-6-4-26 15,-3-2-8-15,-9-4 0 16,-7-2-111-16,-9 0-168 16,0-20-425-16</inkml:trace>
  <inkml:trace contextRef="#ctx0" brushRef="#br0" timeOffset="86087.71">13378 10399 1146 0,'-4'0'1264'0,"8"2"-1093"15,-2 4-77-15,5 6 32 16,5 8-40-16,1 6 37 16,5 4-96-16,-5 4-8 0,0-2 7 15,1 0-17-15,-3 1 6 16,-3-8-15-16,-4-2-45 16,2-9 43-16,-6-4-164 15,0-4-79-15,-9-2-77 16,-3-2-163-16,-35-14-737 15</inkml:trace>
  <inkml:trace contextRef="#ctx0" brushRef="#br0" timeOffset="86338.43">13277 10431 677 0,'-1'-6'1185'0,"1"6"-930"0,0-4-90 16,4 4-24-16,5 0-24 16,14-2-12-16,5 2-30 15,12 0 3-15,5 0-76 16,0 2 11-16,-1-4 11 16,-4 0-24-16,-9 0-87 15,-9 2-166-15,-8 0-241 16,-30 6-145-16</inkml:trace>
  <inkml:trace contextRef="#ctx0" brushRef="#br0" timeOffset="86723.84">13360 10824 1403 0,'9'2'329'0,"2"0"-143"16,8 0 13-16,-2 0 22 16,6-2-32-16,0 0 10 15,4 0-77-15,0 0-40 16,0 0 61-16,2 0-91 16,0-4 2-16,4 0-16 15,1-2-23-15,1 0 25 0,4-4-40 16,-4 4 6-1,-1 2 27-15,-10 2-32 0,-6 0 7 16,-10-2-5-16,-6 4 7 16,-2 0 4-16,0 0-14 15,0 0 0-15,0 0-5 16,0 0 5-16,0 0-1 16,3 0 1-16,-3 0-56 15,3 0 22-15,-3 4-118 16,0-8-214-16,-10-4-435 15</inkml:trace>
  <inkml:trace contextRef="#ctx0" brushRef="#br0" timeOffset="87803.51">12785 11408 1727 0,'3'2'236'0,"1"2"-91"0,5 1 26 0,4 2 18 0,5 1-115 0,0-2-29 0,2-4 7 16,0-2-25-16,3-2-6 15,-6-2-9-15,-1-6-4 16,-1 0 46-16,-6-5-53 0,-6 4-1 16,-3-3 8-16,-5-1-7 15,-2 1 20-15,-8 4-21 16,-3 1 0-16,-7 4-2 15,-4 10 2-15,-4 3 0 16,-5 6 2-16,1 8-1 16,1 4 16-1,7 8-17-15,0 4 0 0,6 4 38 16,10 4-25-16,8-2-11 16,13-2 4-16,11-8-5 15,4-1 16-15,8-8-17 16,4-3 0-16,3-5 56 15,5-9-37-15,3-6-2 16,1-7 19-16,2-4-6 16,0-8-11-16,-4 3-19 0,-5-4-76 15,-6 0-46-15,-5 0-209 16,24-36-317-16</inkml:trace>
  <inkml:trace contextRef="#ctx0" brushRef="#br0" timeOffset="89322.11">13565 11336 1318 0,'0'-4'280'0,"0"4"-124"0,0 0-43 0,0 0-8 0,-2 0 3 15,4 0-47-15,-2-3 55 0,3 3-61 0,-3-1 10 0,2 1 13 0,-2 0-6 0,0 4-24 16,2 1-3-16,2 9 7 16,4 11 80-16,0 9-94 15,1 4-31-15,2 2 16 16,0 0-23-16,2-6 0 16,-2-6-44-16,-1-8-77 0,-4-6-53 15,-4-8-165 1,-12-6-139-16</inkml:trace>
  <inkml:trace contextRef="#ctx0" brushRef="#br0" timeOffset="89649.32">13539 11319 723 0,'4'-1'1130'15,"4"-2"-977"-15,11 2-93 16,8 2 96-16,4 5-42 16,9 2-19-16,3 6 8 15,5 3-26-15,-1-5 19 16,-3 6-44-16,-6 2-26 16,-11 2 59-16,-5 2-83 15,-11-2 8-15,-7-2 16 16,-6 0 4-16,-6 0 18 15,-11 0-48-15,-4 0 9 16,-8 0 13-16,-6-6-22 16,6-2-39-16,-3-4-94 15,3-2-148-15,-31 6-258 16</inkml:trace>
  <inkml:trace contextRef="#ctx0" brushRef="#br0" timeOffset="90605.45">12882 12382 1482 0,'4'4'293'0,"2"0"-176"0,7 4 18 0,8 0 9 0,1-2-51 0,0-4 33 0,5-4-62 0,-5-2-31 0,3-4-8 16,-5 0-24-16,0-2 55 16,-8-4-56-16,-8-4 9 15,-2 6 25-15,-6-4-10 16,-8 6-10-16,-10 0-14 16,-7 6 12-16,-7 6-6 15,-8 6-6-15,-6 8 0 16,4 6 0-16,3 6 6 15,8 4-6-15,5 1 10 0,11 0 10 16,10-1 14-16,9-1-34 16,9-5 0-16,10-2 15 15,4-2 5-15,10-2 4 16,1-2 11-16,1-6-34 16,2 0 65-16,-2-4-55 15,1-2-4-15,1-4 28 16,1-4-35-16,1 0-75 15,-4-4-180-15,43-24-475 16</inkml:trace>
  <inkml:trace contextRef="#ctx0" brushRef="#br0" timeOffset="91073.01">13489 12234 1753 0,'1'0'338'0,"-1"-2"-145"0,9 2 1 0,6 0-56 0,5-2-23 0,14 4-17 0,5-2-40 0,6 2-2 15,0 0-22-15,2-4-33 0,-3 2 48 16,-2-2-49-16,-6-2-76 16,-10 0-130-16,-12-2-322 15,-18-10-29-15</inkml:trace>
  <inkml:trace contextRef="#ctx0" brushRef="#br0" timeOffset="91241.15">13742 12314 1419 0,'-3'14'492'0,"3"2"-261"16,-3 14-31-16,6 6-16 15,2-2-20-15,-1 2-56 0,3-1-51 16,1-3 19-1,-4-2-76-15,-4-2-48 0,-6-4-277 16,-13 8-669-16</inkml:trace>
  <inkml:trace contextRef="#ctx0" brushRef="#br0" timeOffset="95673.23">13643 10014 1269 0,'-4'-4'255'0,"-1"0"-137"0,-3-6 26 0,-2 4-58 0,1 2-14 0,-1 2 79 0,-2-2-71 0,5-2 7 0,3 2-26 0,-2-2-25 15,1 0 60-15,-1-2-52 16,-2 2-31-16,-2 0 11 0,1 0-15 16,-1-2 42-1,0 2-42-15,-1 0-8 0,-1 2 53 16,-3-4-54 0,-3 4-1-16,0 2 1 0,-4-2 0 15,-1 1 6-15,-6 2-6 16,2-2 0-16,-4 0 15 15,0 1-15-15,3 2 0 16,3 0 0-16,-4 0 6 16,7 2 2-16,-5 1-8 15,0 1 0-15,3 3 1 16,-3-1-1-16,-5 4-6 16,6-2 5-16,-5 0 2 15,-2 2 10-15,4-4-11 16,-2 0 0-16,-4 2-3 0,2-4 3 15,7 0 0-15,-3 0-1 16,4-2 2-16,3 0 1 16,-1 0-2-16,4 6 0 15,-4-2-5-15,1 2 5 16,-6 4-7-16,5 0 7 16,-2 2 0-16,1 2 3 15,3-2-3-15,2 2 0 16,1 0-6-16,3 0 6 15,-2 3-5-15,5 3 4 16,-5 1 2-16,2 5 0 16,-1 8-1-16,-1-1 0 15,-1 5 8-15,3 0-8 16,-6 2 0-16,5-2-7 16,1 0 14-16,0-2-10 0,3 4 3 15,-5 5 0-15,1 3 6 16,-5 4-6-16,0 6 0 15,1-2-1-15,-1 2 2 16,4-2 3-16,-4 1-4 16,4-5-4-16,-1-2 4 15,0 0 0-15,5-4-7 16,-1-2 6-16,3-1 2 16,2-2 5-16,2 8-6 15,-4 5 0-15,3 8 26 16,-1 6-15-16,-3 0-10 15,1 5-2-15,3-1 10 16,0-2-5-16,6-6-4 0,2-12 0 16,5-3 8-16,0-4 7 15,-1-3 4-15,5 1-17 16,-3-1 17-16,1 0 16 16,2 2-35-16,-4 0-9 15,-1-2 9-15,-2 0 0 16,0-1 9-16,0-3-9 15,3-12 0-15,2-4 9 16,0-4-9-16,1 0 0 16,3 0 1-16,7 0 26 15,1 10-27-15,2 2 28 16,-1 4-26-16,1-2 41 16,-4-2-43-16,-1-6 0 15,6 2-1-15,5-2 1 0,2 1 0 16,5-4 0-16,6 2 11 15,0-3 2-15,-1 0-13 16,2-6-3-16,1 2 3 16,-2-4 7-16,3-2-6 15,-1 2-2-15,2-4 7 16,-1 4-5-16,-3-6-1 16,2-2-3-16,1 2 3 15,-1-3 1-15,1-4 0 16,-4-1-1-16,-1 0 1 15,4 0 19-15,1 0-20 0,-1 2-5 16,1-2 5-16,-5 0 1 16,-1-3 0-16,4-2-1 15,3-3 1-15,2 2 9 16,2-4-10-16,-4-2-1 16,3 0 1-16,-1 0 6 15,-1 0-6-15,0-2 0 16,-5 2 0-16,-2-6 12 15,6 0-12-15,1-4 0 16,-1-2 1-16,6-4-1 16,-6-4 0-16,-1-4 0 15,-3-4 0-15,-5-1-6 0,-6 1 6 16,-6 6 0 0,-2-2 6-16,-5 2-4 0,-3 0 14 15,3 0-16-15,-3-4 2 16,1 4-1-16,1-9-1 15,-3 1-6-15,-1-2-3 16,4-2 9-16,-3 6 0 16,-1 0-10-16,-3 8 10 15,0-2-17-15,-6 6 17 16,0 2 0-16,0-2-4 16,-2 2 10-16,2-1-8 15,0-3 2-15,3-2 0 16,-1-6 3-16,0 0-3 15,2-4-10-15,-4-4 10 16,0 0 0-16,-2-3-1 16,0 1 1-16,-2 1 0 15,0 2 11-15,-1 5-11 0,-1 6-3 16,1 2 3-16,-1 4 1 16,-1-2 17-16,1 2-18 15,4-5 0-15,0-3 2 16,2 0-2-16,3-4-11 15,-1 4 11-15,1 0 1 16,-4 6 12-16,5 2-13 16,-2 4 0-16,-4 0-10 15,0 4 10-15,-2-2-15 16,-3 1 15-16,-2-1 0 16,1-1 6-16,-3-1-6 15,-3-2 0-15,6-5 6 16,-1-3-6-16,1-4-11 15,-1 0 11-15,0 2 0 0,-6 0 6 16,-1 6-6-16,1-2 0 16,-7 4-5-16,5 0 5 15,-6 2 0-15,4-1-1 16,3 1 2-16,1-4 10 16,1-2-11-16,4 2 0 15,1-2 3-15,1-2-3 16,-2 4-2-16,2 2-5 15,-3 2 14-15,0 1-4 16,-7 2-3-16,1-5 0 0,-5 1-7 16,-3 1 7-16,4 2-1 15,-4 4 1-15,7 4 0 16,1-2 9-16,4 2-9 16,0 4 0-16,2 0 3 15,-5 4-3-15,3 4-17 16,1 0 16-16,-9 0-4 15,2 4-10-15,-3 0 15 16,4 4 0-16,3-4-1 16,4 2 1-16,-3-2 0 15,6 0-2-15,1 0 4 16,-1 0 4-16,-4 2-6 16,2-2 0-16,3 2-12 15,1 0 12-15,0 0-8 16,-1 2 7-16,0 0 2 0,1 4-7 15,0-2 6-15,-1-2 0 16,-3 2 6-16,3 0-6 16,3-2 0-16,-4-2-1 15,5-2 3-15,-1 0 13 16,-1 0-15-16,6 0 0 16,-3 0 9-16,0 0-9 15,0 0-1-15,0 0 1 16,0 0 0-16,-3 0-2 15,3 2 2-15,0-2-6 16,-2 0 0-16,0 2 6 16,0-2-1-16,2 2 1 15,-2-2 0-15,0 2-28 16,-3 0-7-16,-6 8-152 0,-2 0-261 16,-50 12-723-16</inkml:trace>
  <inkml:trace contextRef="#ctx0" brushRef="#br0" timeOffset="105439.99">17975 2769 1487 0,'0'-2'173'0,"0"2"-41"0,-3-2 18 0,3 0 7 0,0-2-46 0,0 0-39 0,0 0 84 0,0 0-69 0,3 2-13 0,-6 0-25 0,3 2-8 16,3-2 25-16,-6 2-41 16,6 0-25-16,-3 2 83 15,0-2-74-15,0 2-9 16,0 10-11-16,2 12 11 15,0 16 29-15,2 10-29 16,1 9 0-16,2-4-2 16,2-2 2-16,-3-5-12 15,-2-8 11-15,1-10 2 0,-3-12-7 16,1-8 2-16,-3-6 4 16,0 0 6-16,0-8-6 15,0 4 0-15,0-8-3 16,-3-8 13-16,3-8-16 15,0-8 6-15,0-8 0 16,0-8 6-16,3-5-6 16,-1-1-16-16,2 0 16 15,7 2 0-15,-2 12-12 16,3 6 5-16,3 6-5 16,-1 10-14-16,-4 6 19 15,4 4-20-15,-3 4 26 16,0 8 1-16,-1 2-6 15,7 6-1-15,-3 8 7 16,3 6 6-16,6 6-6 0,-7 2-9 16,5 0 9-16,-3 0 6 15,-2-8 3-15,0-5-9 16,-6-10 0-16,-1 0-6 16,-1-10 6-16,-4 2-8 15,-2-6 8-15,0-1 0 16,5-8 5-16,2-6-5 15,4-6 0-15,2-6-12 16,-3-4 12-16,1-6-11 16,3 0 10-16,-1 4 1 15,6 2-6-15,-4 8 6 0,1 6-4 16,-1 8-13 0,-5 8 17-16,-3 8-24 0,1 8 0 15,0 12-4-15,1 12 28 16,3 4 0-16,1 8 6 15,3-2 6-15,-1-4-11 16,-1-1-1-16,0-12 0 16,-3-3 1-16,-4-5 8 15,-2-6-9-15,-5-4 0 16,0-1-25-16,-4-2 20 16,-3-2-148-16,-3 4-114 15,-42 2-204-15</inkml:trace>
  <inkml:trace contextRef="#ctx0" brushRef="#br0" timeOffset="105879.77">18966 2599 1598 0,'0'0'520'0,"0"0"-490"0,0 6 34 0,0 2 19 0,2 11 25 0,0 12-32 0,3 5-38 0,-2 6 29 0,-1 0-29 0,-4 0-32 0,-4 0 33 0,2-4-29 0,-5-4 4 0,5-2-2 16,-2-5-2-16,2-8 31 16,2-2-41-16,2-7 12 15,0-2 13-15,2-6-8 16,2 0-10-16,4-1 28 16,5 2-14-16,5-1 43 15,9-2-49-15,0-2-9 16,2-1 29-16,2 0-35 15,-2-3-5-15,-2 0-59 0,4-2-122 16,-5-5-114-16,41-24-341 16</inkml:trace>
  <inkml:trace contextRef="#ctx0" brushRef="#br0" timeOffset="106406.3">19699 2697 1029 0,'-2'-2'742'0,"0"2"-643"16,0-2 78-16,0 2 18 15,-1 0-75-15,1 0-30 16,-5 4-60-16,-6 6 36 16,-10 12-57-16,-4 12 15 15,-2 6 10-15,12 4-17 16,7 0-5-16,7 0-12 0,6-8 19 15,7-1-5 1,3-7-14-16,5-6 0 0,5-4 7 16,4-8 5-16,-1-8 12 15,5-2 3-15,0-8-25 16,2-8 76 0,-6-4-54-16,0-6-6 0,-7-5 39 15,-2-1-29-15,-7-5-17 16,-6 2-11-16,-7 1 12 15,-8 6-2-15,-3 6-10 16,-8 2-19-16,-7 8 17 16,0 0-28-16,-9 6-78 15,6 4-141-15,7 0-211 16,10 0-223-16</inkml:trace>
  <inkml:trace contextRef="#ctx0" brushRef="#br0" timeOffset="107091.88">20040 2843 1696 0,'2'2'214'0,"0"2"-137"0,0 6 37 0,1 8 42 0,-2 12-68 0,5 8-5 0,1 13-19 0,1 5-20 0,-4 0-11 0,3 0-33 0,0 2 10 0,-2-4 34 0,-3-6-44 15,2-5 9-15,-2-10 17 16,0-2-14-16,3-13 12 16,-5-4-24-16,2-8 0 15,-2-4 32-15,0-2-31 16,0-4 10-16,0-6 31 16,0-10-34-16,0-10 8 15,-2-14-16-15,-3-5 0 0,3-11-32 16,0-2 11-1,0-6-27-15,4-2 11 0,2 1-22 16,5 9 47-16,5 10 5 16,1 14-70-16,10 4 68 15,2 12-66-15,0 6 11 16,-1 8 26-16,-6 6 31 16,2 6-7-16,-6 8 8 15,-5 0 6-15,2 8 12 16,-3 0-3-16,-6 4 21 15,0 1 35-15,-4-6-23 0,-2 1 27 16,-2-1-41-16,0-3-17 16,-4-4 46-16,0-1-48 15,-5-3-8-15,-1 3 5 16,-1-5 10-16,-4-2-1 16,4-2-15-16,-1-4-49 15,5-9-35-15,7 2-155 16,6-11-107-16,45-43-666 15</inkml:trace>
  <inkml:trace contextRef="#ctx0" brushRef="#br0" timeOffset="107459.71">20655 2735 1508 0,'0'-2'559'0,"-2"2"-429"0,0-2 10 0,-1 0-20 0,1 2-18 0,-4 2-51 0,-8 6-44 0,-9 2 19 0,2 6-25 16,-2 2 26-16,9 4-27 16,8 0 0-16,11 2 8 15,4 0-8-15,6 2-2 16,10 3 2-16,1-3 0 15,1-2 6-15,-2-6-6 16,-8 0 0-16,-1-4 38 16,-11-6-32-16,-3-2 9 15,-4 0 6-15,-3 0-21 0,-6 0 28 16,-2 6-28 0,-16 0 1-16,-9 0-11 0,-7-2-118 15,-6-4-167-15,-76-10-260 16</inkml:trace>
  <inkml:trace contextRef="#ctx0" brushRef="#br0" timeOffset="108161.04">18338 3633 1242 0,'-13'2'213'15,"8"-2"-94"-15,-10 4 13 0,3 0-35 0,-1-2-26 0,6 1-32 0,0-2 37 0,6-1 11 0,1 0-3 0,0 0 45 0,0 2-57 16,1-2-9-16,4 0 18 16,6 2-37-16,14 0 67 15,8 0-48-15,19-2-24 16,17-2 25-16,18-4-28 16,71-6 0-16,40-2 0 15,29 2-24-15,-64 10 59 0,6 12-52 16,0-4 2-1,-4 6 33-15,-13-6-16 16,-17 0-20-16,-9-2-18 0,-73-4 10 16,-8-2 19-16,-6 2-29 15,32-2 0-15,-19 1 6 16,-21-2 9 0,-13 1 0-16,-11 2 6 0,-5-4-20 15,-2 4 64-15,0-2-65 16,0 2 6-16,-2 2 9 15,0-2-13-15,2 0-1 16,0 0-1-16,0 0 6 16,0 0-39-16,0 0 6 15,-2 0-83-15,-1 0-43 16,1-4-428-16,-36-16-437 0</inkml:trace>
  <inkml:trace contextRef="#ctx0" brushRef="#br0" timeOffset="110810.84">16981 6007 1647 0,'0'-1'282'0,"-2"-2"-171"0,0 2 25 0,2-4-4 0,0 5 32 0,2 0-86 0,-2 0-38 0,2 0 22 0,-2 0-29 0,2 9-24 0,0 6 12 0,1 18-2 15,-1 13 55-15,0 10-67 0,2 6-5 16,3-4 14-16,0-4-16 16,2-10-1-1,-5-5 1-15,-2-13 0 16,0-11-12-16,-2-6 12 0,0-7-24 15,0 0 24-15,0-6 0 16,0-9 0-16,0-2-3 16,0-17 3-16,0-7 6 15,6-5-6-15,-5-8-1 16,2-6-7-16,4 2 8 16,-1-2-15-16,9 5 14 15,-1 7 1-15,3 10-2 16,1 9 2-16,1 4-12 0,0 7 2 15,-3 8 8-15,-1 6-7 16,4 4 2-16,-3 8 7 16,1 12 4-1,-2 8-3-15,-3 9-1 16,1 2 12-16,-7-2 1 0,-1-1 5 16,0-8-18-16,-3-6 2 15,-2-10 16-15,2-6-18 16,-2-8 0-16,0 0 12 15,2-6 13-15,3-8 16 16,1-8-41-16,8-10 0 16,-1-8 6-16,5-3-6 15,7-1-29-15,4 2 13 16,-4 10 1-16,3 8 13 0,-4 10-11 16,-5 12 11-1,-4 8-11-15,1 12 13 0,-5 8 0 16,-1 6 9-16,0 7 4 15,1 2 16-15,-1 0-29 16,0-3 0-16,1-6 21 16,2-4-21-16,-6-10 0 15,0-6-14-15,-5-4-14 16,0-6-133-16,-4-4-331 16,-17-30-756-16</inkml:trace>
  <inkml:trace contextRef="#ctx0" brushRef="#br0" timeOffset="111161.93">17805 5895 1479 0,'-2'0'728'0,"4"2"-673"0,1 6-10 0,1 0 54 0,3 10-15 0,3 6 62 0,2 6-86 0,-1 10-18 0,-4 1 18 0,-1 5-26 0,-4 0 20 0,-2-4-54 0,3 0 1 0,-3-10 28 16,0-6-29-1,0-8 0-15,0-8-2 0,0-2 4 16,0-3 13-16,2-4-15 15,5-1 0-15,6 0 54 16,12-4-39-16,8 0-6 16,2-3-3-16,8-2-6 15,-3 3-2-15,-2-2-143 16,-2 0-220-16,17-24-387 16</inkml:trace>
  <inkml:trace contextRef="#ctx0" brushRef="#br0" timeOffset="112609.06">17264 6824 1820 0,'0'0'288'0,"-2"0"-114"0,2 1 6 0,0 2-27 0,-2 7-74 0,4 6-38 0,-2 6 65 0,4 8-65 0,3-2-13 0,-2-2-4 0,3 0-24 15,1-4 0-15,-5-2-25 16,1-6-112-16,-5-2-83 0,-5-7-154 15,-30-4-146 1</inkml:trace>
  <inkml:trace contextRef="#ctx0" brushRef="#br0" timeOffset="112942.82">17183 6756 1309 0,'12'-7'467'0,"-1"3"-401"0,14-6-15 16,4 9 42-16,6 6 12 16,3 3 14-16,2 5-82 15,0 6 46-15,0 4-56 16,-2 0 42-16,-3 6 12 0,-8 3-23 16,-4 0-28-16,-13 4-30 15,-7-2 6 1,-10-4 41-16,-10 0-25 0,-8-6 13 15,-12-4-2-15,-9-2-33 16,-2-1 38-16,-4-8-38 16,3 0 0-16,3-8-3 15,3-1 3-15,15-1-6 16,3-4 4-16,14 1-53 16,11-1-109-16,18-4-214 15,58-25-325-15</inkml:trace>
  <inkml:trace contextRef="#ctx0" brushRef="#br0" timeOffset="113619.18">17765 7072 640 0,'4'-4'1327'16,"8"4"-1188"-16,3 0-67 16,14-2 120-16,0-2-90 15,7-2-42-15,-3-2-9 16,1-6-25-16,-6-2 22 0,-5 2-42 16,-7-2 0-16,-5-2 63 15,-11 2-62-15,-7 0 13 16,-4 2-20-16,-5 4 9 15,-8 6-9-15,-7 2 0 16,-1 8 0-16,-3 10 15 16,2 4-15-16,4 8-11 15,10 4 10-15,9-2 2 16,10-2 3-16,6-6-4 16,8-2 0-16,5-2 3 15,2-6-3-15,3-2 0 0,2-7-1 16,3-6-9-1,1-7 0-15,-2-2 10 16,1-3-17-16,-2-2 8 0,-6-2 9 16,-2 1 0-16,-7-1 1 15,-6 5 0-15,-1 4 40 16,-3 6-41-16,-2 6 1 16,0 4-10-16,2 6 8 15,5 6-2-15,4 0-3 16,2 2 12-16,1 1 1 15,3-3-7 1,-3-9 6-16,-3 1 2 0,0-7 13 16,-2-3 27-16,0-9 28 15,1-4-46-15,5-5 41 16,1-7-40-16,-1-3-19 16,1-8 41-16,-3-2-46 15,0-4-5-15,1-2-2 0,-6 2-33 16,-1 6 33-1,-3 10-78-15,-3 4-81 0,-2 5-117 16,-3-2-342-16</inkml:trace>
  <inkml:trace contextRef="#ctx0" brushRef="#br0" timeOffset="115490.66">21446 5596 653 0,'-4'-4'997'0,"-1"4"-826"0,-6-4-75 0,0 4 44 0,-3 3 20 0,1 2-56 0,-12 8 8 0,1 9 4 0,-5 11-44 0,0 14 18 16,5 11-36-16,6-2-36 15,7 2 48-15,13-6-45 0,9-6-12 16,9-2-2 0,4-8 1-16,5-7 31 0,2-9-39 15,-2-6 1 1,2-8 53-16,3-6-34 0,-3-4-19 15,-4-6 20-15,4-4 2 16,-6-10 37-16,-3-4-48 16,1-11 3-16,-10-2 9 15,-2-8-24-15,-6-5 0 16,-10 2-1-16,-4 4-2 16,-4 4 2-16,-10 10 1 15,3 9 0-15,-2 10-15 16,4 2 15-16,-4 9-24 0,2 8-44 15,-4 9-128 1,1 9-107-16,-13 46-399 0</inkml:trace>
  <inkml:trace contextRef="#ctx0" brushRef="#br0" timeOffset="116073.76">21804 6035 1914 0,'-8'17'350'0,"6"1"-248"0,-3 22-36 0,5 10 37 16,5 6-65-16,6 0-1 0,2 0-26 0,0 2 1 0,3-8 10 0,-5-7-22 0,-5-11 0 0,-1-12 6 16,-2-8-5-16,-3-4 11 15,0-8 19-15,-3 0-13 16,1-2 81-16,-3-8-43 16,3-8-49-16,-4-6 29 15,-3-10-25-15,-3-12-5 16,2-11-6-16,1-11 13 15,0-6 1-15,9-8-14 0,11 3-34 16,2 10 33 0,10 10-10-16,-3 9 5 0,-1 18-5 15,0 8 4-15,-4 12-22 16,1 6 29-16,-3 8-16 16,7 8 10-16,-5 8 6 15,-1 2 0-15,1 8 3 16,-7 2 9-16,-2 2 61 15,-4 0-64-15,-4-3-8 16,0-6 25-16,-8-2-16 16,-3-3-8-16,-5-4-2 15,-3 0 15-15,0-6-3 16,-3-2-12-16,4-2-65 16,4-4-7-16,1-4-88 15,7-4-109-15,8-10-104 0,35-45-637 16</inkml:trace>
  <inkml:trace contextRef="#ctx0" brushRef="#br0" timeOffset="116395.48">22311 5859 1683 0,'-10'6'448'0,"1"0"-389"0,-6 10 44 0,-12 2 37 16,5 0-38-16,-1 2-26 0,10-2-40 0,7-2-36 0,6-1 55 0,4 0-47 0,9 3-7 0,5-1 58 0,9 5-1 16,2 0-10-16,-5 0 3 15,-1-4-31-15,-15-8 83 16,-5 0-71-16,-8-8-14 15,-6 2 7-15,-13 4-2 16,-16 4-23-16,-16-2-11 16,-11 0-151-16,1-4-171 15,-69-10-661-15</inkml:trace>
  <inkml:trace contextRef="#ctx0" brushRef="#br0" timeOffset="117831.07">21446 6545 1720 0,'-2'0'279'0,"2"-2"-123"16,-2 0-49-16,-1 2 38 0,3 0-14 0,0-2-68 0,0 2-14 0,0 2-6 0,3 0-42 0,-1 4 46 0,0 6-23 0,3 8-2 0,1 8 25 0,0 4-38 0,-3 4 0 0,-1-2-9 16,0 2-3-16,1-5-14 0,-3-7-82 15,0-2-147-15,-5-4-78 16,-31-10-388-16</inkml:trace>
  <inkml:trace contextRef="#ctx0" brushRef="#br0" timeOffset="118092.8">21197 6555 1594 0,'0'0'490'16,"2"0"-368"-16,9 0-88 16,7 2 91-16,11 2 47 15,9 2-59-15,8 6-31 0,3-2-22 16,0 2-60-16,0-6 5 16,-5 0-5-16,-1-2-212 15,-9 2-236-15,1 8-180 16</inkml:trace>
  <inkml:trace contextRef="#ctx0" brushRef="#br0" timeOffset="118282.29">21201 7004 1608 0,'9'2'299'0,"-3"2"-167"0,10 4 25 16,6 2-4-16,3-4-82 15,4-2 62-15,4-4-64 16,0-2-34-16,6-2-17 16,-1-6-18-16,-3 2-94 15,1-4-177-15,34-26-324 16</inkml:trace>
  <inkml:trace contextRef="#ctx0" brushRef="#br0" timeOffset="118615.42">21742 6693 1396 0,'7'0'504'0,"6"-2"-399"0,8-2 21 15,8 4-10-15,4 0-68 0,0 0-42 16,1 0-6-16,-5-2-9 15,-8 2-191-15,4-6-173 16</inkml:trace>
  <inkml:trace contextRef="#ctx0" brushRef="#br0" timeOffset="119106.82">21749 6838 1146 0,'0'0'849'0,"0"0"-640"0,0 0-83 16,0 0 37-16,0 2-31 0,5 8-49 0,1 8 34 0,3 8-57 0,3 4-60 0,-2 6 57 0,3-2-57 0,1 0-10 0,-1-8-88 0,-6 0-284 0,-25 3-632 0</inkml:trace>
  <inkml:trace contextRef="#ctx0" brushRef="#br0" timeOffset="121275.79">17536 6764 243 0,'4'-4'346'0,"-2"0"-346"15,7 0-76-15,5-3-19 0,3-4 95 0,4 2 0 0,10-5 77 0,6 0 25 0,15-2-102 0,108-32-128 0</inkml:trace>
  <inkml:trace contextRef="#ctx0" brushRef="#br0" timeOffset="121759.84">18801 7010 474 0,'-2'0'832'0,"2"0"-720"0,0 0-17 15,7 0-58-15,3 0 16 16,7 0-5-16,5 0-30 15,6 0 9-15,6 2-27 16,2 0-78-16,6 0-102 16,68-12-1068-16</inkml:trace>
  <inkml:trace contextRef="#ctx0" brushRef="#br0" timeOffset="135556.87">17732 8059 1561 0,'0'-2'562'0,"0"2"-472"0,-3-2-48 0,3 0 30 0,3 2 15 0,-6-2 27 15,3 4-36-15,0-2-2 16,-2 0 23-16,2 2-57 16,0 4-22-16,0 10 10 15,2 12-11-15,3 16 34 16,1 12-20-16,0 6-24 16,0-1 24-16,-2-3-33 0,3-10 0 15,-1-8-1 1,-1-10 2-16,2-12 10 0,-5-8-11 15,0-6 0-15,-2-4 0 16,0 0 0-16,0-2-1 16,0-2 0-16,-4-8-7 15,-3-8 7-15,0-8 1 16,1-6-14-16,-1-4 8 16,5-4 6-16,0-3-19 15,0-3 13-15,4-4-29 16,-2 2 23-16,4 2-6 0,0 4 0 15,5 6 11 1,1 2 7-16,1 9 0 0,-1 6 0 16,0 9 13-1,-4 2 8-15,-3 6-21 0,3 4-13 16,0 4 12 0,4 6-23-16,3 2 23 0,5 8 0 15,-3 2 1-15,4 2 18 16,-2 0-18-16,-1 0 1 15,-3-4 2-15,-1 0-2 16,-6-6 0-16,-4 0-2 16,0-8 7-16,1 0-4 15,-3-2-2-15,0-4 0 16,0 0 5-16,2-4-5 0,0-2 0 16,2-8 0-16,8-8 9 15,-3-8-1-15,4 0-8 16,0-2-9-16,7 0 9 15,-2 4 0-15,0 3 1 16,-3 10-2-16,4-2 2 16,-9 12 14-16,-1-2-15 15,1 14 0-15,-2 3 0 16,6 8 24-16,4 8-3 16,2 6-21-16,2 5 8 15,2 6 23-15,-1-3-31 16,-4 2 1-16,2-4 20 15,-5-4-12-15,-6 0-8 0,-3-6-1 16,-3 1 7-16,-4-5-1 16,0-2-6-16,-2-3 0 15,0-4 1-15,0-3-1 16,0-6-27-16,-1-2-83 16,1-4-203-16,-8-24-267 15</inkml:trace>
  <inkml:trace contextRef="#ctx0" brushRef="#br0" timeOffset="136022.91">18577 7986 1822 0,'0'-1'450'0,"0"1"-375"0,0 0 79 0,2-2-5 0,-2 2-53 0,0 0-14 0,-2 0-13 0,2 2-45 16,2 3 41-16,0 8-31 15,4 1-5-15,-1 8 2 16,-1 0-8-16,-2 6 1 15,0 6-24-15,2 0 1 16,-4 4 22-16,0-2-23 0,1 3 0 16,-1-8 7-1,3 0-7-15,-1-7 15 0,2-8-15 16,1-2 0-16,3-8 30 16,-2-2-28-16,9-2 4 15,1-2 18-15,12 0-12 16,1-2 0-16,0-2-12 15,4-5 0-15,2 0-16 16,-1-4 13-16,-3-1-75 16,0-1-95-16,0-2-387 15,37-38-318-15</inkml:trace>
  <inkml:trace contextRef="#ctx0" brushRef="#br0" timeOffset="136637.94">19298 7932 1078 0,'-2'-1'913'0,"0"-3"-664"0,-3 2-97 0,1 2 23 0,-1-3-23 0,1 6-80 0,-3-3-12 0,-4 2-2 0,2 6-26 16,-4 4 10-16,-3 9-26 15,-4 14 1-15,4 3 35 16,3 8-34-16,5 0-6 16,4 0-9-16,10-5 3 15,7-5 2-15,5-3-8 16,-1-8 0-16,10-10 4 15,0-1-4-15,2-11 0 0,2-6 8 16,-2-2-8-16,0-9 18 16,-2-7-17-16,-3 0 8 15,-2-5 11-15,-3-5-11 16,-9-3-3-16,-5-4 9 16,-5 0-14-16,-7 2 26 15,-8 0-27-15,-1 8 0 16,-7 6 0-16,-6 4 0 15,-2 8-6-15,-4 3 0 16,-1 7-39-16,5 7-19 16,9 3-115-16,9 32-428 15</inkml:trace>
  <inkml:trace contextRef="#ctx0" brushRef="#br0" timeOffset="137233.17">19655 8131 2054 0,'2'6'375'0,"0"8"-220"0,3 12-29 0,1 12-36 0,-2 10-33 0,-1 3-38 0,0 0 23 16,10 2-31-16,-5-3-10 0,2-2 13 0,3-6-14 0,-2-10 6 0,-7-8 9 0,-2-6-14 0,-2-10 36 0,-2-2-22 0,0-3-14 15,-5-6 44-15,-3-3-24 16,-4-3-14-16,1-8-7 15,-6-7 14-15,6-6 8 16,3-4-22-16,2-12 1 16,4-8 11-16,8-4-12 15,5-4-18-15,9 3 18 16,5 3-56-16,4 4 41 16,2 10-30-16,2 6 0 15,-8 10 33-15,2 6 12 0,-9 10-1 16,-1 2-9-1,-3 12-4-15,-3 3 8 0,-1 11 2 16,3 7 4-16,-3 3 3 16,-2 4 9-16,-6 2 12 15,-2-4-3-15,-5-4-20 16,-4-2 37-16,-4-4-38 16,-4-2 0-16,0-6 4 15,1 1-4-15,-5-12-4 16,4-2-52-16,-2-9-122 0,4-11-88 15,7-5-95 1,19-70-243-16</inkml:trace>
  <inkml:trace contextRef="#ctx0" brushRef="#br0" timeOffset="137583.79">20113 7903 710 0,'-2'-3'1413'0,"2"3"-1130"15,0 0-98-15,-2 0-11 0,-3 0-9 0,-3 8-89 0,-6 5-25 0,-8 6 2 0,0 8-14 0,1 1-17 0,8 2-22 0,11-6 9 0,9-4-18 0,9-2 9 0,5 0 0 0,11-2 3 16,1-6-2-16,-4 4 7 16,-4-6-8-16,-15 2 6 15,-6 0-3-15,-12 4-3 16,-9 4-1-16,-16 4 1 16,-13 4-25-16,0-4-53 15,-1 0-48-15,9-5-203 16,-18-3-418-16</inkml:trace>
  <inkml:trace contextRef="#ctx0" brushRef="#br0" timeOffset="139312.62">19042 9060 873 0,'-2'1'1098'0,"-1"3"-954"0,-4 10-111 0,3 0 49 0,0 8 4 0,4 1-16 0,2-1 19 0,2-2-26 0,1 0-27 0,4-2 42 0,4 0-26 0,-2 2-19 0,5 4-7 0,4 4-25 0,0 4 26 0,2 2-27 0,1 0 0 0,1-3 18 15,-2-3-9-15,1-5-1 16,-3 0-4-16,0-5 13 16,0-5 14-16,0 2-26 15,0-1-4-15,7-6 10 16,-5-2-9-16,5 0 2 16,4 2-4-16,-4-6 0 15,1-2 12-15,3-2-12 16,-6-6 1-16,2 0 12 15,0 0 10-15,-7-2-11 16,4 2-5-16,-4 2 2 0,1-4 15 16,-6 2-24-16,-3 2 0 15,-2-2 0-15,-3 0 6 16,-3-2-6-16,0-4-5 16,2-4-33-16,-4-3 37 15,-4 2-32-15,0-6-5 16,-6 1 17-16,-1 0 2 15,-6 2 12-15,-1 6 6 16,1 0 2-16,-3 6 21 16,5 4-16-16,1-2-4 0,1 6 26 15,7 2-8 1,2 0-19-16,2 2-1 0,4 10-6 16,3 2-1-16,8 8 7 15,5 4-12-15,7-4 12 16,-2-2 6-16,4-2 0 15,-4 0-6-15,-8-1 0 16,-3 2 36-16,-6 7-11 16,-8 9 13-16,-14-1 11 15,-3 4-17-15,-10-2-31 16,0-2-1-16,-6-4-15 16,4-2-8-16,2-6-161 15,-6 10-466-15</inkml:trace>
  <inkml:trace contextRef="#ctx0" brushRef="#br0" timeOffset="141883.54">20729 9150 1666 0,'-3'-2'370'0,"3"2"-170"0,-2-2-35 0,2 0-21 0,0-2-27 16,-2 2-29-16,2 2 40 0,-3 0-59 0,3-2-14 0,0 2-1 0,0 2-24 0,0-2 12 0,0 2-42 0,0 8 0 16,5 14 9-16,4 10-8 15,4 12 8-15,2 6-9 16,-1 0 6-16,0-4-12 15,-3-8-25-15,-7-5-68 16,-6-9-32-16,-4-8-146 0,-10-8-227 16,-20-12-254-16</inkml:trace>
  <inkml:trace contextRef="#ctx0" brushRef="#br0" timeOffset="142241.17">20603 9154 1638 0,'0'-3'352'15,"3"2"-158"-15,8-3-92 16,4-4-3-16,14 3 31 16,5 2-38-16,7 5-7 0,3 2 10 15,-2 6-50-15,-2 2 10 16,0 2-5-16,-4 2-40 15,-5 0 31-15,-2 2-20 16,-9 0-20-16,-7 0-1 16,-1 4 1-16,-10 6-2 15,-10 4 1-15,-4 2 0 16,-11 2 9-16,-8-2 3 16,-4-3-11-16,-5-3-1 15,2-10 6-15,2-2-9 16,0-4 3-16,3-6-15 15,4-2-18-15,0-4-83 0,14-6-97 16,8-36-286 0</inkml:trace>
  <inkml:trace contextRef="#ctx0" brushRef="#br0" timeOffset="142642.79">21316 9232 1934 0,'-4'2'464'0,"0"4"-401"0,-5 4 43 0,-5 8-29 0,5 2-43 0,3 4 7 16,4-6-14-16,6 2-9 0,7-3 9 0,5-6-21 0,4-1 46 0,6-8-14 0,1-6-23 0,2-4 27 0,0-2-17 0,-8-4 13 0,-2 2 5 16,-9-4-31-16,-8 6 38 15,-7-6-40-15,-9 6-10 16,-7-4 12-16,-13 6-12 15,-6 4-1-15,-7 0 0 16,5 8-37-16,6 0 19 16,16-2-95-16,11-2-99 15,40-12-351-15</inkml:trace>
  <inkml:trace contextRef="#ctx0" brushRef="#br0" timeOffset="142981.56">21791 9133 1925 0,'-2'0'304'16,"2"3"-137"-16,-4-1-58 15,-8 8-22-15,-5 2-42 16,-6 12 59-16,-4 8-65 0,5 0-6 16,2 0-5-16,9 2-16 15,4-8-10-15,9-2-2 16,3-6 9-16,6-6 4 16,7 0-2-16,4-4-11 15,5-4 27-15,-4-1-13 16,4-3-13-16,-10-3-2 15,-1-1-90-15,-1-4-128 16,20-30-345-16</inkml:trace>
  <inkml:trace contextRef="#ctx0" brushRef="#br0" timeOffset="143397.79">22061 8981 1944 0,'-2'0'504'0,"2"0"-346"0,0 0-19 0,0 2-1 0,0 0-93 0,0 10-33 0,2 10 44 0,0 15-11 0,3 8-9 0,1 4-36 0,-2 1 6 0,-1-4 3 0,1-8-9 0,-4-4-45 0,-1-6-26 0,-2-6-74 16,0-8-181-16,-5-8-337 15</inkml:trace>
  <inkml:trace contextRef="#ctx0" brushRef="#br0" timeOffset="143704.14">22207 9154 1790 0,'-12'18'335'0,"-5"-6"-169"16,-6 14-46-16,-2-4 15 15,5-4-49-15,5-8-68 0,5-2 33 16,6-4-33-16,1-4 4 15,6 0 8 1,1-2 14-16,10 2 1 0,3-2 4 16,14 2-17-16,8 2 34 15,3 2-56-15,0 2-9 16,1 2 7-16,-8-4-7 16,1-2-2-16,-5 0-32 15,-4-4-153-15,-2-2-271 16,21-16-148-1</inkml:trace>
  <inkml:trace contextRef="#ctx0" brushRef="#br0" timeOffset="144363.84">22542 9196 1333 0,'-2'6'616'0,"2"0"-398"15,-2 10 14-15,4 2-58 16,2 0-58-16,3-2-47 15,9-2-30-15,-4-2 3 16,7 0-27-16,5-6-9 16,8-4 34-16,-3-4-13 15,2-6-9-15,-2-6 1 16,-10-4-18-16,-3-2 24 16,-5 0-25-16,-7-2 0 15,0-2 7-15,-4 4-6 16,0 0 9-16,-5 10-4 0,0-1 2 15,3 8 5 1,0 1-13-16,4 2-6 0,0 2-6 16,0 4-5-16,2 4 17 15,6 2-9-15,-1 4 21 16,9-2-15-16,-3-2 3 16,1-8 0-16,-5-2 20 15,0-4-19-15,0-6 22 16,5-6-4-16,-3-4-19 15,3 0 40-15,0-6-40 16,-6 2 0-16,-1 1 14 16,-5 2-14-16,-4 2 0 15,-1 6 0-15,-4-2 1 16,-2 7-10-16,3 3 9 16,0 0-6-16,2 3-1 15,2 3-4-15,4 2-14 16,2 9 25-16,6 3 0 0,10 5 0 15,0 0 0 1,9 6 0-16,-1 2 8 0,-8 0-7 16,-3 4 5-16,-10-4 29 15,-10 0-34-15,-7-6 55 16,-9 0-39-16,-3-2-1 16,-5-4 10-16,3-4-13 15,0-2-12-15,8-6-1 16,8-4-19-16,3-4-26 15,3 0-173-15,-2-16-627 0</inkml:trace>
  <inkml:trace contextRef="#ctx0" brushRef="#br0" timeOffset="145025.9">20833 10178 1893 0,'0'0'351'0,"0"0"-127"0,3 3-32 0,1 9-54 0,4 3-26 0,4 13 22 0,1 15-74 0,-3 3-33 0,-4 6-5 0,-1-2-13 16,-1 0-7-16,-2-12-2 0,-4-3-78 0,2-7-71 0,-2-6-350 0,-10 2-295 0</inkml:trace>
  <inkml:trace contextRef="#ctx0" brushRef="#br0" timeOffset="145392.07">21247 10150 1773 0,'-8'14'633'0,"-3"7"-526"16,-16 12-5-16,-2 10-59 15,-6 3-41-15,-6-4 14 16,1-6-16-16,0-6-10 15,3-8-31 1,10-12 41-16,13-6 11 0,5-4-11 16,9-4-5-16,9-4 5 15,9-6 0-15,1 0 30 16,8 0-29-16,0 8-1 16,4 8 71-16,5 12-56 15,2 4 3-15,4 8-8 16,2 0-9-16,2-6 18 0,-2-2-19 15,-1-4 0-15,-12-6-15 16,-7-2-54-16,-6-3-132 16,-7-3-142-16,-4-15-342 15</inkml:trace>
  <inkml:trace contextRef="#ctx0" brushRef="#br0" timeOffset="146555.1">21615 10303 1843 0,'-2'0'455'0,"2"2"-329"0,-4 8-14 0,-3 6 20 0,3 14-60 0,2 2-31 0,2 0-2 0,8 0-30 0,3-6 28 0,3-4-23 0,1-10-14 0,1-4 50 0,1-5-31 16,0-12-2-16,0-3 20 16,5-8-25-16,-1-6 23 15,-2-4-35-15,-5-6 1 16,-5 6 17-16,-1 4-10 15,-3 4-9-15,-5 10 1 0,3 6-32 16,-3 8 31 0,4 12-40-16,0 10 23 0,5 6 18 15,7 4-37-15,1 0-32 16,10-8 19-16,-2-6 2 16,2-10 30-16,-3-6 18 15,0-6-19-15,-3-4 19 16,1-12 15-16,-1-4-3 15,-2-6 17-15,-3-4-28 16,-3-4 49-16,-4 2-34 16,-3-4-10-16,-1 0 27 15,-5-5-15-15,0-1-4 0,-5-6 2 16,-1 2-14 0,1 2 32-16,-1 6-19 0,-1 12 5 15,3 14 32-15,1 6-31 16,2 4-15-16,1 8-6 15,0 16-18-15,0 12 12 16,4 16 6-16,7 14-9 16,3-2 8-16,9-4 1 15,7-3-8-15,1-1 8 16,-2-4-1-16,-2-6-13 16,-1-12 14-16,-1-8-13 15,-1-12 13-15,3-12 9 16,-5-10 0-16,5-8 5 15,-4-2-13-15,-4-2 43 16,-10-2-44-16,-4-2 0 0,-13 2-6 16,-6 4 6-1,-16 1-12-15,-7 10 12 0,-8 3-66 16,1 8-30-16,-2 5-179 16,-24 12-386-16</inkml:trace>
  <inkml:trace contextRef="#ctx0" brushRef="#br0" timeOffset="147041.07">22496 10321 1550 0,'2'0'255'0,"-2"0"-75"0,4 2 30 0,0 0-27 0,3-2-6 0,7 0-57 0,1-2-24 0,10-4 8 0,-1 0-34 0,3-6-25 0,0 0-18 0,-3-4-26 16,-2-1 50-1,-3-2-51-15,-4 1-10 16,-1 1-3-16,-8 3-10 0,-6 6-10 16,-4 2 18-16,-8 6 3 15,-5 4 12-15,-4 13 0 16,-3 2-6-16,2 12 6 16,8 1 4-16,8-2-4 15,8 2-9-15,9-8 9 16,9-8-8-16,2-4 8 15,3-10-4-15,-3-6 4 16,0-8 1-16,-1-4-1 16,1-8-24-16,-9 0-119 15,-6 0-74-15,-7-2-233 16,-29-27-536-16</inkml:trace>
  <inkml:trace contextRef="#ctx0" brushRef="#br0" timeOffset="151045.91">20981 11520 1687 0,'0'0'274'0,"-2"0"-107"0,2 0-40 0,0 0 5 0,0-2-9 0,0 2-22 0,0 0-13 0,-4 0-4 16,4 2 2-16,0-2-46 16,-2 2-40-16,4 8 36 15,2 12-23-15,0 14 22 16,0 14 4-16,3 10-23 0,1 5 19 16,0-5-35-1,-2-6 0-15,-2-8 3 16,3-6-3-16,-5-12-8 0,2-8 7 15,-4-4-11-15,0-10 4 16,0-2-23-16,0-6 11 16,-2-2 4-16,-2-4 16 15,-3-6-26-15,-1-8 26 16,-4-4 0-16,-1-6 2 16,5-8-2-16,-2-8 0 15,3-6-9-15,3-9 9 16,2-1-21-16,2-4 15 15,4 6 3-15,5 2-6 0,1 11 9 16,2 16 0 0,1 7 13-16,-1 12 17 15,1 10-16-15,7 5 4 0,0 12-6 16,8 3 18-16,6 8-30 16,-5 8 1-16,2-2 17 15,-2 4-18-15,-4 2 0 16,2 2 0-16,-4 2 1 15,-4 0 6-15,-3 3-7 16,-1-7 0-16,-3 2-2 16,-3-8 2-16,-5-4-24 15,-2-2-18-15,-6-4-66 16,-3-4-30-16,-7-2-225 16,-34 8-382-16</inkml:trace>
  <inkml:trace contextRef="#ctx0" brushRef="#br0" timeOffset="151257.64">21058 11811 1916 0,'7'-4'478'0,"2"0"-320"0,11-1 20 0,6 0-52 0,6-3-63 16,1 2 15-16,-2-2-76 0,-4 2-2 0,0-1-107 0,0 3-346 0,21-24-275 16</inkml:trace>
  <inkml:trace contextRef="#ctx0" brushRef="#br0" timeOffset="151593.17">21561 11606 1685 0,'0'0'350'0,"3"0"-166"16,-3 0-17-16,0-2-32 0,0 0 16 15,0 2 7 1,3-2-62-16,-3 0-26 0,0 2-8 16,-3 2-55-16,8 4 40 15,-1 14-46-15,5 10 18 16,5 12 17-16,-6 4-25 16,-1-1-10-16,-1-9-1 15,-1-2-33-15,0-10-14 16,-8-10-146-16,-2-8-308 15,-32-18-689-15</inkml:trace>
  <inkml:trace contextRef="#ctx0" brushRef="#br0" timeOffset="151840.6">21511 11466 2222 0,'0'0'372'15,"0"0"-166"-15,0 0-62 16,0-2-59-16,2 2-29 16,-4 0-56-16,2 0-8 15,0 2-25-15,0 0-165 16,2 18-379-16</inkml:trace>
  <inkml:trace contextRef="#ctx0" brushRef="#br0" timeOffset="152330.07">21762 11608 621 0,'0'0'1329'0,"2"0"-1047"0,3 0-171 16,7 0-50-16,3 0 44 15,9 2-1-15,5-2 5 16,3 2-25-16,3 6-28 16,-4 2 35-16,-2 13-70 15,-8 6-20-15,-4 7 17 16,-8-1-8-16,-6-3-7 15,-3-2-3-15,-8-8 0 0,0-10 9 16,-1-2-8 0,-2-14 12-16,6-10 10 0,-2-10-11 15,3-13 21-15,6-3-32 16,5-7 13-16,4-6-5 16,2 1-9-16,6 2-63 15,-2 2-30-15,3 4-150 16,18-42-491-16</inkml:trace>
  <inkml:trace contextRef="#ctx0" brushRef="#br0" timeOffset="153657.71">18652 11997 1694 0,'0'0'340'0,"0"0"-182"0,0 4-10 0,-2-4-91 0,2 9 14 0,-5 12-37 0,-1 12-2 0,-1 8-1 0,-6 5-31 0,6-3 1 0,0-11-7 16,0-6 17-16,3-8-17 16,2-12 6-16,0-2-28 0,2-6 27 15,-3-8-37-15,3-8-46 16,3-8 69-16,-3-11 15 15,6 0 29-15,-2-5-4 16,6-6 19-16,-1-5-17 16,4 5-3-16,0 2 4 15,0 6 22-15,8 8-23 16,-4 3 64-16,1 11-44 16,1 9-23-16,-2 13-3 15,8 12 9-15,4 14-14 16,6 6 18-16,-2 10-33 15,3 4 53-15,1 0-54 16,-4 6-11-16,-2-3 10 16,-10-3-39-16,-4-6-41 0,-5-8-43 15,-9-2-97-15,-10-6-76 16,-47 22-335-16</inkml:trace>
  <inkml:trace contextRef="#ctx0" brushRef="#br0" timeOffset="153847.4">18790 12226 787 0,'9'-2'1327'16,"0"0"-1155"-16,13-2-34 16,10-2-33-16,7 2-52 15,3 0-47-15,1 4-6 0,1-4-179 16,57-12-203-16</inkml:trace>
  <inkml:trace contextRef="#ctx0" brushRef="#br0" timeOffset="154343.31">19323 12154 1540 0,'2'19'544'0,"2"6"-350"15,7 23-62-15,12 4-23 16,-1 4-13-16,5 0-12 0,-3-2-46 16,0-2-23-16,-1-7 38 15,-8-7-53-15,-3-12-11 16,-3-12 11 0,-7-6 1-16,-2-4 25 0,-2-6-26 15,-7-2 0-15,-4-10 0 16,-5-8 0-16,-7-8 0 15,-2-8 3-15,0-6 14 16,-4-5 8-16,2-3-25 16,2-6-9-16,8-4-9 15,5 6-1-15,12 2-35 0,6 6 24 16,8 12-2 0,3 7 19-16,3 9-13 0,3 15 25 15,0 5 0-15,6 9 1 16,0 11-6-1,4 6 6-15,-4 6 0 0,-10 3 9 16,-3-3-9-16,-10-6 0 16,-4-2 46-16,-10 0-23 15,-7-4 2-15,-5 0-17 16,0-4-7-16,-7-4 23 16,2-4-24-16,1-4-32 15,3-8 2-15,6-4-148 16,6-12-61-16,6-8-115 15,21-62-346-15</inkml:trace>
  <inkml:trace contextRef="#ctx0" brushRef="#br0" timeOffset="155359.53">19688 11995 1325 0,'-8'0'754'0,"7"2"-593"0,-4 6-31 0,-1 4 22 0,-3 6-37 0,1 8-31 0,-4 2-31 0,8 1-32 0,6 0 15 0,4-7-36 0,6-4 6 0,1-3 13 0,5-7-19 15,-5-8 0-15,-1-2 10 16,5-4-9-16,-6-2 15 15,-1-6-9-15,-6-2-6 16,-2-2-1-16,-2-5-18 16,-4 4-15-16,2 1-11 15,-5 7-13-15,6 5 50 16,2 5-37-16,2 2-16 16,5 3 47-16,5 2-11 15,5 2-6-15,1-4-29 16,4 2 14-16,0-10 27 15,1 0 12-15,-1-3 6 0,-2-2 25 16,2-3-25 0,-8 2 1-16,-1-2-2 0,-5 6 9 15,-3 1-7-15,-4 2-1 16,0-1-12-16,1 2 6 16,-3 2 6-16,0 0-7 15,0 0 1-15,0 0 12 16,0 0-3-16,3 0 34 15,-3 0-31-15,-3 0 39 16,-2 2 5-16,1 2-13 16,-9 4-13-16,-1 10-13 15,-1 9 8-15,-1 3-19 16,7 2 0-16,9-6 2 16,7-1 2-16,11-8-2 0,-1-3-4 15,8-8 4-15,0-6 11 16,1-8 14-16,-1-6-7 15,1-8 37-15,-1-4-33 16,-3-3-8 0,-7 0-11-16,-1-6 14 0,-5 1 5 15,-7-2-24-15,-2-2 1 16,-4 0-1-16,-7 2 1 16,-3 4 0-16,1 10 26 15,2 8-26-15,2 6 30 16,4 8-31-16,1 8-10 15,4 6 4-15,2 12-2 16,9 12 8-16,3 6 0 16,3 0 0-16,6-6-3 15,-3-4 3-15,-3-9-16 16,-5-10 16-16,-3-4 0 0,-5-7-1 16,3-7 1-16,0-5 0 15,2-7 39-15,4-10-39 16,9-3 0-16,-4 0 0 15,6 2 0-15,1 10 0 16,4 6-1-16,0 10 2 16,0 12-1-16,0 12 0 15,-2 6 0-15,-2 4 12 16,-3-4-6-16,-5-8 2 16,2-8-7-16,-6-3 10 15,2-9 22-15,1-8-33 16,-3-6-10-16,5-9-31 15,4-3-79-15,5-4-205 0,58-50-353 16</inkml:trace>
  <inkml:trace contextRef="#ctx0" brushRef="#br0" timeOffset="156175.4">22340 11123 1703 0,'-5'-2'462'0,"2"-2"-318"0,-1 0 118 0,4 2-110 0,0 0-43 0,0 2-7 0,0-2-42 0,0 2 3 15,0 2-63-15,-2 0 17 16,2 16-11-16,-2 12 7 16,2 16-1-16,2 16 2 15,4 7-13-15,6-1 14 16,7 6-15-16,2-2 0 15,3-2 5-15,-1-5-5 0,-2-2-6 16,-4-4 5 0,-2-3-3-16,-6-4-4 0,-4 0-23 15,-5-6-76-15,-5-4-26 16,-2-8-214-16,-8-9-132 16,-43 2-339-16</inkml:trace>
  <inkml:trace contextRef="#ctx0" brushRef="#br0" timeOffset="156360.01">22248 11783 1431 0,'11'-8'615'16,"9"0"-357"-16,16-11-8 0,8 1-74 16,5-4-76-16,1 3 2 15,0-6-49-15,0 5-34 16,1-4-19-16,-6 2-81 15,-8 2-370-15,19-28-514 16</inkml:trace>
  <inkml:trace contextRef="#ctx0" brushRef="#br0" timeOffset="156858.63">22885 11069 1820 0,'0'0'364'0,"0"4"-208"0,0 2-42 16,0 12-3-16,0 16 29 15,0 12-61-15,5 12 10 16,2 7-40-16,3-5-17 15,6-2-26-15,-3-8 13 16,3-8-7-16,0-8-12 16,0-8 0-16,-3-8-4 15,0-4 4-15,0-10 0 16,3-2-1-16,-3-6 7 16,3-2 14-16,4-8-20 0,-4-6 0 15,3-6 20-15,0-2-4 16,-9-8-14-16,4 6-2 15,-7 0 13-15,-5 8 0 16,-4 6-13-16,-2 5 0 16,-2 6 29-16,0-1-15 15,-5 3-13-15,-3 6-1 16,-3 3 0-16,-8 2-1 16,-2 3 1-16,3 8-20 15,-2-1 19-15,5 2-24 16,1 2-39-16,9-6-53 15,2 0-147-15,9-2-263 16,11-8-1150-16</inkml:trace>
  <inkml:trace contextRef="#ctx0" brushRef="#br0" timeOffset="157376.18">23385 11351 186 0,'-2'0'2009'0,"2"0"-1666"0,-4 0-175 0,8 4-91 0,-4 6-52 0,0 3 2 0,2 9 45 0,2 4-60 0,7 2-10 0,5-8 11 0,1-2-13 0,-3-6 0 0,3-8 0 0,-3-6 6 0,3-6 38 16,0-4-34-16,0-6 4 16,-1-2 1-16,-5 4-15 15,-3 0 0-15,-5 8 0 16,0 1-32-16,-3 7 23 15,2 7-36-15,2 1 3 0,5 6 20 16,7 2-37 0,1 2 11-16,10-8 30 15,2-2 12-15,0-8 6 0,2-8 1 16,-2-2 21-16,-4-6 41 16,2 0-1-16,-8-2-2 15,-9-2 10-15,-8 2-25 16,-10 3 36-16,-9 0-78 15,-7 1 5-15,-14 3-16 16,-9 5-40-16,-9 5-118 16,-71 15-344-16</inkml:trace>
  <inkml:trace contextRef="#ctx0" brushRef="#br0" timeOffset="159877.65">20994 12878 1851 0,'0'0'501'0,"-3"0"-371"0,1 0 52 0,-2 0-62 0,-2 9-42 0,-4 8 12 0,1 13-33 0,-8 14 12 0,5 6-43 16,-1 6-25-16,2 0 28 15,4 2-29-15,5-5 0 0,2-6-1 16,2-6 2 0,2-13-13-16,4-8 12 15,0-12-3-15,-1-4-6 0,2-4 9 16,4 0 0-16,11-6 15 16,13-2-15-16,5-6 36 15,3-2-36-15,3 2 0 16,-6-4 14-16,-3 2-14 15,-14 3-48-15,-6-1-33 16,-10 9-192-16,-9-1-268 16,-34-2-966-16</inkml:trace>
  <inkml:trace contextRef="#ctx0" brushRef="#br0" timeOffset="160097.47">20958 13265 733 0,'2'-7'1329'0,"5"3"-1104"0,5-2-125 16,7 1-15-16,1-2-84 16,-1 5-2-16,-2 4-24 15,-5-2-169-15,1 4-89 16,-3-8-629-16</inkml:trace>
  <inkml:trace contextRef="#ctx0" brushRef="#br0" timeOffset="160329.84">20894 12980 1941 0,'6'-2'376'0,"6"-4"-244"0,12 0 27 16,9-2-96-16,10-2-54 15,1-1-9-15,5 0-119 16,0-1-143-16,58-26-265 15</inkml:trace>
  <inkml:trace contextRef="#ctx0" brushRef="#br0" timeOffset="160708.76">21528 12916 1759 0,'7'-4'588'0,"6"0"-446"16,16-7-14-16,13 4-29 16,10-4-51-16,6 4-35 15,-6-1-13-15,-6-5-125 16,-9 3-184-16,13-13-225 0</inkml:trace>
  <inkml:trace contextRef="#ctx0" brushRef="#br0" timeOffset="160907.84">21754 12937 1592 0,'0'11'347'0,"6"5"-182"16,1 14 66-16,2 10-60 15,2 4-33-15,0 2-26 16,-4 4-31-16,0-2-25 16,-10-1-46-16,-2-7 4 15,-5-4-28-15,-1-8-85 16,1-10-184-16,-1-12-325 16</inkml:trace>
  <inkml:trace contextRef="#ctx0" brushRef="#br0" timeOffset="161278.76">22119 12934 2075 0,'-3'0'263'15,"6"6"-149"-15,-3 8 7 0,0 10 16 16,2 10-64-16,-4 6-32 16,-4 2 37-16,0 2-56 15,2-2 7-15,-4-4 11 16,3-8-13-16,3-7 23 16,4-10-44-16,0 0-5 15,9-7 50-15,2 0-28 16,12-6 2-16,9-4 17 15,12-4-18-15,10-9 15 16,-1-2-39-16,1-2 1 16,-4-1-4-16,-17 2 3 15,-8 4-79-15,-18 5-116 16,-38-24-523-16</inkml:trace>
  <inkml:trace contextRef="#ctx0" brushRef="#br0" timeOffset="162523.4">21000 13918 1902 0,'-2'-2'339'15,"2"2"-162"-15,-4 0 48 0,4 0-111 0,0 0-63 0,0 0-4 0,-3 6-34 0,-1 8-13 0,0 16 58 16,-4 12-41-16,0 7 43 16,3-4-60-16,1 2 0 15,6-7 15-15,0-4-1 16,5-4-7-16,-1-14-7 16,2-6 18-16,0-2 6 15,8-10-6-15,0 0-10 0,10-6 29 16,10-6-16-16,4 0 3 15,-3-4-24-15,2-2 6 16,-6 4-34-16,-4-2-29 16,-11 6-93-16,-4-2-96 15,-12 4-269-15,-25-2-185 16</inkml:trace>
  <inkml:trace contextRef="#ctx0" brushRef="#br0" timeOffset="162708.49">20998 14147 1823 0,'4'-6'515'15,"4"0"-383"-15,9-2-14 16,10-8-47-16,6 6-50 0,-2-8 13 16,1 6-34-16,-1 3-40 15,-7 2-56-15,-3-1-174 16,-4-17-203-16</inkml:trace>
  <inkml:trace contextRef="#ctx0" brushRef="#br0" timeOffset="162876.31">20991 13942 2018 0,'3'-3'462'16,"5"-2"-318"-16,10-3-80 15,9 0-31-15,11 2 3 0,2 0-36 16,3 0-45 0,1 2-150-16,68-24-402 0</inkml:trace>
  <inkml:trace contextRef="#ctx0" brushRef="#br0" timeOffset="163407.41">21862 13872 1421 0,'0'0'476'16,"0"0"-346"-16,0-2 7 15,0 2 4-15,2 0-32 16,-2 0-55-16,0 0 2 16,3-2 8-16,-1 2 10 15,-2 0-4-15,0 0-32 16,-2 2-22-16,4 6 26 0,1 8-4 15,-1 12-19-15,-2 8 5 16,-2 3-23-16,-6 7 20 16,2-2-21-1,0-2 1-15,-1-6 2 0,-3-2 5 16,6-12-10-16,2-8 2 16,0-4-4-16,2-6 4 15,2-2 0-15,0-4 0 16,2 2 9-16,8-2-9 15,1-2 21-15,10-6-10 16,10 0-1-16,0-4-10 16,5 4 0-16,1-8-70 15,-6 6-19-15,-4-2-235 16,24-14-395-16</inkml:trace>
  <inkml:trace contextRef="#ctx0" brushRef="#br0" timeOffset="166377.64">22288 13776 1419 0,'-2'-2'522'0,"2"2"-335"0,-2 0-8 0,4-2-10 0,-2 2-34 0,6-4-36 0,6 2 35 0,8-8-62 16,0 2-8-16,5-4 1 15,2 3-23-15,-4 2 0 16,4-4-42-16,-4 6-5 15,4-1-23-15,-10 2-47 16,3-3-228-16,-5 10-396 16</inkml:trace>
  <inkml:trace contextRef="#ctx0" brushRef="#br0" timeOffset="166557.34">22438 13874 1725 0,'2'16'296'16,"0"0"-86"-16,0 14 13 16,2 5-55-16,-2 1-21 0,0 0-66 15,-2-4-54-15,0-2 26 16,-2-2-53-16,0-2-54 16,-2-12-183-16,0-2-364 15</inkml:trace>
  <inkml:trace contextRef="#ctx0" brushRef="#br0" timeOffset="167741.6">21127 14783 1794 0,'0'0'450'0,"0"0"-336"0,0 6 43 0,2 3-50 0,6 13-4 0,0 9-43 0,-1 7-58 16,1 0 46-16,2 2-48 16,-6-8 0-16,1 0 5 15,-1-6-4-15,-4-6-1 0,2-8-9 16,-4 0-30-16,0-8 24 15,-5-4-28-15,1 0-16 16,-10-12 20-16,1 2 6 16,-6-12 17-16,5-10 15 15,3-6 1-15,2-8 26 16,4-4-26-16,7-6-16 16,10 1 16-16,8 5-19 15,10 12-19-15,1 6 25 16,0 14 8-16,2 10-16 15,-2 8 22-15,-2 12-1 16,-2 6 28-16,-8 4-11 16,-1 0-17-16,-3 6 0 15,-9-2 9-15,-6-3 4 16,-2-1-11-16,-11-4 28 0,-1-4 3 16,-7 2-12-16,-3-5-20 15,-5 6-1-15,-2-9-14 16,-2 6-4-16,6-10-133 15,3 2-131-15,8-2-33 16,-9 4-1140-16</inkml:trace>
  <inkml:trace contextRef="#ctx0" brushRef="#br0" timeOffset="168825.39">21582 14981 745 0,'-2'0'980'0,"2"-2"-788"0,-3-4-67 0,3 2 20 0,0-2-2 0,-2 2-68 0,0 2-12 0,2 0 54 15,0 2-62 1,-2 0-13-16,2 0 9 0,0 0-24 15,0 2-9-15,0 4-18 16,-2 4 0-16,2 8 3 16,0 6-3-16,4 4-10 15,7-10 9-15,11-2-47 16,5-6-24-16,-2-8-12 16,6-4 15-16,0-8 68 15,-2-6-56-15,3-6 12 16,-8-2 29-16,-2 2 16 15,-9 2 9-15,-4 4-9 16,-6 4 0-16,-6 6 99 16,-1 4-42-16,-3 10-36 15,0 14-4-15,1 14-4 16,6 18-1-16,2 16-12 16,4 7-36-16,1-1-7 0,-2 0-103 15,-15-2-62-15,-2-10 70 16,-9-18 43-16,-10-7 71 15,0-17 8-15,0-12 16 16,6-14 54-16,3-10-18 16,6-18 49-16,8-9 22 15,10-11-20-15,9-6-8 16,13-6-59-16,7 2-11 16,9-4 9-16,5 3-18 15,-1 9-1-15,2-4 1 16,-4 4 0-16,-3 2 25 0,-2 2-25 15,-6 2-15 1,-4 2 14-16,-8 1-29 16,4-5 18-16,-9 4 10 15,-1 4 4-15,-5 6 22 0,-6 6 34 16,-2 6-8-16,0 10 55 16,-4 2-66-16,2 6-3 15,0 2-11-15,2 4-23 16,-2 0 35-16,2 0-37 15,2 2 1-15,-2 2 13 16,2 12-14-16,0 12 45 16,0 4-8-16,7 16-22 15,3-4 26-15,1 6-41 16,3-1-8-16,-3-4-4 0,-3 0-19 16,-2-5-91-16,-6-12-104 15,-4-4-61-15,-29 8-171 16</inkml:trace>
  <inkml:trace contextRef="#ctx0" brushRef="#br0" timeOffset="169524.5">22132 14660 1617 0,'11'-6'307'0,"-4"2"-133"0,9-8-6 0,4 8-61 0,-7 4-38 0,3 4-2 0,-1 8-31 0,1 0-9 0,-1 6-15 0,6 6-1 0,-2 2 16 15,-1 1-27-15,-2-1 0 0,-3-2 26 16,0-6-8-16,-5-2-7 16,-4-6-11-16,0-2 0 15,-2-6 14-15,-2-2-14 16,0 0 0-16,5-6 28 15,-1-2-7-15,6-9-9 16,0 2-12-16,1-3 18 16,3 1-31-16,1 7 13 15,-1 6-19-15,3 8 18 16,-3 9-15-16,-1 6 16 0,6 8-18 16,-6-1-71-1,3 2-5-15,-1-10-68 16,1-4-3-16,-1-6 78 15,3-8 37-15,-1-4 47 16,4-4-7-16,-1-4 20 0,2 0 29 16,0-2-24-16,1 0 20 15,-4-2 31-15,-5 2-3 16,-7 5 24-16,-7 5 34 16,-3 3-43-16,-7 6-3 15,-6 12-60-15,-5 5-14 16,-2 8 13-16,4 4-14 15,8-6-1-15,9 2 1 16,7-8-12-16,5-8-1 16,2-4 13-16,1-6 0 15,5-6 6-15,0-6 10 16,0-2 2-16,-1-6 9 0,-3 2-18 16,-3-8 47-16,-2 0-41 15,-7 0 22-15,-4 0-11 16,-7 2-7-16,0-2-19 15,-3 4-40-15,2 1-51 16,-1 3-1-16,4 5-97 16,4 0-64-16,6 4-28 15,25-8-275-15</inkml:trace>
  <inkml:trace contextRef="#ctx0" brushRef="#br0" timeOffset="169831.3">22947 14775 1356 0,'0'5'329'0,"0"5"-134"0,-1 7 4 0,1 6-82 0,1 2-16 0,2 3 32 0,2-2-17 0,3-2-22 0,3-2-23 0,-1-6-41 0,3-2 76 16,-5-10-59-16,2-4 5 15,5-4 29-15,3-14-21 16,-1-4-6-16,10-8-54 15,-4-2 17-15,-3 0 7 16,2 1-24-16,-4 5-10 16,-2 11 10-16,6 6 0 15,-2 9-9-15,7 6-2 0,6 12-7 16,1 7-4-16,-1 3-35 16,2-5-3-16,-6-4-35 15,-6-7-98 1,-6-4-106-16,-1-18-368 0</inkml:trace>
  <inkml:trace contextRef="#ctx0" brushRef="#br0" timeOffset="177358.3">19448 15771 1584 0,'-3'-4'486'0,"3"4"-339"0,0 0 20 0,3-6-13 0,3 2-94 0,7 0-12 16,9-4-10-16,10 0-28 16,-1 6 38-16,5-2-47 15,8 4-1-15,1 0 0 16,2 4-30-16,1-4-49 15,-7 0-146-15,24 18-276 16</inkml:trace>
  <inkml:trace contextRef="#ctx0" brushRef="#br0" timeOffset="177591.47">19806 15807 1444 0,'-3'0'770'16,"1"8"-659"-16,0 6-17 15,0 12 76-15,0 10-95 16,0 9-63-16,2 0 30 16,0-4-42-16,2-1-9 15,0-8 2-15,2-2-143 16,8-12-195-16,9 0-392 15</inkml:trace>
  <inkml:trace contextRef="#ctx0" brushRef="#br0" timeOffset="178324.83">20067 16110 1948 0,'2'-4'238'0,"0"4"-115"0,5 0-1 16,4 0-49-16,4 0 14 15,10-4-69-15,0 0-4 16,0-6 5-16,-2 0-7 16,-2-2 38-16,-1 0-17 15,-9-4-18-15,0 4 51 16,-4-2-36-16,-5-3-3 16,-2 8 13-16,-5-1-23 15,-1 2 7-15,-7 3-24 16,-1 5 7-16,-8 5-1 15,-3 8-6-15,3 14 0 16,1-1 0-16,8 10-1 16,9-4-6-16,13 0 7 15,9-6-8-15,9-4-7 16,8-4-6-16,5-8-48 0,0-2-10 16,1-8-79-16,-8-8 34 15,-8 2-50-15,-6-2 39 16,-9-2 93-16,-6 0 13 15,-2-2 29-15,-2-2 1 16,0-2 5-16,3 2 17 16,3-4-4-16,10 4-19 15,-1 0 27-15,10 2-16 16,0 2-4-16,6 6 10 16,2 8-17-16,-2 0 58 15,-4 10-38-15,0 4-13 16,-12 0 40-16,1 8-26 15,-11-2 7-15,-8 2-9 16,-6-8-18-16,2 0 42 0,1-10-27 16,-1-8-5-16,0-4 55 15,0-8-27-15,-1-6 1 16,8-10-8-16,8-4-32 16,8-8 0-16,2 0-68 15,11-4-130-15,0 8-82 16,40-27-636-16</inkml:trace>
  <inkml:trace contextRef="#ctx0" brushRef="#br0" timeOffset="178724.54">20853 16062 1288 0,'-1'0'948'0,"1"0"-825"0,0 0 6 0,6 4-96 0,7 4-31 0,3 10 23 0,6 6-18 16,5 10-7-16,-5-2-1 0,-5-4 1 15,-3-6-1 1,-5-6 1-16,-7-10 0 0,-2-2 10 16,0-8 47-1,-2-6 29-15,-2-4-52 0,4-8-34 16,6-4 36-16,1 4-36 16,2-4-7-16,4 2 5 15,7-2-16-15,-3 8-42 16,6 0-49-16,0 6-118 15,-4 6-82-15,29 2-562 16</inkml:trace>
  <inkml:trace contextRef="#ctx0" brushRef="#br0" timeOffset="179575.74">21561 16074 1802 0,'-6'0'345'15,"2"0"-189"-15,-9 4-12 16,-1 6-66-16,-4 4-4 15,-6 8-34-15,-5 4-14 16,2 6 1-16,2-2-26 16,10 2 9-16,9-10-10 15,8-8-18-15,11-4 12 0,7-6-75 16,9-8 35-16,4-10 8 16,-1-4-16-16,-6-10 27 15,-4 2 9-15,-4 0 18 16,-9 0 90-16,-2 6-36 15,-6 2-25-15,-2 10-5 16,1 4-19-16,-5 8-5 16,1 4-28-16,-1 10 26 15,3 0-16-15,0 4 18 16,6-8-24-16,3 0 5 16,7-6-17-16,-1-8 36 15,0-4-9-15,5-8 9 0,-7-6-3 16,3-6 3-16,-4 2 0 15,-1-8 10-15,-4 2 11 16,-2-4 42-16,-1 2-9 16,0-5-18-16,-2 2 38 15,4-2-41-15,3-1-5 16,2 8 5-16,-2 8-33 16,-3 10 0-16,-2 6 0 15,0 14-12-15,-2 14 4 16,2 18 8-16,1 12 0 15,-1 13 0-15,0-5-21 16,1 4 13-16,-2-2-43 16,2 2-39-16,-6 1 38 15,-1-5-20-15,-3 2 24 0,-1-2 7 16,1-12 5-16,7-12 35 16,5-20 1-16,5-16 24 15,4-12 96-15,4-4-45 16,-4-4 0-16,-1-8 6 15,-3 4-12-15,-2-6 24 16,-6 6-33-16,-2-4-46 16,-5 4 23-16,-8 4-37 15,-6-4-1-15,-9 4 0 16,-1 4-26-16,-2-4 18 16,2 1-57-16,7-1-81 15,8-6-102-15,38-60-330 0</inkml:trace>
  <inkml:trace contextRef="#ctx0" brushRef="#br0" timeOffset="179926.36">22016 16066 1585 0,'-9'10'562'0,"-1"2"-419"0,-6 10-5 0,0 2-57 0,5 2-29 0,4-4-37 0,5-4-14 15,4-8-1-15,5-2 1 0,7-8 28 16,5-10-2-16,4-2 22 16,3-8 17-16,1-4-24 15,-5 0-7 1,-4-2-1-16,-8 0-16 0,-4 2 50 15,-12 6-68-15,-2-4-3 16,-9 5 2-16,-5 12-31 16,-3 1-34-16,2 4-37 15,4 4-77-15,7 1-11 16,10 4-124-16,35-1-198 16</inkml:trace>
  <inkml:trace contextRef="#ctx0" brushRef="#br0" timeOffset="180159.54">22186 16074 1580 0,'2'10'339'0,"-2"-2"-120"0,4 12-88 15,1 0 32-15,-3-2-73 16,2-4-10-16,-4-6 2 16,0-4-19-16,0-2 5 15,0-6 34-15,2-6 1 16,4-8 10-16,0-4-65 15,5-14-18-15,0 0 6 16,3-3-23-16,6 7-13 16,2 1-4-16,2 4-68 15,1 9-33-15,2 4-176 0,42 2-410 16</inkml:trace>
  <inkml:trace contextRef="#ctx0" brushRef="#br0" timeOffset="180581.49">22538 16078 479 0,'-3'0'1617'15,"3"0"-1375"-15,-2 0-25 16,2 0-142-16,5 6-67 15,-1 2 5-15,5 2-11 0,-2-2 14 16,6-4-16-16,-1-4 12 16,3-4 78-16,5-12-35 15,0-2-2-15,4-4 1 16,-1 2-12-16,2-2 12 16,-2 4-26-16,0 10-28 15,4 2 27-15,-5 6-27 16,3 6-1-16,-4 2 0 15,4 2 2-15,-4-1 7 16,3 0-8-16,1-5 0 16,-1-8 32-16,9-5-11 15,5 0 7-15,5-5 14 16,5-3-19-16,2 3 9 0,-1 0-32 16,-3-4-29-1,-1 9 7-15,-7-8-163 0,31-15-454 16</inkml:trace>
  <inkml:trace contextRef="#ctx0" brushRef="#br0" timeOffset="190857.86">17210 9046 1605 0,'-2'-3'274'0,"2"3"-163"0,-2 0 5 0,0-1 7 0,2 2-29 0,0-2 52 16,2 2-65-16,-4-2-20 16,2 1 8-16,0 0-21 0,-2 0 5 15,4-3-23 1,0 6-29-16,0-2 36 0,0 2-37 15,6 7-6-15,5 2 6 16,6 8 15-16,9 0-14 16,3-2-2-16,11 0 2 15,0-6 26-15,7 1-27 16,-5-2-15-16,6 1 15 16,-2-4 12-16,6-4-12 15,0 0 0-15,2-2 0 16,-4-2 2-16,0 0-2 15,6-2-8-15,0 0 8 16,4 0 0-16,5 0-1 16,6 0-28-16,-5 2 7 15,1 0 11-15,-9 0-5 0,-2 2-17 16,-10-2 31-16,-2 2-5 16,-4-2 4-16,-3 0-5 15,2 0 16-15,-1 0 3 16,-2 0-11-16,-1 2-3 15,4-2 3-15,-3 0 0 16,2 2 9-16,2 0-9 16,3 0 0-16,4 2-1 15,-1 0 1-15,4 0 0 16,2-2 0-16,1 0 0 16,-4-2 6-16,-1-2-6 15,-4 0 7-15,-1 0 2 16,-5-2-9-16,-3-2-1 0,0 2 0 15,1-2 0-15,-5 0 1 16,5-4 0-16,6 2 1 16,5-1 13-16,1-4-14 15,-2 5-5-15,-1-2 5 16,0 2 1-16,-2 4-1 16,-1-4-3-16,-4 1 3 15,-2 0 11-15,-2-4-11 16,-3 1-6-16,-8-4 6 15,1 2 1-15,-4-3 4 16,3 1-5-16,6-4 0 16,-4 0 0-16,6-1 0 15,-2 1 0-15,3-4 0 0,-3 0 0 16,2-2 19 0,1 0-19-16,-3-2 0 0,-4 0 27 15,0-2-27-15,-3 3 0 16,-1 3 11-16,-4 3-10 15,2-3 4-15,-6 2-5 16,3-1 0-16,-2 2 0 16,1-3 0-16,2-3-1 15,-4-1 1-15,1 0 0 16,-3-4 12-16,0-2-12 16,1 4 0-16,-6-2 10 15,1 0-9-15,0 0-1 0,0-1 7 16,0 2-6-1,-2-2 16-15,-3-5-17 0,3 4 0 16,-3 0 11-16,-2 2-11 16,1 6 0-16,-6-2 19 15,-1 2-17-15,0 0 14 16,-5-5-16-16,0 2 0 16,-2-4 23-16,4 2-23 15,-1 0-1-15,-2 1 1 16,6 2 0-16,-3 2 3 15,-2 0-3-15,2 0 0 16,1 0-8-16,-5 4 8 16,-1-2-14-16,-5 2 13 0,-4 0 2 15,2 0 5 1,-3 2-6-16,-3-2 0 0,-2 1-12 16,0 4 12-16,-4 0-7 15,0 1 5-15,-3 4-8 16,-1-2 2-16,-3 5 8 15,-3-6 0-15,-3 4-7 16,-5-2 7-16,-4 1-2 16,-1 2-5-16,-1 2 10 15,-4-2-15-15,4 4 12 16,4 0-21-16,2 2 13 16,2-2 8-16,2-2-7 15,3 2 6-15,-1-2 1 16,3 2-1-16,1-4 1 15,-2 6 0-15,1-2-2 0,-2 4 2 16,-3 0-6 0,-1 2 5-16,-6 0 2 0,1 4 12 15,2-4-13-15,0-2-8 16,5 2 8-16,-1-2 0 16,3 0 1-16,2 0-3 15,-1-2 4-15,1 2 4 16,0 0-6-16,3 2 0 15,-4 0 0-15,-1 0 0 16,0 0-6-16,-5 2 5 16,-3 0 2-16,2 4 17 15,-2-2-18-15,0 0-4 16,0-2 3-16,0 6 1 16,0-4 0-16,-3 6-1 0,-8-1 3 15,3 3 5-15,-2-3-7 16,5 1-4-16,2 1 3 15,3-1 1-15,4-1-6 16,-4 2 0-16,5-1 12 16,6-1-6-16,-1 2 0 15,6-1-3-15,1-2 3 16,0 4 0-16,4 0 1 16,-3 2-3-16,-3 4 4 15,-4 2 7-15,2 0-9 16,-1-4-5-16,5 0 5 15,4 0 0-15,0-2 1 16,0-2-2-16,4 4 2 0,0-2 8 16,2 0-9-16,-4 6 0 15,2 4 0-15,-2 2 1 16,0 7-1-16,5-3 0 16,-2 2 7-16,6 0-5 15,-5 2-2-15,6 0-6 16,1 2 6-16,5-6 0 15,2 1 0-15,4-1-7 16,4 0 14-16,-2 0-2 16,3 4-5-16,3-2 0 15,-2 0 0-15,2-2 0 16,2 2-1-16,1-4 1 16,0 0 0-16,4-2 4 0,5 3-4 15,-2-5-6-15,3-2 6 16,0-2 1-1,2-4 5-15,-3 2-6 0,-1-2 2 16,-4-2 7-16,-3-6-9 16,0-2-2-16,2 2 2 15,-5-4 0-15,1 2 1 16,1 2-1-16,-1-4 0 16,2 2 5-16,6 2-5 15,-4-2 0-15,4-2-2 16,-4 2 8-16,5-2-5 15,-8-2-1-15,1 0 0 0,1-2 7 16,0 2-7-16,0 0 0 16,-1-2 7-16,-1 0-1 15,2 0-2-15,-2-2-4 16,3 2 0-16,2 0 5 16,1-2-5-16,-4 2-8 15,0-2 1-15,7 2 6 16,-7-2-38-16,3 2-138 15,1 2-364-15,19 4-126 16</inkml:trace>
  <inkml:trace contextRef="#ctx0" brushRef="#br0" timeOffset="192478.48">19778 16968 1823 0,'-4'0'462'0,"4"-4"-378"0,0 4 18 0,0 0 11 0,0 0-4 0,0 0-92 15,4 4-17-15,-10 14 0 16,0 12 24-16,-5 20 15 16,-3 13-6-16,-3 3-22 15,4-4 58-15,1-8-51 16,4-4-6-16,-3-14 24 16,5-2-23-16,4-6 6 15,-2-10-19-15,2-5-30 16,2-9-30-16,0-3-195 15,0-2-322-15,0-34-1098 0</inkml:trace>
  <inkml:trace contextRef="#ctx0" brushRef="#br0" timeOffset="192708.36">19635 17115 2082 0,'2'-4'284'0,"9"4"-115"15,5-9-50-15,13 4-28 16,8-4-55-16,5 1-22 16,3 2 7-16,-1-2-21 0,-6-2-63 15,-4-2-153-15,24-24-423 16</inkml:trace>
  <inkml:trace contextRef="#ctx0" brushRef="#br0" timeOffset="192892.98">19722 17299 1946 0,'2'0'485'0,"2"0"-412"0,7 0 28 16,5 0-7-16,9 0-40 16,4 0-54-16,-1-4-141 15,52-16-338-15</inkml:trace>
  <inkml:trace contextRef="#ctx0" brushRef="#br0" timeOffset="193793.27">20260 17227 1641 0,'-2'-4'282'15,"0"4"-186"-15,-2-10 32 16,-1 6-28-16,1 0-17 15,2 4-38-15,-3-4 6 16,0 4 16-16,-3 4-22 16,-5 4-19-16,-14 16 19 0,-4 10-35 15,-8 2 46-15,6 0-55 16,6-4 7-16,12-10 14 16,10-4-22-16,8-6 0 15,5 2-5-15,8-10 5 16,6-4-18-16,7-8 18 15,0-2-31-15,0-4 22 16,-4-8-2-16,-5 0-1 16,-3 0 11-16,-3-4 1 15,-7 8 17-15,-5 4-2 16,-2 6-5-16,-2 8 7 16,-7 4-11-16,-5 10-6 15,3 4 0-15,3 4-8 0,5 4-2 16,10-4-14-16,6-4-56 15,10-8 26 1,1-2 21-16,5-8 26 16,5-8 1-16,-3-2 6 0,-4-4 51 15,-6-4-4-15,-2-4-5 16,-4 0 7-16,-6 0-1 16,0 0-4-16,-5 4 10 15,0 4-39-15,1 2 48 16,-3 6-44-16,5 6-17 15,0 0 11-15,4 10-1 16,7 2-6-16,4 8-6 16,0 2 8-16,5 0 13 15,-2 4-21-15,-3 0 0 16,-2-2 13-16,-7-2-2 0,-8-4-2 16,-10-6 13-16,-4 2-11 15,-8 0 44-15,-8-5-47 16,-8 0-7-16,-5-9 10 15,2 0-5-15,2 0 0 16,8-5-6-16,2 1 13 16,7-5-13-16,9-5 0 15,6 0-54-15,6-8-69 16,12 0-189-16,64-58-377 16</inkml:trace>
  <inkml:trace contextRef="#ctx0" brushRef="#br0" timeOffset="194075.74">20844 17052 1823 0,'0'-4'305'0,"-2"4"-175"0,2-4 20 0,0 4-39 0,0 0-67 0,2 8-4 0,0 2-20 16,0 12 52-16,-2 9 43 16,0 10-59-16,4 8-16 15,-8-5-16-15,8 0-15 0,-3-2-9 16,2-8 0-16,1-2-120 16,1-6-34-16,-3-4-387 15,2 6-347 1</inkml:trace>
  <inkml:trace contextRef="#ctx0" brushRef="#br0" timeOffset="194241.77">20753 17357 684 0,'0'-2'1371'0,"2"-2"-1142"16,8-4-16-16,5 8-73 15,9-8-56-15,8 6-14 16,-1-2-37-16,-2 0-21 0,0 0-12 15,-2-2-162 1,41-24-377-16</inkml:trace>
  <inkml:trace contextRef="#ctx0" brushRef="#br0" timeOffset="194841.86">21397 17289 1580 0,'0'-4'622'0,"0"4"-523"0,0 0 105 16,0 0-47-16,0-4-40 15,-2 8-69-15,-3 4-34 16,-3 6 49-16,-11 8-26 16,-1 10-13-16,-2 0-24 15,4-2 9-15,0-8 0 0,12-4-9 16,1-8 0-16,3-2-22 15,4-3 22-15,-2-10-18 16,0-3 1 0,2-6-62-16,3-8 67 0,2-10-30 15,4-4 30-15,-2 0 12 16,2-8 0-16,-2 0 7 16,4-6-14-16,1 2 22 15,1 7-12-15,5 5 4 16,-2 6-7-16,4 12 32 15,-1 4-23-15,1 10 6 16,-3 4 0-16,2 4-6 16,-6 10 24-16,-1 16-32 0,1 6-1 15,-1 9 24 1,-1-1-23-16,1 6-1 0,-3-6 0 16,-3-8 14-1,-1-4-32-15,-2-6 1 0,-7-4-91 16,-3-8-88-16,-4 0-322 15,-35 8-123-15</inkml:trace>
  <inkml:trace contextRef="#ctx0" brushRef="#br0" timeOffset="195042.54">21374 17375 1620 0,'0'0'532'0,"0"0"-401"0,8 0 41 0,-2 0-49 0,9 0-54 0,8 0 32 0,2 0-65 0,4-2-21 0,2-2-15 15,-2-4-90-15,4 2-413 16,45-28-813-16</inkml:trace>
  <inkml:trace contextRef="#ctx0" brushRef="#br0" timeOffset="195574.7">21872 17427 1487 0,'-3'14'485'0,"3"0"-365"16,3 21 6-16,-1-3-30 15,2 8-67-15,1 0 17 16,3 0-45-16,-5-8 1 16,-3-2 17-16,2-8 11 15,1-12 11-15,-2-2 7 16,-1-2-2-16,0-6 88 16,3-6-7-16,-3-6-46 15,2-6-10-15,-2-4-19 16,-5-6-10-16,1-2-22 15,-3-2-19-15,1-12 25 0,10-1-26 16,3-1-25-16,4 2 7 16,2 8-18-1,8 6 1-15,-4 6-4 0,5 8 5 16,-1 6 19 0,0 2 15-16,0 8-12 0,1 0 12 15,-7 0-17-15,-1 8 17 16,-1 2-18-16,-8 2 13 15,-2 2-4-15,-4 0 9 16,-4-2 0-16,-3 2 6 16,-6 0-4-16,-1-2 19 15,-10-2-21-15,3-6 1 16,-4 4 19-16,3-6-20 16,3 2 0-16,7-8-8 0,6-2-23 15,7-2-175-15,40-24-492 16</inkml:trace>
  <inkml:trace contextRef="#ctx0" brushRef="#br0" timeOffset="195927.53">22388 17052 1972 0,'0'-4'469'0,"0"4"-238"0,-2-4-13 0,2 4-118 0,0 12-16 0,2 6-31 15,-2 10 13-15,-2 13-27 16,2 3-21-16,2 4 7 16,0-2-25-16,8-2-4 15,-4-4-9-15,1-12-20 16,-5-2-63-16,0-4-87 0,-4-9-173 16,-13-4-241-16</inkml:trace>
  <inkml:trace contextRef="#ctx0" brushRef="#br0" timeOffset="196207.95">22217 17066 1573 0,'2'4'324'15,"-2"-8"-108"-15,9 4-57 16,2 0-4-16,7-4-11 16,11 4-18-16,6 0-12 15,5 0-29-15,3 0-20 16,-1 4-23-16,1-8-41 0,-7 4 28 16,-3 0-29-16,-4-6-131 15,-2 6-124-15,10-4-382 16</inkml:trace>
  <inkml:trace contextRef="#ctx0" brushRef="#br0" timeOffset="196458.93">22270 17481 1752 0,'7'0'319'16,"0"0"-103"-16,6 0 48 16,9 0-100-16,3 0-49 15,6 0-20-15,2-4-38 16,1 0 18-16,-3-2-56 16,2 2-19-16,-4-4-15 15,-6-2-111-15,-4 6-256 16,-9-14-551-16</inkml:trace>
  <inkml:trace contextRef="#ctx0" brushRef="#br0" timeOffset="197225.06">19661 18013 1293 0,'-2'0'732'0,"0"0"-528"0,0-4-15 0,-1 0 27 0,3 4-66 0,0-6-53 0,0 6 10 0,0 0-59 0,0 6-32 0,5 12 43 0,2 12-16 15,-1 14-13-15,1 6-1 16,2 5-20-16,-4-8 6 16,1 4-15-16,0-11-21 15,-3-4 15-15,-6-10-81 16,-5-8-114-16,-8-10-277 15,-33-16-334-15</inkml:trace>
  <inkml:trace contextRef="#ctx0" brushRef="#br0" timeOffset="197496.48">19510 18143 2086 0,'0'0'342'0,"0"-2"-155"16,11-2 17-16,7 4-97 16,11-4-67-16,11 0 29 15,3-6-54-15,3 6-7 16,-2-4-8-16,-1 4-47 15,-1 2-42-15,-7-6-163 0,-8 4-285 16,2 8-99 0</inkml:trace>
  <inkml:trace contextRef="#ctx0" brushRef="#br0" timeOffset="197676.13">19686 18276 1766 0,'9'0'253'16,"-1"0"-47"-16,13-4-16 16,10 4-73-16,2-5-51 15,1 1-64-15,-1 1-2 16,-4-3-96-16,-2 1-230 16,13-17-344-16</inkml:trace>
  <inkml:trace contextRef="#ctx0" brushRef="#br0" timeOffset="198009.42">20060 18209 2035 0,'-2'0'333'15,"2"0"-139"-15,0-4 7 0,0 4-83 16,5 8-47-16,1 10-25 16,3 11 4-16,-3 9-17 15,4-2-32-15,-4 4 41 16,-2 0-42-16,1-8-16 15,-3-2-14-15,-2-6-54 16,0-6-86-16,-2-2-176 16,4-10-491-16</inkml:trace>
  <inkml:trace contextRef="#ctx0" brushRef="#br0" timeOffset="198742.75">20374 18281 1949 0,'-4'0'237'15,"0"0"-91"-15,-4 4 7 16,2 1-75-16,1-1-47 15,-1 6-1-15,0 2 23 16,-8-2-5-16,-2 8 1 16,0 0 44-16,1 4-61 15,4-4-20-15,4 4 7 0,5-4-16 16,6-10 5-16,5 6-16 16,7-10 2-16,1-8 0 15,10 0-6-15,-2-14-13 16,2 0 24-16,-7 0-22 15,-3 0 5-15,-7 0 17 16,-6 0-5-16,-2 4-5 16,-4 2 11-16,0 6-7 15,-5 6 1-15,2 2 6 16,1 2-6-16,0 0 5 0,1 10-6 16,8-2-17-16,6 2 16 15,7-6-46 1,9-6 15-16,4-2 14 15,-2-4 17-15,2-6-1 16,-2 0 9-16,-9-6 2 0,-4-2-2 16,-8 4 0-16,-3 0 32 15,-5 1-1-15,0 8 32 16,-3 1-16-16,3-1-5 16,-2 5 28-16,2 0-43 15,2 5-27-15,6-1 20 16,3 10-19-16,9 4 29 15,2 4-30-15,7 4 0 16,2-2 1-16,2 6 23 16,-2 2 12-16,-6-6 0 0,-15-4-18 15,-9 3 2-15,-10-10-20 16,-13-1 9-16,-11 0-2 16,-3-2-7-16,-6-6-16 15,2-2-4-15,4-11-23 16,9-8-2-16,12-6-59 15,15-19-103-15,13-3-163 16,67-85-274-16</inkml:trace>
  <inkml:trace contextRef="#ctx0" brushRef="#br0" timeOffset="199158.3">20938 18017 1990 0,'-2'0'450'0,"2"4"-303"0,0 10 28 15,2 8-29-15,2 10-53 0,0 12-14 0,-1 0-37 0,0 2 6 0,1-2-43 0,0-3 7 16,1-9-6-16,-3-6-6 16,0-14 0-16,0-6-6 15,-2-2 3-15,2-4-8 16,4-4-17-16,0-6-19 15,9-8 25-15,1-12-37 16,5-2-5-16,-2-4-28 16,4 5-2-16,-2 8 28 15,-5 6 22-15,-1 13 37 16,-5 2-7-16,-8 8 20 0,0 12-6 16,-8 4 26-16,-4 11 1 15,-5 1 43-15,-2-2-22 16,9-6 8-16,4 0 41 15,8-6-47-15,7-4-19 16,9-6 2-16,10-6-32 16,9 0 32-16,15-8-33 15,6 0-34-15,7-2-28 16,2-6-221-16,101-18-484 16</inkml:trace>
  <inkml:trace contextRef="#ctx0" brushRef="#br0" timeOffset="200047.55">22026 18045 1925 0,'-6'16'264'0,"2"2"-2"16,-7 14-77-16,7 8-29 0,4-4-101 0,4-1-38 0,5-3-2 16,-3-6-15-16,2-8-1 0,-6-8-117 15,0-6-163-15,-2-4-95 16,-16-18-422-16</inkml:trace>
  <inkml:trace contextRef="#ctx0" brushRef="#br0" timeOffset="200358.55">21903 18005 1708 0,'4'-10'363'0,"5"6"-93"16,14-2-75-16,-3 2-84 16,11 8-30-16,2 2-21 0,-7 12-8 15,3 8-43-15,-4 2-1 16,-4 2 37-16,-2 6-44 15,-5-3 14-15,-3 0 19 16,-4-5-5-16,4-2 20 16,-9-3-19-16,-4-1-28 15,-9-4 44-15,2-4-40 16,-10 4-4-16,-2-6 14 16,-2-2-5-16,-4-2 10 15,4-4-21-15,-2-4-34 16,4-4 33-16,8-4-120 15,9-10-188-15,53-45-545 16</inkml:trace>
  <inkml:trace contextRef="#ctx0" brushRef="#br0" timeOffset="200792.19">22462 18199 1612 0,'0'0'614'15,"0"-4"-467"-15,0 11 41 16,5 4-11-16,-1 7-57 16,0 13 1-16,5 5-64 15,-2-4-33-15,0 4 17 16,3 8-35-16,-1 4-6 15,5 2 0-15,-7-3 14 0,-3-14-13 16,-6-5-1-16,-3-7-18 16,-3-5 18-16,-4-9 0 15,-1-2 0-15,0-10 0 16,-9 0 12-16,1-12 21 16,-1-5 9-16,0-6-24 15,-3-4 27-15,1 2-32 16,-5 2-7-16,0 2 3 15,-3 0 0-15,3 4 9 16,0 4-18-16,-1 0-5 0,10 6-5 16,1-2-8-1,7 4-48-15,1-2-60 0,8 2-219 16,14-16-369-16</inkml:trace>
  <inkml:trace contextRef="#ctx0" brushRef="#br0" timeOffset="201012">22228 17945 1759 0,'-7'-4'591'0,"5"4"-420"0,-2-4 27 0,2 0-57 0,0 4-66 0,4 0-67 16,-2 0 20-16,2 0-28 0,2 0-85 0,7 4-278 0,20-4-470 16</inkml:trace>
  <inkml:trace contextRef="#ctx0" brushRef="#br0" timeOffset="202382.62">22609 18079 1283 0,'0'-4'810'0,"-3"4"-634"0,3 0 31 15,0-4-39-15,-4 12-108 16,2 6 19-16,-7 8-8 15,-5 10-40-15,-3 4-2 16,3 3-20-16,3-7-9 16,7-5 0-16,4-4 0 15,4-7 1-15,3-10-1 16,2-2-10-16,4-8 10 16,0-6 0-16,6-2-17 15,-1-11-8-15,-1 9-67 0,1-4 58 16,-7 9-37-1,-4 0-11-15,-3 5 49 16,-1 4 4-16,-1 0 8 0,2 4 15 16,1 0 6-16,8 6 26 15,1 7-26-15,7-3 6 16,2 0-11-16,-1 0 5 16,1 0-1-16,1-6-9 15,-2 0 10-15,5-4 8 16,-2-2-8-16,-3-8-12 15,-4 2 12-15,0-4 1 16,-5-6 8-16,-1 6-9 16,0-2 0-16,-1-4 15 15,-1 1-14-15,-2 4 14 16,3-5 11-16,-6 1 1 0,0 6 30 16,-5-4-6-16,-3 7-23 15,-2 4 59-15,-5 0-64 16,-3 8-16-16,-6 2-6 15,-5 2 8-15,1 7-6 16,4-1-3 0,5 0-3-16,7-4-8 0,5 4 11 15,2 0-6-15,5-6-6 16,4 6-19-16,4-10 30 16,7-6-57-16,2-2 4 15,5-6 12-15,-2-6-8 0,-1-6 19 16,-1 0 14-16,-8 0 17 15,1 0 26-15,-3 0-26 16,-2 4 0-16,1-3 7 16,-4 7-7-16,3 2-8 15,-1-2 8-15,-2 6 1 16,-3 4-1-16,-1-4-2 16,0 4 2-16,0 0 8 15,2-1-8-15,-4-1 10 16,-4-5 10-16,-4 3-20 15,2 0 35-15,0-2-24 16,-3 2-10-16,1 0 25 16,-5 4-26-16,-3 0-1 15,3 4 1-15,0 2 0 0,4 6 12 16,5-2-12 0,2 8-4-16,4-10-5 0,6 6 9 15,1-5-8-15,4-1 3 16,-1 2 5-16,-1-6 0 15,-6 10 0-15,4 12 0 16,-5 6 47-16,-1 22-7 16,-3 12-25-16,-4 10 29 15,2 13-23-15,-2 1 19 16,2-10 28-16,-3-14-49 16,-3-23 14-16,-8-28-33 15,-3-9 0-15,-6-6 0 16,6-18 10-16,5-7-14 15,12-16 4-15,9-9-32 16,13 0 31-16,16-2-22 0,5-7-7 16,5 5-6-16,8 8-30 15,-4-2 35-15,-4 8 11 16,-3 10 20-16,-7-2 9 16,-7 6-9-16,-6 4 12 15,-10 4 4-15,-9 8-7 16,-6 6 41-16,-6 4-25 15,-9 14-1-15,-5 4 21 16,-7 4-22-16,7 4-13 16,4 0 4-16,10-8-4 15,6-4 5-15,4 0-15 16,9-10-5-16,1 0 5 16,8-4 21-16,-2-8-3 0,2-2 5 15,-7 0-16 1,-3-6 58-16,-5 2-47 0,-9-4-11 15,-5 4 22 1,-9-2-29-16,-15 2-40 0,-9 4-66 16,-12 12-178-16,-116 28-608 15</inkml:trace>
  <inkml:trace contextRef="#ctx0" brushRef="#br0" timeOffset="205959.7">15926 16066 1447 0,'0'0'299'0,"0"0"-203"0,0 0-3 0,6 4-18 0,5-4 51 0,2 4 0 15,9-2 0-15,3-2-42 16,2 0 28-16,4 0-49 15,0 0-24 1,-2-2 9-16,4-2-28 16,-1 0-13-16,3 0-7 0,-4-6 11 15,0 2-34-15,-8-2-2 16,-8 2-52-16,-11-2-5 16,-6 6-49-16,-9-4 49 15,-9 2 23-15,-7 6 47 16,-8 10 6-16,-3-2 6 15,-4 10 0-15,3 0 30 16,4-4 44-16,8 8-10 16,8 0-37-16,10 2-21 15,11 2 24-15,7-4-30 0,11 4-9 16,2-4 8-16,9 0 2 16,4-2 4-16,0 1-5 15,-4-3 2-15,-9 0 11 16,-9-4-13-16,-10-5 0 15,-10 8 3-15,-7-7 3 16,-11 4 2-16,-1 2-8 16,-10-6 0-16,-2-2-4 15,3-4 4-15,2-4-5 16,1-4 4-16,10 0-4 16,2-4-5-16,11 2-55 15,2-10-82-15,10 2-99 16,34-27-324-16</inkml:trace>
  <inkml:trace contextRef="#ctx0" brushRef="#br0" timeOffset="206260.14">16587 16098 1755 0,'-3'-4'492'16,"3"4"-387"-16,-2 0 45 0,2 0-54 0,2 8-55 0,-2 6 19 0,3 12-6 16,1 10-27-16,5 4 49 15,-2 0-47 1,2 4-10-16,-3-3-8 0,1-5-10 15,2-4-1-15,-2-2-30 16,-5-8-107-16,-4-4-80 16,-30 4-324-16</inkml:trace>
  <inkml:trace contextRef="#ctx0" brushRef="#br0" timeOffset="206475.92">16444 16236 2004 0,'4'-4'291'0,"6"2"-194"16,11-6 82-16,12 4-83 15,8-4-63-15,3 2-33 16,6 2-27-16,-2-2-51 15,2 2-167-15,64-18-371 16</inkml:trace>
  <inkml:trace contextRef="#ctx0" brushRef="#br0" timeOffset="206861.84">16830 16348 1983 0,'2'-1'340'16,"-2"1"-158"-16,4-4-28 15,2 4-85-15,8 0-69 16,-1 0 34-16,3 5-34 15,2 12 1-15,-2-3 19 0,-5 12-20 16,0-4 0-16,-6-2 0 16,-3-4 2-16,0-12 5 15,-4 2-7-15,2-6 0 16,2 0 23-16,-4-6-12 16,2-6-10-16,0-2-2 15,4-12 7-15,5-1-21 16,7-5 15-16,3 5-69 15,8-4-12-15,6 3-91 16,6 6-121-16,63-8-188 16</inkml:trace>
  <inkml:trace contextRef="#ctx0" brushRef="#br0" timeOffset="207341.87">17322 16447 1757 0,'0'0'485'0,"0"0"-397"0,2 0 59 0,7 0-46 0,5 2-62 0,5-2 43 0,4-2-65 0,4 0-17 15,-5-6 14-15,2-6-13 16,-2 0 5-16,-6-2-6 16,-3 2 6-16,-6 0-15 15,-1-3 9-15,-10 2-48 16,-2 7 24-16,-7-1 3 15,-10 5 3-15,-4 8 12 16,-8 5 6-16,-5 9-1 16,-3 8 1-16,5 6-6 15,7 4 6-15,14-4 0 16,9 2-2-16,13-2 1 16,9-6-50-16,12-8 51 15,6-4-61-15,3-6-37 0,11-8-116 16,0-8-121-16,64-24-601 15</inkml:trace>
  <inkml:trace contextRef="#ctx0" brushRef="#br0" timeOffset="208095.95">17761 16348 1711 0,'-11'8'315'0,"1"1"-141"15,-11 9 17-15,0 4-79 16,3 4-88-16,7 2 40 16,9-2-64-16,9-4 0 15,4-8 12-15,9 0 3 16,2-6 7-16,5-8-22 15,2-4 1-15,-2 0 19 16,-1-10-20-16,-3-4-21 16,-3-4 10-16,-5 0 11 15,-5-10-7-15,-2 6 7 16,-6 4 0-16,-4-1 14 16,0 14-14-16,0 0 0 15,-5 9 0-15,2 9 1 0,-3 9-10 16,1 5 6-16,3 8 2 15,4-1-22-15,6-6 23 16,3-2-9-16,0-4 3 16,0-10 12-16,-2-4 5 15,-1-8-4-15,4-4 17 16,0-6 45-16,11-4-58 16,0-4-11-16,6 0 4 15,0-4-2-15,0 6 2 16,0 8-4-16,0 2 0 15,-8 6-21-15,-1 9 21 16,-4 8 0-16,-3 1 0 16,-7 4 21-16,-4-2 24 0,0-2-15 15,-2-8 8-15,0 2 53 16,-2-8-23-16,4 0-7 16,-3-4 4-16,3 0-40 15,3-2 25-15,-1-2-50 16,4-10 0-16,5-4-10 15,5 4 10-15,2 4-11 16,2-3-8-16,-2 12-14 16,6 5 19-16,-2 4 7 15,5 1-34-15,0 8 41 16,2 1-45-16,0-5-15 16,-5 0 15-16,-2-5-36 15,-8-4 53-15,2-4-8 16,-9-5-51-16,2 0-129 15,1-5-304-15,17-31-721 16</inkml:trace>
  <inkml:trace contextRef="#ctx0" brushRef="#br0" timeOffset="208534.87">18654 16034 1890 0,'-2'0'324'0,"2"0"-155"0,-2 0 13 0,-3 4-113 16,-1 10 25-16,-6 10 35 0,-5 10-33 0,1 10-33 0,3 6-6 0,5-2-55 16,4 6 49-16,4-8-51 15,4-1 6-15,4-5-5 16,3-10-1-16,1-12 0 15,0-4-1-15,1-10 9 16,3-8-11-16,2-4 3 16,4-6-2-16,7-12-8 15,-4-6 10-15,4 0-9 16,-4-7 9-16,-2 7 0 16,-4 9 2-16,-9 10-2 15,-5 9-25-15,0 12 25 16,-3 10 13-16,5 10-12 0,-3 11-1 15,3-7 14-15,1 0-17 16,2-6 3-16,-2-12-23 16,-1-2 1-16,2-10-80 15,0-8-51-15,0-8-188 16,9-44-382-16</inkml:trace>
  <inkml:trace contextRef="#ctx0" brushRef="#br0" timeOffset="208709.61">18808 16142 1690 0,'-2'-4'847'0,"0"2"-655"15,-3 0-24-15,5 0-42 0,0 2-91 16,2 2 16 0,1 2-51-16,1 0-12 0,6 4-48 15,7-4-183-15,56-4-445 16</inkml:trace>
  <inkml:trace contextRef="#ctx0" brushRef="#br0" timeOffset="208960.54">19064 16040 1650 0,'2'0'679'0,"-4"4"-563"16,2 14 53-16,-2 8 8 0,2 10-100 16,2 4-20-16,5 4-27 15,4 0-20-15,2-3 47 16,3-5-57-16,-3-9-12 16,3-4 6-16,-5-11-54 15,-4-6-75-15,0-6-215 16,-5-18-381-16</inkml:trace>
  <inkml:trace contextRef="#ctx0" brushRef="#br0" timeOffset="209112">19051 16222 1858 0,'20'-4'688'16,"8"-4"-541"-16,26 2 32 15,8 2-100-15,10-2-78 16,1-2-1-1,-2 4-10-15,-4-6-272 0,43-34-730 16</inkml:trace>
  <inkml:trace contextRef="#ctx0" brushRef="#br0" timeOffset="213425.86">18060 8729 1351 0,'-3'-3'304'0,"3"2"-109"0,-5-2-127 0,5 2-17 0,0 1 27 0,0 0-41 16,0 0 4-16,0 0 19 15,0 0-8-15,0 0 73 16,-2 1-62-16,0-1-11 16,2 3 46-16,-2-3-19 15,-1 0-16-15,3 1 3 16,0-1-57-16,5 0 32 15,11 0-28-15,26 0-13 16,27 0 45-16,25-1-24 16,17-6-20-16,3 0-1 15,-8 3 1-15,-10-3 0 16,-13 3-1-16,-19-3-66 16,-19 4-178-16,0 10-355 15</inkml:trace>
  <inkml:trace contextRef="#ctx0" brushRef="#br0" timeOffset="213626.26">18095 8969 1813 0,'4'0'591'0,"8"-2"-514"15,16-2-46-15,19 0 25 16,18 0 55-16,16-2-111 15,12-2 1-15,74-6-2 16,38-4-130-16,2-26-767 16</inkml:trace>
  <inkml:trace contextRef="#ctx0" brushRef="#br0" timeOffset="-212420.08">20236 2334 1361 0,'0'0'269'0,"0"0"-139"16,-5 0-11-16,10 0-40 0,-5 0 49 0,0 0-76 16,0 0-20-16,0 0-14 15,2-4-18-15,1 2 0 16,-1 0-1-16,0 2 7 15,0-2 27-15,-2 0-15 0,3-2 24 16,-1-8 13 0,4 0-5-16,5-8-13 0,7-2-16 15,3 0-15-15,6-5 42 16,6 1-48-16,0 0 12 16,5 2 5-16,4 0 2 15,9-2-11-15,1-2-8 16,8-2 0-16,3 4 6 15,1 0-6-15,3 0-9 16,-9 4 8-16,-2 2 1 16,-4 6-1-16,-11 0 1 15,-7 3 0-15,-10 4 3 0,-9 3-3 16,1 1 0-16,-7 2 0 16,-2-2 2-16,1 2 11 15,4-3-13-15,-3 1 2 16,-5 0 40-16,0 0-30 15,-2 3-5-15,0-1 20 16,-2 1-12-16,0 0 3 16,-2 1-18-16,2-1 0 15,0 0-27-15,-2 0 17 16,2 3-100-16,0-6-31 16,-2 3-28-16,-4-1-76 15,-3-3-325-15,-18-14-298 16</inkml:trace>
  <inkml:trace contextRef="#ctx0" brushRef="#br0" timeOffset="-211634.1">21096 1722 1055 0,'-2'-2'335'0,"-1"-2"-140"0,1-6-44 0,0 4-50 0,0-2-19 0,0 4 26 0,2 2-9 15,0 0-12-15,0 2 27 16,0-2-67-16,0 2-19 15,0 0-1-15,4 0-18 16,5 0 35-16,3-2-44 16,0-2 1-16,5 2 31 15,-4 2-32-15,-1 0-1 16,5 2 1-16,-5 0 7 0,7 0 25 16,-3 0-32-1,-1 0 0-15,1-2 24 0,-3 0-19 16,-4 0-4-16,2 0 5 15,-2 0 2 1,-5 0 22-16,1 0-30 0,-5 0 0 16,0 0 23-16,0 0-23 15,0 2 1-15,0-4 20 16,0 4-4-16,0-4 38 16,0 2-40-16,0 0-13 15,0 0 52-15,0 0-54 16,0 0 1-16,0 0 4 15,0 0 4-15,0 0-14 0,-5 10 5 16,1 2 0-16,0 12 2 16,-8 4-2-16,1 8 0 15,0-7 0-15,-3-3 2 16,1-4 8-16,5-6-10 16,-2-4 0-16,4-2 5 15,-1-2-5-15,3-4 0 16,2 0-1-16,0 0 7 15,2-4 3-15,2 0-9 16,-2 0 0-16,-2 0 26 16,2-4-20-16,0 4-5 0,0-2 2 15,-4-2 11 1,2-2 2-16,-2 0-16 0,0 0-1 16,2 0 1-16,-3 2 0 15,1-2-6-15,2-2-3 16,-4-2 0-16,4-4-3 15,-2-2 12-15,-5-7 0 16,1 1-5-16,-6 0 5 16,-3 3-7-16,3 1 6 15,-4 5-6-15,2-1-19 16,3 8 26-16,-1 0-19 16,6-2 8-16,1 4-10 15,3-2-9-15,2 0-16 16,-3-2-22-16,2 4 62 15,3 2-54-15,0 2-91 0,0-2-10 16,-2 0-161-16</inkml:trace>
  <inkml:trace contextRef="#ctx0" brushRef="#br0" timeOffset="-210252.98">22277 810 878 0,'-2'-6'497'0,"0"2"-357"0,-1-2 32 0,0 2-16 0,3 0-67 0,-4 4 43 0,4 0-54 0,0 0-6 15,-2 2 16-15,2-2-38 16,0 0 20-16,0 2-70 15,-4 4 18-15,-5 16-1 16,-11 14-10 0,-7 22 1-16,-4 10-8 0,-3 0 1 15,10-3 14-15,0-7-15 16,4-10 0-16,-3-8-3 16,4-4 3-16,-4-8-15 15,7-8 6-15,5-10-5 16,7-4 7-16,4-6-7 15,0-6-31-15,0-8 15 16,2-4-3-16,0-8-1 16,5-6 22-16,-1-6-18 0,6-6 9 15,-3-4 13 1,7-4 8-16,-3-1-7 0,7 1 7 16,-1 0 0-16,4 10 8 15,-3 4 1-15,-5 8 30 16,4 10-14-16,-8 6 1 15,-3 5 46-15,-4 6-47 16,2 1-4-16,-4 0-16 16,0 6 5-16,5 4 25 15,3 6-7-15,6 10-27 16,5 6 68-16,-4 4-48 16,3 6-7-16,-2 0-7 15,0-4 1-15,-5 3 23 16,1-6-31-16,1 2 0 15,-9-8-22-15,2-6-5 0,-6-1-149 16,-2-4-86-16,-27 10-221 16</inkml:trace>
  <inkml:trace contextRef="#ctx0" brushRef="#br0" timeOffset="-210019.55">22088 1074 1437 0,'0'0'289'0,"0"0"-134"0,2 0-74 0,0 0 0 0,7 0 42 0,3 0 6 0,5 0-18 0,10 3-3 0,0-2-62 0,2 2 49 15,4-3-95-15,5 0-13 16,4-4-49-16,3-4-152 15,70-27-247-15</inkml:trace>
  <inkml:trace contextRef="#ctx0" brushRef="#br0" timeOffset="-209697.39">22830 806 1622 0,'0'0'351'0,"-2"0"-178"16,2-2-19-16,0 4 26 16,-3-2-21-16,1 4-126 15,2 0-32-15,2 4 27 16,1 8 10-16,1 6-14 15,3 4-24-15,1 6 15 16,-1 2 6-16,4 0-21 16,-4 4-5-16,-5-6 4 15,-4 4-75-15,-2-1-120 0,-10-5-56 16,-1-6-114 0,-35-8-443-16</inkml:trace>
  <inkml:trace contextRef="#ctx0" brushRef="#br0" timeOffset="-209399.22">22669 848 1039 0,'-2'0'718'0,"2"0"-565"15,-5 0-53-15,5 0 86 0,-2 0-54 16,2 2-48-16,0 0-9 16,2-4 0-16,0 2 0 15,1 0-46-15,4-2-16 16,6 2 52-16,12-2-49 16,8 0-4-16,7 0-4 15,5-2-8-15,-1-4-45 16,1 0-152-16,-9 0-125 15,19-12-235-15</inkml:trace>
  <inkml:trace contextRef="#ctx0" brushRef="#br0" timeOffset="-209086.13">22693 1187 1356 0,'0'4'264'0,"3"-4"-150"15,-1 2-25-15,0 0 80 16,5 0-19-16,0 0-3 16,4 0-13-16,7 0-47 15,1-2 10-15,11 0-50 16,1 0-47-16,-3 0 44 15,8 4-44-15,-2-2-1 0,2 4 1 16,-1-4-77-16,-4 0-37 16,-2-2-133-16,-4-2-65 15,21-12-273-15</inkml:trace>
  <inkml:trace contextRef="#ctx0" brushRef="#br0" timeOffset="-208585.93">23514 1081 1486 0,'-2'-3'226'0,"2"3"-100"16,-3-1 42-16,1-3-3 16,-3-3-79-16,2 4 17 15,2-1 1-15,-2 1-14 16,-1 2-27-16,2 1-48 16,-4 4 22-16,-7 10-37 15,-10 9 0-15,0 8-9 16,1 5 9-16,9-2-5 0,9-6 4 15,4-2 2 1,6-8-13-16,1-4 12 0,7-6 0 16,-2-2 3-16,7-6-3 15,4-2 6-15,0-4-13 16,6-8 22-16,-2-4 6 16,-5 0-21-16,-2-4 0 15,-6 0 12-15,-6 2-12 16,-5-2-5-16,-6 0-1 15,-5 0-21-15,-6 5 8 16,-9 8 10-16,-3 4-24 16,-10 5-6-16,-4 6-164 15,-2 9-143-15,-36 9-337 16</inkml:trace>
  <inkml:trace contextRef="#ctx0" brushRef="#br0" timeOffset="-207952.63">23821 1109 1692 0,'0'4'248'0,"0"-2"-160"0,2 6 34 15,3 2 1-15,3 8-14 0,0 8-46 0,3 4-16 0,-3 8-47 16,1 0 49-16,3-2-49 0,-6-6-9 16,-2-6 9-16,-1-3 3 15,-3-3-3-15,-3-7-47 16,-3 1-26-16,-3-3 71 15,-3-5-28-15,0-4 14 16,1-4 16-16,-3-9 0 16,1-9 1-16,-1-10-2 15,-1-6 7-15,3-6 33 16,-1-8-39-16,5-8-4 16,2 4 4-16,2 2 0 15,14 5 0-15,-2 11-6 16,5 10 12-16,5 4 0 15,1 8-6-15,2 8-41 0,4 6 41 16,2 8 14-16,0 10-14 16,-1 0-3-16,-2 4 3 15,-6 0 9-15,-7-1 3 16,1-4-9-16,-8 2 19 16,-4-3 14-16,-2-2 3 15,0-2-24-15,-10 0-15 16,1-1 58-16,-7 8-51 15,-3-3-6-15,-6-2 25 16,4-2-25-16,1-4 10 16,7-4-11-16,6 0 0 0,4-4-24 15,2 0-39 1,3-10-110-16,8 0-119 0,36-37-338 16</inkml:trace>
  <inkml:trace contextRef="#ctx0" brushRef="#br0" timeOffset="-207570.51">24316 898 1444 0,'-2'0'373'0,"-3"0"-202"0,-2 0-39 0,-8 8-6 0,-3-2-48 0,-9 4 3 0,1 10-1 0,-1-4-44 0,7 2-24 16,9-6 42-16,9 2-54 15,4-4-5-15,6 6 5 16,11-2 8-16,5 4 24 16,5 0-32-16,6 3 0 15,1-3 11-15,-9-2-11 16,-5 2-12-16,-10-8 12 15,-10 0 0-15,-7-2 5 16,-9 4-5-16,-15 0-15 16,-13 4 0-16,-11-2-71 15,-10-2-35-15,1-6-59 0,4-2-44 16,0-6-92-16,-82-4-1116 16</inkml:trace>
  <inkml:trace contextRef="#ctx0" brushRef="#br0" timeOffset="-207086.68">22396 1652 1402 0,'0'0'265'0,"0"2"-133"0,2-2 0 0,0 0-24 0,4 2-4 0,12 0 13 0,8 0 82 0,17 0-67 15,10-2-42-15,13-2 15 16,-4-4-64-16,5 0-26 16,-7-6-15-16,-12 0-84 15,-7 2-165-15,-3 0-441 16</inkml:trace>
  <inkml:trace contextRef="#ctx0" brushRef="#br0" timeOffset="-206936.93">22442 1883 2021 0,'0'0'200'0,"2"0"-88"15,6 0-7-15,9 0 36 16,14 0-37-16,11-5-52 16,16 1-52-16,16-3-4 15,168-58-541-15</inkml:trace>
  <inkml:trace contextRef="#ctx0" brushRef="#br0" timeOffset="-189916.66">16979 6579 1342 0,'-2'0'363'0,"2"0"-279"0,0 0-7 0,-5-2-26 0,10 2 36 0,-5 0-11 15,0 0-47-15,0 0 70 16,0 0-18-16,0 0-27 0,2 0 40 16,-2-2-40-16,4 2-7 15,3 0-13-15,13 0-20 16,16 2 91-16,17 0-54 15,21-4-29-15,8-8 29 16,10-4-50-16,6-8 14 16,-3-8-15-16,3-6 17 15,-4-4-32-15,-1 1 15 16,-10 3 0-16,-16 6-11 16,-16 8-2-16,-13 6-167 15,-16 8-156-15,-19 8-168 16,-64 26-1033-16</inkml:trace>
  <inkml:trace contextRef="#ctx0" brushRef="#br0" timeOffset="-189590.7">17081 6673 1363 0,'-8'0'557'0,"0"2"-433"0,-5-2-88 16,7 2 26-16,6-2 73 16,2 0-75-16,14 2 36 15,10-2-2-15,23-2 1 16,22-8 8-16,14-8-31 0,6-10-42 16,3-4 8-1,0 2-29-15,-5 0 40 16,-4 4-49-16,-8 2-3 15,-10 4 2-15,-7 4 1 0,-15 5-30 16,-16 6-45-16,-9 3-95 16,-11 2 35-16,-7 6-79 15,-7-2 1-15,-4 2-72 16,-37 3-652-16</inkml:trace>
  <inkml:trace contextRef="#ctx0" brushRef="#br0" timeOffset="-186735.67">16883 4325 938 0,'-3'0'481'0,"3"0"-419"0,0 0-53 0,0-2 109 0,0 2 4 0,0 0-32 16,0 0-5-16,0 0-46 16,0 0 68-16,3 0-29 15,-6 0-33-15,3 0 33 16,0 0 1-16,0 0-4 15,0 0 6-15,0 0-25 16,0 0 58-16,0 0-71 16,0 0-23-16,0 0 38 15,0 0-22-15,0 0-25 16,0 0-11-16,0 0 22 0,-4 16-37 16,2 6 15-16,0 12 0 15,-1 12 17-15,1 5-16 16,-2 3 10-1,0 0-22-15,1-8 22 0,-1-6 1 16,-3-4-12-16,2-8-3 16,1-2 3-16,2-8 0 15,0-6 1-15,2-2-1 16,0-6 1-16,-2-1 10 16,4-3-11-16,-4 0-2 15,4-3 2-15,-2 3 0 16,0 0 1-16,0 0-2 15,0 0 7-15,0 0 9 16,0-2-15-16,0 2 0 16,0 0 23-16,0 0-4 0,0 2 10 15,0-2-29-15,0 0 7 16,0 0 43-16,0 0-50 16,0 0 0-1,0 0 6-15,0 0 6 0,0 0-2 16,0 0-10-16,0 0-3 15,0 0-34-15,13-6 29 16,1 4 8-16,3 2 5 16,12-2-4-16,0-2 26 15,4 3-27-15,1-4 0 0,-1 3 8 16,-2 0-8 0,-1-2-3-16,-2 3 3 0,-1-4 0 15,-9-1 15-15,-5 4-15 16,-1 2 0-16,-6-2-39 15,-3 2 36-15,-3 0-99 16,2 0-108-16,0 0-121 16,2 0-25-16,-2-12-596 15</inkml:trace>
  <inkml:trace contextRef="#ctx0" brushRef="#br0" timeOffset="-186451.39">16905 4716 1687 0,'0'0'259'0,"0"0"-190"0,2 0 23 0,-2-4 140 0,4 4-131 0,6 0-53 0,5-2 13 16,10 0-5-16,8-4 20 16,7 0-76-16,1-4 24 15,-2 2-36-15,-3-2 12 16,-7-2-115-16,-2 2-158 16,4-14-191-16</inkml:trace>
  <inkml:trace contextRef="#ctx0" brushRef="#br0" timeOffset="-186214.22">16941 4525 1869 0,'5'-4'274'0,"-1"3"-209"15,9-3 29-15,5-1 37 16,4 0-11-16,5-3-104 16,-1 2-2-16,3 2-7 0,-2 0-7 15,-4-3-96 1,2 0-135-16,27-18-269 0</inkml:trace>
  <inkml:trace contextRef="#ctx0" brushRef="#br0" timeOffset="-185732.12">17462 4423 1711 0,'0'0'276'0,"0"0"-156"16,0 0-52-16,0 0 80 0,1 0-2 16,-1 0-76-16,0 2-35 15,3 3-20-15,0-1 1 16,6 5 55-16,2 9-56 16,5 10-2-16,-5 8 8 15,1 3-9-15,-4 7-3 16,-4 0-9-16,-2 0 8 15,1-6 7-15,-3-10-15 16,2-6 0-16,-4-8 1 16,2-5 0-16,0-6 0 15,0-2-1-15,2-3 14 16,-2 0 11-16,2-4-25 0,4 1 0 16,10-3 40-16,7-6-15 15,10 0-1-15,9-8-24 16,2 0 17-16,1-2-4 15,2 0-13-15,-4 6-19 16,-3 0 8-16,-3 0-83 16,-3 6-157-16,-8-2-121 15,19-18-513-15</inkml:trace>
  <inkml:trace contextRef="#ctx0" brushRef="#br0" timeOffset="-185184.2">18052 4337 1057 0,'-2'0'647'0,"2"0"-536"0,-2-2-36 0,2 4 72 0,0-2 3 0,0 0-40 0,0 0 13 0,2 4-89 0,0 10-17 0,1 16 56 0,4 8-8 16,-1 13-7-16,6-4-58 0,1 0 0 16,-2-5-4-16,0-4 4 15,0-10-87 1,-4-6-62-16,-5-10-145 0,-9-18-234 16</inkml:trace>
  <inkml:trace contextRef="#ctx0" brushRef="#br0" timeOffset="-184816.16">18450 4331 1640 0,'0'6'476'15,"0"-2"-400"-15,-6 4-41 0,6 4 83 16,-4 0 14-16,-4 4-105 15,-5 4 26-15,-12 2-53 16,-2 0 10-16,-2-1-2 16,0-6-8-16,2-1 0 15,7-6-8-15,5-3 22 16,3-1 7-16,8-4-21 16,4 0 9-16,3 0-27 15,1 1 18-15,9 8 0 16,5 0 9-16,13 4-8 15,9-4 68-15,6-2-31 0,4-1-26 16,-1-6 58 0,0 0-31-16,-6-2-21 0,-4 2-18 15,-7 0-19-15,-10 2 8 16,-7-2-202-16,-2 0-305 16,8-10-576-16</inkml:trace>
  <inkml:trace contextRef="#ctx0" brushRef="#br0" timeOffset="-184417.04">18991 4459 1484 0,'0'0'261'0,"0"0"-107"0,2 0-59 0,2 0 47 0,12 0 26 0,6 0-58 0,14-3-14 0,6-4-24 0,3 1-27 0,-1-2 70 0,-2-2-107 16,-1 1-8-16,-5-2-7 16,-3-1-103-16,-6 6-124 0,-8 2-111 15,-14 14-444-15</inkml:trace>
  <inkml:trace contextRef="#ctx0" brushRef="#br0" timeOffset="-184217.26">19131 4608 1563 0,'0'2'382'0,"5"-2"-284"15,-1 0-59-15,5 2 219 16,7-2-102-16,5-2-50 0,2 2-14 15,4-2-25-15,2-2-29 16,-7-2-38-16,3-4-122 16,-3-3-151-16,27-41-642 15</inkml:trace>
  <inkml:trace contextRef="#ctx0" brushRef="#br0" timeOffset="-183434.88">19374 4273 1447 0,'-5'2'462'0,"3"-2"-387"0,0 0 53 0,2 0 46 0,2 2-68 0,10 2 2 0,7 6-18 0,14 2-12 16,15 4-16-16,-1 0-47 15,12-2 66-15,1 0-81 16,-2-4 6-16,-4 0 25 16,-5-4-21-16,-9 0-9 15,-8-2-2-15,-14 4 12 0,-7-4-22 16,-7 2 11-1,-4 11 0-15,-7 6 48 0,-11 13-22 16,-4 14-16-16,-10 7-10 16,-5-5 21-16,-3 2-4 15,-1-6-17-15,-1-6-41 16,0-4 40-16,7-8-91 16,6-8-62-16,8-9-109 15,19-26-265-15</inkml:trace>
  <inkml:trace contextRef="#ctx0" brushRef="#br0" timeOffset="-182647.22">20283 4124 1256 0,'-2'0'518'0,"2"0"-410"0,-7 0 12 0,7 3 42 0,-2-2-64 0,-1 10 26 0,-1 7-47 16,-3 16-26-16,1 4 1 15,-3 12 7-15,2 2 35 16,-2 4-83-16,3-4 2 16,1-6 22-16,3-6-35 15,0-9-1-15,0-9 1 16,4-10 0-16,-2-4 9 0,2-6-9 15,7 0 0 1,4 0 57-16,3-2-36 0,11 0 18 16,-1-6 0-16,8-4-27 15,-1 2 38-15,0-6-50 16,-3 4 0 0,-1-3 15-16,-8 4-15 0,2 3-28 15,-12-2-26-15,-4 4-104 16,-5 4-28-16,-2-5-84 15,-4 4-84-15,-30-2-393 16</inkml:trace>
  <inkml:trace contextRef="#ctx0" brushRef="#br0" timeOffset="-182450.99">20316 4457 1680 0,'9'-4'258'0,"1"-4"-159"0,2 0 48 15,9-4 64-15,1 3-133 16,4 0-1-16,-1 0-25 16,4 0-52-16,-2 3 11 15,-7-4-11-15,-2 4-197 16,-5-2-130-16,-17-26-1054 16</inkml:trace>
  <inkml:trace contextRef="#ctx0" brushRef="#br0" timeOffset="-182252.3">20294 4215 1773 0,'2'0'357'0,"2"-4"-288"16,6 0-8-16,3 0 104 15,7 0 14-15,3 0-116 16,-2 0-56-16,6 0 22 15,-4 2-29-15,4-2-144 16,-6 0-227-16,29-23-1374 16</inkml:trace>
  <inkml:trace contextRef="#ctx0" brushRef="#br0" timeOffset="-181380.33">20858 4128 850 0,'-2'0'889'0,"2"-1"-713"0,-4 1-88 15,0-3 55-15,2 3 49 0,2 0-101 0,-2-1-25 0,2 1 23 0,0 0-14 0,0 0 10 0,2 0-41 0,-2 0-28 0,0 1 68 16,-2 2-84-16,0 9 1 16,0 12 18-16,-5 10 13 15,-4 10-7-15,0 2-25 16,2-2 0-16,-5-2 18 16,3-4-18-16,5-8-3 0,2-5 2 15,-2-6 2 1,3-2-1-16,3-8 0 0,0 0 0 15,3-4-10-15,1 0 10 16,0-3-2-16,0 0 2 16,3-1 11-16,2 3 10 15,4-1-21-15,4-2 0 16,12-2 36-16,3-3-35 16,8-2-1-16,2-6 0 15,0-1 0-15,-1-1 22 16,-3 2-22-16,-7-2-19 15,-4 6 1-15,-8-2-134 16,-3 2-212-16,-3-14-158 0</inkml:trace>
  <inkml:trace contextRef="#ctx0" brushRef="#br0" timeOffset="-180864.56">21316 4137 565 0,'-2'0'1252'0,"2"0"-1056"0,0-2-89 0,0 2 94 0,0 0-3 0,2 0-114 0,-2 2 0 0,3 2-71 0,4 8 5 0,6 10 35 0,3 8-35 16,-1 8 51-16,1 2-68 15,-7 2 10-15,-3-4 17 16,-2-6-28-16,-6-4-2 15,-2-6 2-15,-3-4-120 16,-3-4 4-16,-6-6-185 16,-36-16-375-16</inkml:trace>
  <inkml:trace contextRef="#ctx0" brushRef="#br0" timeOffset="-180516.34">21551 4084 1895 0,'-3'15'212'0,"-3"-1"-172"0,-6 18 89 16,-5 5-36-16,-10 6-51 15,-2-1 5-15,2-8-32 16,2-6 4-16,8-8 28 15,9-6-22-15,-2-8 59 0,8-4-67 16,4-2 1 0,8 2 19-16,5 2 16 0,14 4-2 15,13-2-7-15,9 1-43 16,3-6 75-16,4-1-76 16,-1-1-1-16,-5-4-8 15,-5 1 9-15,-7-4-95 16,-11-2-230-16,-2-10-379 15</inkml:trace>
  <inkml:trace contextRef="#ctx0" brushRef="#br0" timeOffset="-178535.47">16990 5211 1162 0,'-2'-2'354'0,"-1"-1"-188"0,-3 0-25 0,-1-1-15 0,0 0 18 0,1 0-75 0,-3-2 41 0,-3 5-59 15,-3 1-18-15,-3 0 28 16,-4 1-23-16,2 5-16 0,-9 2-22 16,-2 9 6-1,-7 2 2-15,-11 13-8 0,-7 12-8 16,-7 7 8-16,-5-1 1 16,1 0 9-16,9 0-10 15,6-6 6-15,8 4 8 16,1 5-14-16,3 1-3 15,5 6 3-15,4-2 0 16,10 4-1-16,8 2-5 16,9-5 6-16,8 1 0 15,7-10 0-15,5-6-6 16,7-10 6-16,5-6 0 16,6-2 9-16,4-6-9 15,2-2 0-15,7-6 57 16,-1-2-43-16,6-8-13 0,-6-6 19 15,1 0-14-15,-5-6 26 16,-6 2-32-16,-3-2 0 16,-4 6 1-16,-11 0-1 15,-3 2-3-15,-7 2 2 16,-4 0 2-16,-4 0 31 16,0 0-22-16,-2 0-9 15,0 0 83-15,-2 0-69 16,-1-4-3-16,-9 0 7 15,4-4-18-15,-7-2-2 16,-1-2-8-16,1 2-7 16,-1-4-13-16,0 4 29 15,5 4-18-15,2-2 11 16,4 6 7-16,3 0-6 0,2 2 6 16,2 0 0-16,0-2-17 15,4 2 17-15,-2 0-24 16,3-2 14-16,8 2 10 15,3 0-6-15,6 0 6 16,4 0 0-16,1 2 43 16,-2 2-22-16,-5 4-19 15,-5 2 29-15,-1 4-5 16,-5 2 32-16,-7 4-58 16,-6 6 8-16,-7 2 37 15,-10 8-45-15,-3 0-47 16,-5 3-148-16,0-7-290 0,-34 24-518 15</inkml:trace>
  <inkml:trace contextRef="#ctx0" brushRef="#br0" timeOffset="-166064.65">20308 2288 775 0,'0'0'448'0,"0"-2"-359"0,0 2 31 0,0-4 24 0,0 4-50 0,0-2 23 0,0 2-49 16,0 0 23-16,0 0-25 15,0 0 8-15,-3-2 50 16,3 2-44-16,0 0 2 16,-2 0-2-16,2-2-41 15,-3 0 61-15,1-1-44 0,2 2-19 16,-2-2 43-16,0 2-65 16,0-5-3-16,-1 6-12 15,1-4 18-15,2 1 4 16,-2 2-22-16,-2-2 0 15,2 3 3-15,-3-1-3 16,0-1 0-16,-1 0-1 16,-3 0 2-16,2-1-12 15,-2-1 11-15,-2 0 0 16,5 3 12-16,-3 1-12 16,-3-2 0-16,-1 0 0 15,1 0 0-15,-3-1-1 16,-3 2 1-16,3-2 0 0,-8 2 1 15,3 1-1 1,-1-4 0-16,-2 4-8 0,-2 0 16 16,6-3 4-16,-4 3-12 15,3 0-18-15,-3-2 17 16,2 2 2-16,-4 0-1 16,0 0 0-16,-2 0 6 15,-2 2-9-15,-2 1 3 16,-2 2-16-16,-3-2 16 15,1 1 0-15,-3 0 0 16,3-1-1-16,0 1 2 16,0 3 5-16,2-5-6 15,-1 0-6-15,3 0 6 16,4-2 1-16,1 1 6 0,2-1-7 16,-5 3 6-16,0-3 2 15,-5 1-8 1,1 2-6-16,-8-2 5 0,-3 6 1 15,-3-5-5-15,-4-1 4 16,0 6 2-16,-1-5 4 16,1 4-5-16,4 0-11 15,-1 0 11-15,0 0 3 16,4 0-3-16,-3 2 0 16,1 0 0-16,-6-2 3 15,3 4-3-15,0-4-6 0,0 0 5 16,5 2 1-16,3 0-1 15,10-2-10-15,-2 0 11 16,1 4-10-16,-1-2 10 16,-5 2-15-16,1 0 15 15,-6 4 0-15,-6 0 6 16,2 0-6-16,-1 0 0 16,-2 2 6-16,1-2-6 15,3-2 0-15,-2 2 3 16,-2-1-2-16,2 1 16 15,0-3-17-15,1 4 0 16,5-4 13-16,-3 3-13 16,7 1 0-16,-4-1 0 15,-1 4 0-15,1 2 11 0,-3 0-11 16,3 2 0-16,4-6 3 16,1 4-3-16,8 0-9 15,-2 2 8-15,2-2 2 16,6 2 4-16,-2-4-5 15,6 4 0-15,-2-2-6 16,3 1 6-16,3-3-17 16,3-3 17-16,2 6 0 15,-3-3 11-15,5 1-11 16,0 2 0-16,3-1-17 16,1 0 17-16,2 2-12 15,0 2 12-15,2 0 0 16,0 0 5-16,2 0-5 15,2-2 0-15,0 4-6 0,1 2 6 16,0-2-9-16,1 0 9 16,3-2 0-16,0 1 3 15,-1-3-3-15,4 4 0 16,3 0 15-16,1 0-15 16,-3-2-5-16,5-2 4 15,-2 0 2-15,-3 0 4 16,6-2-5-16,-4-4 0 15,1 0 6-15,-1-2-6 16,1-2-11-16,3 2 10 16,2-6 2-16,-2 1 22 15,4 2-23-15,2-3 0 16,4 2 0-16,0-2 0 0,2 0-12 16,0 1 12-1,-4-1 0-15,4-2 7 0,-2-2-7 16,0 1 0-1,2-2 10-15,0-2-10 0,1 2 0 16,-3-3-8-16,4 0 16 16,-2 0 1-16,0 0-9 15,-5 2 0-15,5-1 6 16,-2 2-6-16,0-2-8 16,5 2 7-16,2-2 2 15,6 2 7-15,2 1-8 16,1-1 0-16,0 1-1 0,-2-1 1 15,1 1-6 1,1 0 6-16,-3-4 0 0,1 2 11 16,-6-2-11-1,1 0-11-15,-3 4 11 16,1-4 1-16,-1 0 0 0,-3 1-2 16,0 2 2-16,5-2 10 15,5 2-11-15,12-3-14 16,8 2 13-16,7-2 1 15,6 4-1-15,2-2-5 16,-6 4 4-16,-4 0-13 16,-3-2 15-16,-3 0-16 15,-6 0 16-15,1-2 7 0,-2 2-6 16,-3-4-1 0,0 0 7-16,-2 0-2 0,-4 0-5 15,-7 0-6-15,0 0 6 16,-3 0 0-16,-1 0 0 15,1 2-2-15,1 2 4 16,1-2 4-16,-3 2-6 16,0-4-6-16,1 2 6 15,1 0 0-15,2 0 0 16,1 0 0-16,2-2 0 16,-1 4 11-16,2-4-11 15,1 0-9-15,1 0 9 16,3-4 0-16,2 0 0 15,2 2-1-15,5 0 1 16,0 0 3-16,-1 2-3 0,1-2-9 16,2-2 9-1,-2-4 0-15,0 2 0 0,4 2 0 16,-5-2 6 0,1 2-6-16,2-2 0 0,-5 0-9 15,3 1 9-15,-1 1 1 16,-1-3 5-16,0 0-6 15,-3 2 0-15,0-5 6 16,-4-1-6-16,-5 1 0 16,-4-4-1-16,0-2 2 15,-2-2-2-15,-1-4-2 16,-1-4 3-16,-5-2-25 16,-5 0 25-16,-6 2-12 15,-4-2 11-15,-8 2 2 0,-2-2 11 16,-4-4-12-1,-2 2 0-15,-2 0 32 0,0-5-32 16,-3 3 0-16,0 0 3 16,0-2 3-16,-1 2 24 15,1 4-30-15,0-4 0 16,-2 4 36-16,-2 2-36 16,-5 0 0-16,1 1 5 15,-7 0 1-15,1-1 25 16,-3-3-31-16,0 0 0 15,-5-2 18-15,-5-1-18 16,-6-2-15-16,-7 0 15 16,-9 0 0-16,-10 0-9 15,-5 4 0-15,-3-2 9 16,0 2 4-16,6 4-4 0,5 0 0 16,7 2-7-16,0 2 16 15,8 1-2-15,1 7-7 16,0-2 0-16,0 9-16 15,3 0 16-15,-1 3-12 16,-2 4 11-16,0 0 1 16,-11 4-7-16,-4 3-2 15,-11 2-107-15,-10 1 11 16,-6 7-220-16,-158 6-298 16</inkml:trace>
  <inkml:trace contextRef="#ctx0" brushRef="#br0" timeOffset="-50763.83">18139 3449 1421 0,'0'0'553'0,"0"0"-448"0,-2 0-42 0,2 0-21 0,2 0 13 0,-2 0 2 16,3 0-13-16,-2 0 61 15,-1 0-65-15,6 0 4 16,-2 4-1-16,9 0-7 0,5 2 48 16,11 0-36-1,7 2-24-15,8-2 26 16,7-2-50-16,10-2-5 0,3 0 5 16,1-4 1-16,-5 2-1 15,-9-2-52-15,-9 0-95 16,-15 4-54-16,-14 2-113 15,-13 6-47-15,-55 38-336 16</inkml:trace>
  <inkml:trace contextRef="#ctx0" brushRef="#br0" timeOffset="-50613.98">18402 3633 1454 0,'-2'2'464'16,"2"-2"-227"-16,0 2-82 15,15 0-65-15,10 2 49 0,20-4 8 16,18 0-67-1,5-6-53-15,10-2-27 0,3-6-11 16,-1 2-106-16,118-42-474 16</inkml:trace>
  <inkml:trace contextRef="#ctx0" brushRef="#br0" timeOffset="-49563.69">22232 1845 1438 0,'0'0'450'0,"-2"0"-327"0,2-3-25 0,0 3 29 0,0 0-5 15,0 0 10-15,0 0-8 16,0-1-22-16,0-2-33 16,6 2-27-16,8-5-36 15,11 2 47-15,11-3-53 0,8 0 0 16,3-4 1-16,-3 5-1 16,-1-2-36-16,-10 3-67 15,-11 5-74-15,-8 4 36 16,-12 1-20-16,-11 5 109 15,-9 4 47-15,-9 1 5 16,3-1 25-16,2-6 64 16,10-2 4-16,8-2 36 15,10 2-80-15,15 3 35 16,16 6-19-16,26 1-65 16,24-4-168-16,178-20-585 15</inkml:trace>
  <inkml:trace contextRef="#ctx0" brushRef="#br0" timeOffset="-40229.21">12759 1233 1563 0,'-2'-2'382'0,"2"2"-293"0,-3-2-62 0,3 2-14 0,-3 2-11 0,3-4 41 0,0 2-23 0,-2 2-10 15,2-2 37 1,0 0-29-16,0 0 1 0,2-2-7 15,-2 2-6 1,0 0 32-16,3 0-25 0,-3-2-12 16,0 2 30-16,-3 2-20 15,3-2-5-15,0 0-5 16,0 0 13-16,0 0 13 16,0 0-26-16,0 10-1 15,0 8 37-15,-2 18 56 16,2 16-51-16,-4 20-13 15,2 17-14-15,2 5 40 16,2 0-55-16,0-8 2 16,2-11-2-16,4-13 12 15,-1-12-12-15,-3-6 7 16,0-12 4-16,0-2 19 16,-1-12-30-16,1-2 0 0,-4-8 5 15,0 0 2-15,0-4-5 16,0-4 1-16,0 0 6 15,0 0 42-15,0 0-26 16,0 0-4-16,0-1 14 16,0-2-10-16,0 3-13 15,0-2-3-15,3 2 3 16,-1-2 11-16,3-2-23 16,5 0-9-16,15-2 9 15,8-8 16-15,19 0-15 0,3-2-1 16,1 6 1-1,2-2 1-15,-2 6-2 16,-10 0-6-16,-3 4 0 16,-10 2-9-16,-12 2-153 0,-8 2-192 15,-38 22-260-15</inkml:trace>
  <inkml:trace contextRef="#ctx0" brushRef="#br0" timeOffset="-39278.92">13485 1209 1477 0,'-2'-2'462'0,"2"0"-402"0,0 0 42 0,0 0-20 0,-2 4-49 0,2-2 68 0,0 0-41 15,0 2-27-15,0-2-18 16,2 2-9-16,0 8 4 16,2 12 34-16,0 10 5 15,4 14 28-15,-2 6-53 16,-3 10 3-16,-3 3-3 15,-3 7-3-15,1 4 18 16,-2-4-39-16,2-10 1 0,2-3 17 16,-2-13-18-1,-2-10 0-15,1-2 0 0,3-14 0 16,0-2 6-16,0-6-6 16,3-6 0-16,1-4 1 15,-2 0-1-15,0-4 0 16,2 4 15-16,5-2-9 15,-2 0 63-15,11 0-42 16,4-2-18-16,1 0 26 16,6-2-26-16,5 0-9 15,5-4 0-15,-2 0 6 16,-1 2 0-16,-5-2-6 16,0 4-9-16,1 0 3 0,-6 2-4 15,-1 0-28 1,0 0-32-16,-8 2-125 0,-3-2-92 15,17-4-189 1</inkml:trace>
  <inkml:trace contextRef="#ctx0" brushRef="#br0" timeOffset="-38046.93">14292 1376 1081 0,'0'0'665'0,"0"-3"-536"0,0 3-6 0,0-2 9 0,0 0-45 0,0 2 14 0,0-2 61 15,0 2-84-15,0 2-23 16,0-2-11-16,1 2-36 16,2 14-7-16,0 10 8 15,3 17 6-15,3 13 41 16,-3 4-55-16,-1 0 0 15,0 0 11-15,-1-8-6 16,-2-5 6-16,-2-11-12 16,-2-8 0-16,0-9 11 15,-2-4-11-15,1-8 0 16,1-4 9-16,-1-3-7 0,1-3 28 16,-2-2-30-16,-7-3 0 15,-3-8-6-15,-1-10 6 16,-3-5-10-16,5-5 9 15,1-5 1-15,1 0 10 16,7-5-10-16,2-4 0 16,4-2 0-16,0 4 0 15,7 0-12-15,2 5 12 16,0 3 0-16,10 0-1 16,-2 4-1-16,8-2 2 15,0 6-16-15,2-2 16 16,0 6-5-16,0 4-1 0,-2 6 12 15,-6 9-9-15,-5 8 3 16,-5 5-19-16,-3 10 4 16,0 6 15-16,1 8 0 15,2 10 1-15,-2 4-1 16,4 0 7-16,-1-2-7 16,-3-6 0-16,-1-3 14 15,1-6-14-15,-2-3-2 16,-5-8 1-16,1-6 2 15,-3-4 11-15,0-1-12 16,-3-3 1-16,6-4 24 16,-3 0-2-16,0-13 13 0,4-9-14 15,0-16-22-15,3-16 23 16,7-2-23-16,3-6 0 16,-1 8 3-16,0 11-3 15,3 7-1-15,0 4 0 16,-2 12 2-16,-5 8 0 15,-4 10-1-15,-3 4-15 16,3 10 2-16,4 10 13 16,3 18 0-16,8 15 2 15,1 13 6-15,-1 2-1 16,-1 2-7-16,2 2 0 16,-1-3 26-16,-4-2-25 15,4-4-1-15,-8-5 13 16,-3-8-7-16,-2-2 11 0,-4-8-13 15,0 5-2 1,-4-3 22-16,-2-4-24 0,0-7 0 16,0-6-8-16,3-10 8 15,-1-6 6-15,-2-5-6 16,2-2 0-16,-2-2 25 16,0-2-25-16,0-2-54 15,2-9-88-15,-2-4-340 16,4-57-673-16</inkml:trace>
  <inkml:trace contextRef="#ctx0" brushRef="#br0" timeOffset="-36929.66">15557 966 1542 0,'-2'-4'211'0,"-1"0"-103"0,1-2-6 0,0 0-19 0,0 4 67 0,0 0-50 0,0 0 13 0,2 2-40 15,-5 2-28-15,-8 12 8 0,-5 18-52 16,-11 22 18-16,-4 25 55 16,4 9-49-1,0 4-10-15,10-2 8 0,6-1-23 16,11-13 9-16,9-4-9 15,9-8 0-15,3-12 4 16,10-9-4-16,2-16 0 16,1-13 9-16,1-4-8 15,5-14 34-15,-2-7-35 16,4-10 0-16,-2-8 22 16,-7-10-22-16,2-9 6 15,-8-8 18-15,-12-12-10 16,-13-10 32-16,-13-5-45 15,-10 7 0-15,-5 10 41 16,-3 14-33-16,1 16-9 16,11 14 0-16,0 8-4 15,9 10 2-15,-2 6-25 0,-1 8-25 16,0 6 7-16,1 16-140 16,8 6-268-16,29 76-312 15</inkml:trace>
  <inkml:trace contextRef="#ctx0" brushRef="#br0" timeOffset="-36245.64">16025 1588 2051 0,'0'2'241'0,"0"0"-160"0,5 6-64 0,-1 4 8 0,8 12 37 0,1 8-23 0,-3 8-6 16,1 7-9-16,1 3-23 15,-3-2 44-15,-3-5-45 16,-2-2 1-16,4-9 17 15,-4-6-7-15,3-4-4 16,-3-6-7-16,-2-6 2 16,0 0 25-16,-2-6-27 15,-2-4 0-15,2 0 11 0,-2 0-5 16,2-2 3-16,0 2-1 16,-2 0 1-16,-5-2 42 15,-3-2-50-15,0-4 0 16,-1 0 31-16,-3-4-14 15,6 0-2-15,-3-6-16 16,-1-8 9-16,-3-4-21 16,4-6 12-16,2-10-33 15,0-2 20-15,0-5-8 16,9 3 1-16,2 0 13 16,9 10-8-16,5 6-3 15,5 6 7-15,5 8-17 0,7 4 19 16,2 5 3-16,4 4-3 15,-3 3 7-15,-5 6 2 16,0 7-9-16,-4 6 9 16,-6 6 0-16,2 6 3 15,-9 5 32-15,-10-4-11 16,-4-2-11-16,-6-2-7 16,-8-4 44-16,-3 0-49 15,-6-8 1-15,-4 2 13 16,-4-8 4-16,2-2-19 15,0-4 0-15,4-4-38 16,12-4-10-16,9-10-216 16,35-54-401-16</inkml:trace>
  <inkml:trace contextRef="#ctx0" brushRef="#br0" timeOffset="-35846.06">16789 1345 1914 0,'0'0'266'0,"-2"0"-197"0,2 0-21 0,-3 0-23 0,-1 0 32 16,-9 4 2-16,-12 8-37 15,-6 8 55-15,-6 8-52 16,5 2 7-16,6 2-16 16,7 3-8-16,13-5 2 15,12 0-10-15,6 2 0 16,5-4-6-16,10-2 6 16,0-2-1-16,0-2 1 15,0-4 0-15,-8-4 16 16,0-2-16-16,-11-2 0 15,-4-4 8-15,-4 0-2 16,-4 0-5-16,-4 0 6 16,-17 6-7-16,-13 1-21 15,-18 5-234-15,-15 4-242 0,-159 32-548 16</inkml:trace>
  <inkml:trace contextRef="#ctx0" brushRef="#br0" timeOffset="-35462.52">13794 2559 1367 0,'0'0'597'0,"3"-3"-462"0,8 2-51 0,7-3 15 0,22-6-21 0,25-3 19 0,19-1 11 16,17-4-81-16,10 2 15 16,5-2-40-16,2-2 11 15,-6 2-26-15,-10 2-2 16,-13 2-231-16,45-6-465 16</inkml:trace>
  <inkml:trace contextRef="#ctx0" brushRef="#br0" timeOffset="-35261.71">13739 2787 2341 0,'3'0'243'16,"10"2"-199"-16,18 2-17 15,23 0 15-15,25-4 39 16,26-4-27-16,76-14-35 15,21-22-19-15,12-14-123 16,-87 8-411-16</inkml:trace>
  <inkml:trace contextRef="#ctx0" brushRef="#br0" timeOffset="-31763.79">15018 2671 1382 0,'4'0'210'0,"4"-2"-151"0,9 0-29 0,8-4 3 0,2 4-9 0,4-2-23 0,2 0 44 15,-2 2-21-15,5-2 13 16,1-2-11-16,1 4-14 16,1-3 9-16,-2 1-8 15,3 0-4-15,0-3 50 16,7 3-46-16,9 0 1 15,9 1-2-15,3 0 6 16,13 1 3-16,1-3 19 16,3 0-20-16,-3 1 44 15,-4-1-59-15,-6 1-4 16,-8-1 16-16,-3-4-15 0,-6 1 27 16,-2 0-29-16,-3-3 0 15,0 0 33-15,-2-3-32 16,1-2-1-16,-1 2 11 15,2-4-10-15,-2-2 27 16,0 0-28-16,0 2 0 16,-5-4-2-16,-1-2 2 15,-7-2 0-15,2-6 6 16,-4 0 5-16,-2-4 20 16,-5-3-16-16,2-5-9 15,0 0 45-15,-5 2-49 16,-1 2-2-16,-5-2 18 0,2 4-12 15,-8 0 8-15,-2-5-14 16,-2-1 0-16,1-2 10 16,1 2-10-16,-8-2 6 15,-1 6 24-15,0-4-24 16,0 2 24-16,0 2-30 16,0 6 1-16,-1-2 33 15,-1 4-25-15,-5 3 2 16,3 0 1-16,-5-2-12 15,-2 3 19-15,2-2-19 16,-4 2 0-16,3-2 8 16,4 0-8-16,2 2-9 15,-1 2 9-15,1 4 0 16,-1 1 0-16,-6 6 0 16,-2-2 0-16,-3 2-13 0,-8-6 13 15,4-1-9-15,-7 6 8 16,2-2-9-16,0 4 2 15,1 0 8 1,0-4 0-16,-3 2 3 0,0 0-3 16,3-2-5-16,-5 2 4 15,-1-2 2-15,6 4-2 16,-7-2 1-16,2 4 0 16,3 0-8-16,-1 4 8 15,2 2 0-15,-4-3-1 16,2 4-23-16,0 1 23 15,-2-6 1-15,-4 4 0 16,-2-1 14-16,-1 3-14 16,3-1 0-16,-3 1-1 15,3 2 2-15,0-2-9 0,-6 4 8 16,-1-3-10-16,-2 3 1 16,-5-1 3-16,-6-2-8 15,2 2 13-15,-3 1-21 16,-2 1 5-16,4 2 17 15,2-2-28-15,-2-1 22 16,1 3-8-16,2-3 13 16,2 0-5-16,3 0 6 15,2-3 7-15,1 3-7 16,3-1 0-16,1 1 0 0,-1 0 0 16,2-3-6-16,-2 3 4 15,-2 0 4-15,2 3 1 16,0-3-3-16,2 0 0 15,1-4 3-15,4-2-3 16,-3 3 0-16,1 2 0 16,2 1 1-16,-3 0-1 15,1 0 0-15,-2 1-14 16,-6-1 14-16,3 3 0 16,-4-3-18-16,-1-3 16 15,-1 2 2-15,-3-3 5 16,3-3-5-16,-6 1-8 15,0 1 7-15,0 2 1 0,1 6-7 16,-2-2-23 0,-2 6-69-16,-5-4 72 0,-1 0-24 15,-1-2 24-15,2 2 27 16,3-2-2-16,-1 3 1 16,3 2 1-16,-1 2 0 15,1 1-21-15,-3 4 4 16,3 0-8-16,-3 1-10 15,0 0 4-15,1-5-4 16,-1 2 22-16,2-1 13 16,-2-4 3-16,4 2-3 15,0 2 0-15,1-2-2 16,-5 4 2-16,7-2-6 16,-5-2-31-16,3 0-20 15,-4-4 48-15,1 4-8 0,3-4 7 16,0 4 10-16,-3-6 37 15,-4 0-37-15,-8 6-22 16,-1 2 22-16,-5 4 22 16,5 0-22-16,3 2 0 15,4-2 7-15,2 4-1 16,2 6 6-16,1 5 15 16,-1 0-12-16,2 11 34 15,3 3-11-15,4 5-8 16,4 6 6-16,3 6-18 15,7 2 0-15,4 3-18 16,7 0 0-16,4 0 10 0,7-1-10 16,8 4 0-1,11 2 1-15,7 2 9 0,1 3 9 16,3 1-19-16,4 0 0 16,4 3 3-16,0-7-3 15,6-6-6-15,5-8 6 16,4-8 0-16,3-4 26 15,3-4-26-15,2-4 0 16,8 1 18-16,0-6-18 16,11-2 0-16,7-8 20 15,17-6 16-15,10-7 19 16,75-4-27-16,20-12-27 16,7-8 55-16,-61-4-55 0,-5 1-1 15,15-4 0 1,-1-1 0-16,12-3-2 0,13 3-79 15,7-2-147-15,14-6-106 16</inkml:trace>
  <inkml:trace contextRef="#ctx0" brushRef="#br0" timeOffset="-30819.17">17453 976 1381 0,'2'-6'271'0,"5"2"-193"0,5-4-55 0,3-4-8 0,5 2 12 0,3 4-2 0,-4-4 53 0,4 6-25 16,-5 2-10-16,-3 2 14 15,-5 2-21-15,0 6-30 16,-1 12 50-16,0 12-32 16,0 11 34-16,-7 11-44 15,0 4-2-15,-4-2 21 16,-5 0-2-16,0-4-14 15,1-4 13-15,-1-2-29 16,-2-1 51-16,-4-8-52 16,2 2 0-16,-1-5 5 15,4 0-5-15,1-6 0 16,1-4 0-16,6-6-54 0,2-6-196 16,13 2-982-16</inkml:trace>
  <inkml:trace contextRef="#ctx0" brushRef="#br0" timeOffset="-30644.64">17734 1845 2382 0,'0'0'381'16,"0"0"-296"-16,0 0 2 15,0 0-4-15,0 0-61 16,0 0-22-16,0 0-103 0,16 0-442 15</inkml:trace>
  <inkml:trace contextRef="#ctx0" brushRef="#br0" timeOffset="-26528.9">12830 3100 919 0,'0'0'130'0,"0"0"-107"0,-2 0-22 0,-2 0-2 0,1 0-96 0,-4 0-182 15</inkml:trace>
  <inkml:trace contextRef="#ctx0" brushRef="#br0" timeOffset="-25712.18">12807 3021 1489 0,'-2'0'233'0,"2"-1"-175"0,0-2-13 0,-2 3 2 0,2 0 94 0,0-1-69 0,0 1-41 16,-2-2 40-16,2 4-13 16,0-4-17-16,0 2-11 15,2 0-24-15,-2 0 39 16,-2 2-45-16,2-1 4 16,0 3-5-16,0 11 2 15,2 6 7-15,0 14 10 16,3 11-6-16,-1 4 12 15,1 6-24-15,4-4 0 0,-5-2 11 16,-2 3-1-16,3-5-4 16,-3 2-6-16,0-6 8 15,0-2 4-15,0-4-12 16,-2-10-9-16,3-4 9 16,0-4 0-16,-1-6 7 15,0 3-14-15,-2-7 19 16,0-2-5-16,0-2-7 15,0-5-6-15,0 2 6 16,0-3 2-16,0 0-2 16,0 0 0-16,0 0 7 15,0 0-23-15,-4 0-25 16,-4 0-209-16,-52-22-365 16</inkml:trace>
  <inkml:trace contextRef="#ctx0" brushRef="#br0" timeOffset="-25263.55">12730 3720 1529 0,'-2'0'534'0,"2"1"-505"0,0-1-11 0,0 4-3 0,2-2-15 0,2 2 52 0,5 7 11 16,-1-1-27-16,7 8-3 16,-3 4-12-16,7 2-20 15,-4-2 47-15,1-2-47 16,-3-4 8-16,-1 0 6 15,-4-8-14-15,-3-4 13 16,-1 0-14-16,-2-4 0 16,-2 0 23-16,2-4-17 15,0 2 42-15,8-8 18 16,3-6-38-16,7-8 10 16,-2-6-38-16,2-8 10 15,-4 4 2-15,-3 2-12 16,0 1-1-16,-6 13 1 15,-2 6-26-15,-1 10-124 0,-11-2-494 16</inkml:trace>
  <inkml:trace contextRef="#ctx0" brushRef="#br0" timeOffset="-23562.15">13135 2426 1780 0,'0'0'211'0,"0"0"-118"0,-2 0-4 0,0-2-23 0,0 2 19 15,0-2 38-15,-1 2-64 16,3 0-40-16,0-2 10 16,0 2-23-16,0 0 19 15,0 0-25-15,0 2 0 16,0-2-12-16,3 0 12 16,-3 0-105-16,4 0-183 0,15 8-312 15</inkml:trace>
  <inkml:trace contextRef="#ctx0" brushRef="#br0" timeOffset="-23045.71">13726 2338 1652 0,'0'0'196'0,"-3"0"-142"0,3 0-45 0,0 0 66 0,-2 0 24 0,4 0-43 16,-2-2-56-16,0 2 16 16,3 0-26-16,-3 0 10 15,0 0-164-15,-5 12-191 16</inkml:trace>
  <inkml:trace contextRef="#ctx0" brushRef="#br0" timeOffset="-22528.75">14766 2271 1704 0,'-2'0'308'0,"2"-1"-242"0,-4-2-51 0,6 3 33 0,-2 0 43 0,0 0 62 15,-2 0-55-15,2-1-68 0,0 2 36 16,0-2-47-16,-2 2-10 16,2-1 5-16,0 0-14 15,-3 0 0-15,-6 0-57 16,-4 7-186-16,-36 15-221 15</inkml:trace>
  <inkml:trace contextRef="#ctx0" brushRef="#br0" timeOffset="-22124.61">15735 2180 1918 0,'-4'-7'339'0,"-1"5"-257"0,-3-6-4 0,4 7-27 0,-4 2-51 16,-7 5-142-16,-81 6-534 16</inkml:trace>
  <inkml:trace contextRef="#ctx0" brushRef="#br0" timeOffset="-19111.73">13148 2907 1640 0,'-4'-9'198'0,"0"5"-87"0,-3-9-47 0,3 5 58 0,4 4-16 0,-2 0-16 0,2 0 3 16,0 2-40-16,0 0-29 15,6-4 30-15,7 2-48 16,18-4-6-16,21-4 0 16,23 2 1-16,24-6-1 15,79-6 0-15,23 0 0 16,-4-4 4-16,-70 12-4 16,-69 6 0-16,-4 2-1 15,-5 0-1-15,49-9-12 16,-13 8 2-16,-14-1-70 15,-6 0 31-15,-14 4-47 0,-7 2-70 16,-10 2 20 0,-12 0-44-16,-11 2-68 0,-11-6-473 15</inkml:trace>
  <inkml:trace contextRef="#ctx0" brushRef="#br0" timeOffset="-10744.37">14657 2581 1298 0,'0'1'155'0,"0"-1"-91"0,0 0-50 0,-2 0 14 0,2 0 94 0,-3 2-56 0,3-2-15 16,0-2 13-16,0 4-22 15,0-2 12-15,7 0-28 16,11-2-14-16,18 1 67 0,26-6-62 16,19-4-10-1,19-1-1-15,4-2-6 16,-1 3 9-16,-9 1-9 0,-15 4-8 16,-9 0 8-16,-5-2 0 15,-7 2-1-15,-12 0-10 16,-11 2-31-16,-12 0 41 15,-14 0-34-15,-5 2 5 16,-6 0-3-16,-3-2-115 16,-32-6-208-16</inkml:trace>
  <inkml:trace contextRef="#ctx0" brushRef="#br0" timeOffset="-4211.55">15230 2278 1094 0,'-2'-2'319'0,"-3"2"-272"0,-4-5 11 0,2 4 55 0,-6-2-26 0,3 2-14 0,2-1-13 15,-1-5-9-15,3 6 36 16,1-2-66-16,-2 3-10 15,3 3 1-15,2-2 0 0,2 2-11 16,4 3-1-16,14-5 7 16,11 2 80-16,20-6-87 15,11-4 8-15,12-4-2 16,-5-3-6-16,-3 0 0 16,-6 0-1-16,-5 2 1 15,-6 1-19-15,-14 0 19 16,-8 5-6-16,-12 1 5 15,-10 2 2-15,-3 1-2 16,-5 2-11-16,-12 2 12 16,-12 6-1-16,-12 1 1 15,-5 3-3-15,-6 2 3 16,4 4 1-16,-4-3 4 16,5 3-5-16,13-1 0 0,8-7 17 15,10-2-17-15,10-4-4 16,4-2 3-16,6-2 2 15,11 0 19-15,12-2-20 16,16-2 1-16,10-6 6 16,7 2-7-16,5-5-10 15,-7 2 10-15,-3-1 1 16,-7 4 9-16,-8-1-10 16,-11 4 0-16,-7 0-1 15,-11 4 1-15,-7 1-10 16,-4 0 9-16,-8 0 2 15,-9 3-7-15,-7 5 6 16,-12 3 0-16,-6 0 3 16,-4 2-3-16,-1 1 0 15,4-6 6-15,7 0-5 0,15-2 5 16,15-5-6-16,14-2 0 16,14-1 6-16,18-6-6 15,13 0 0-15,15-5-1 16,-4 4 3-16,1 0 1 15,-7 1-3-15,-8 1 0 16,-7 0 3-16,-7 2-3 16,-11 0-5-16,-15 4 4 15,-5-2-1-15,-8 6-10 16,-7-2 7-16,-13 1 5 16,-10 5 9-16,-9-3 6 0,-10 2-6 15,1-1 19 1,4-1-27-16,4 5 25 15,6-7-26-15,8 1 0 16,6 0 3-16,10 1-3 0,5-4-12 16,5 1 3-1,14-2-55-15,2 1-5 0,17 1-78 16,-1-2-176-16,69-13-1058 16</inkml:trace>
  <inkml:trace contextRef="#ctx0" brushRef="#br0" timeOffset="-2360.86">15571 1163 360 0,'-7'-2'322'0,"0"0"-215"0,-2 0-31 0,0 0-28 0,-5-2-1 0,8-1-46 0,0 2 6 16,-1-1 2-16,1 2-8 16,0 0 19-16,0 0-19 15,1 2 28-15,3 0 98 16,0-2-28-16,-2-2-16 16,2 1-16-16,0-4 19 15,-4 0 5-15,0 3-65 0,1-1-1 16,-1 3 32-1,4-5-12-15,0 2-30 16,0 1-3-16,-1 2 5 16,3-2 48-16,-2-4-65 15,2 5 0-15,0-4 35 0,5-1-14 16,-1-1-9-16,7 1-12 16,5 0 6-16,-1 2 20 15,5 2-26-15,3 4 0 16,3 8 23-16,1 2-10 15,-1 4 10-15,3 1-19 16,-4 0 10-16,-4-2 2 16,-6 2-16-16,-1 0 0 15,-6-3 0-15,-4 0 2 16,-1 0-2-16,-3 4 0 16,-3-2 19-16,-1 6-6 0,-2 2-13 15,-4-2 0-15,-1 4 4 16,5-2-2-16,-1 0-2 15,0-2 0-15,3-4 7 16,-1-2 11-16,3-4-18 16,-4 0 0-16,3-2 10 15,-1 5-10-15,1-4 0 16,-1 0 6-16,-1 0 9 16,-1-3 7-16,2-2-22 15,-1 0-1-15,-4 5 1 16,4-5 0-16,-1 4 1 15,-1 2-1-15,1-1 0 16,-1 4 0-16,-2-1 0 16,-2 6-11-16,-7 6-32 0,-51 56-256 15</inkml:trace>
  <inkml:trace contextRef="#ctx0" brushRef="#br0" timeOffset="-26470.49">1814 2005 1566 0,'-2'0'466'0,"2"2"-402"0,-2-2-53 0,2 0 76 0,0 0-6 0,0 0-17 0,2 0-23 16,-2 0-23-16,2 0 18 16,-2 2-18-16,0-2-8 15,0 2 37-15,2 6-40 16,3 12 38-16,-2 14 23 16,-6 19-5-16,-2 12-17 15,-1 14-44-15,2 5 11 16,-1 0 6-16,1-8-19 15,2-9 0-15,2-13-1 16,-2-10-33-16,-2-12-84 16,0-8-146-16,0-12-27 15,-3-14 58-15,-1-68-481 0</inkml:trace>
  <inkml:trace contextRef="#ctx0" brushRef="#br0" timeOffset="-26070.56">1850 1909 160 0,'9'-8'1280'0,"4"3"-1142"16,10-2-90-16,6 5 13 16,0 10-7-16,-2 11-21 15,-3 12-19-15,-4 9 44 16,-4 8-32-16,-12 6-4 15,-6 3 11-15,-12-2-18 0,-5-5 0 16,-10-5-14-16,-8-11-1 16,2-8 22-16,-3-6-22 15,3-8 0-15,1-6 14 16,7-8-13-16,7-4 44 16,9-4-9-16,7 2 7 15,4 0 19-15,2 2-52 16,9 4-9-16,5 4 3 15,9 4 4-15,8 4 5 16,0 8-13-16,7 4 1 16,0 2 6-16,1 0 1 15,-2 2-8-15,-3 0 0 16,-3-2-18-16,-4-1-141 16,23 14-371-16</inkml:trace>
  <inkml:trace contextRef="#ctx0" brushRef="#br0" timeOffset="-25453.92">2523 2037 1480 0,'0'0'264'0,"0"0"-175"0,0-2 43 0,0 2 18 0,0 0-77 0,0 0-20 16,0 0 20-16,0 0 7 15,0 0-35-15,-3 0-6 16,3 0 27-16,0 0-38 15,0 0-10-15,0 2-17 16,0 2 0-16,3 6 13 16,0 6-12-16,5 16-1 15,1 6 73-15,-7 16-55 16,3 3 1 0,-5 1-4-16,2 4-15 0,-2-8 23 15,0-6-24-15,0-6 0 16,0-6-2-16,-2-6 2 15,-1-5 0-15,-1-5 0 16,-2-8 0-16,6-1-1 0,-5-6-23 16,2-5-66-1,3-2-1-15,-4-10-151 0,4-8-250 16,1-81-234-16</inkml:trace>
  <inkml:trace contextRef="#ctx0" brushRef="#br0" timeOffset="-25002.49">2608 2312 1400 0,'0'0'220'16,"2"0"-182"-16,4 0 35 15,8-2 19-15,3 2-17 16,6-4-12-16,-1 4-11 16,5-2 25-16,-7 0 7 0,4 0-23 15,-1-4 1-15,4 0-44 16,2-4-11-16,0-2-7 15,-1-6 0-15,-1 0 14 16,-7-3-14-16,1 0 0 16,-6 0 1-16,-7-1 8 15,-2-2-1-15,-4 2-8 16,-2 2 1-16,0 0 22 16,-2 2-14-16,0 4-2 15,2-2 26-15,0 8-13 16,0 0 10-16,2 4 7 15,-4 4-36-15,2 2-1 16,0 2-15-16,0 14 15 0,0 10 0 16,2 16 38-1,0 8-16-15,2 4 1 0,3-2-2 16,1-1 27-16,0-5-38 16,0-2-10-16,-1-6 6 15,-3-10 2-15,0-4-8 16,-8-4-45-16,2-4-174 15,0-6-229-15,-11-12-1263 16</inkml:trace>
  <inkml:trace contextRef="#ctx0" brushRef="#br0" timeOffset="-24532.36">3483 2085 1657 0,'2'0'480'0,"-2"0"-423"0,3-2-51 0,-3 2 31 0,2 2 14 0,-2 4-42 0,2 10-7 16,3 8 46-16,1 12-2 16,1 3 20-16,-3 4-7 0,-4 6-37 15,-4-3 37-15,-1 0-52 16,3-4-6-16,-2-2 11 16,0-2-6-16,1-6 9 15,3-1-15-15,-2-13 0 16,2-6-5-16,2-6 5 15,-4-5 0-15,4 2 8 16,-2-6 10-16,3 3 21 16,-3 0-38-16,4 0 7 15,4 0 34-15,4 3-35 16,3-2 1-16,4-2 2 16,7 1 1-16,6-4 1 15,5-2-12-15,5-1-78 16,8-2-186-16,85-23-305 15</inkml:trace>
  <inkml:trace contextRef="#ctx0" brushRef="#br0" timeOffset="-24151.1">4154 2113 1703 0,'-3'0'506'0,"3"0"-481"0,0 0 5 0,3 2-15 0,-3 10-14 0,0 10 35 15,2 13 3-15,2 15 33 16,-2 8-23-16,6 2-29 16,-4-2 10-16,5-6-25 15,-1-4-4-15,0-10-2 16,-2-5 2-16,-4-13-11 16,1-8 2-16,-1-4-131 0,-4-12-79 15,-1-4-70 1,-11-50-681-16</inkml:trace>
  <inkml:trace contextRef="#ctx0" brushRef="#br0" timeOffset="-23903.3">4205 1955 1538 0,'7'2'320'16,"7"0"-260"-16,9 2-8 16,6 2 61-16,5 4-34 15,-1-2-29-15,4 2 7 0,2 4 15 16,-1-4-53 0,2 0-18-16,3-2 11 0,-3-2-12 15,0 2-30-15,-9-4-160 16,16 12-176-16</inkml:trace>
  <inkml:trace contextRef="#ctx0" brushRef="#br0" timeOffset="-23652.44">3883 2440 1720 0,'1'2'203'15,"4"2"-179"-15,6 6 69 16,4 2 76-16,10 2-43 0,4 0-49 16,6 4-13-16,6-2-26 15,-3-4 25-15,4 1-51 16,3-8-11-16,-1-1 12 16,7-8-11-16,-2-1-2 15,2-6-150-15,-3-3-180 16,33-26-240-16</inkml:trace>
  <inkml:trace contextRef="#ctx0" brushRef="#br0" timeOffset="-22349.35">2628 3062 1447 0,'0'-2'819'0,"0"2"-693"0,2-4-76 0,-2 4 31 0,0 0 12 0,-2 0 13 0,0 1-53 0,-3 2-32 16,2-1-17-16,3 2 2 0,0 10 26 16,3 8-8-1,2 10-9-15,-5 10 37 0,2 6-37 16,-4 1-14-1,2 2 5-15,0 2-4 16,-5 1-4-16,2-4-20 0,-1-4-122 16,-5-4-54-16,-5-6-113 15,-32 22-219-15</inkml:trace>
  <inkml:trace contextRef="#ctx0" brushRef="#br0" timeOffset="-21953.65">2385 3459 1321 0,'0'-2'511'0,"0"0"-427"16,0-4 11-16,0 4 59 16,2 0-23-16,0 0-31 15,3 0-61-15,1 4-9 16,8 2 0-16,1 6 8 15,6 6 23-15,3 14-23 16,-4 4-38-16,2 6 27 16,-6 4-21-16,2-6-6 15,-5 1 0-15,-2-13 6 16,0-4 4-16,-5-11-10 16,0-1 0-16,-2-6 1 15,0-4 8-15,1-1-7 16,3-5 23-16,13-9-19 15,1-7 33-15,9-7-31 0,3-7-8 16,-3 1 17 0,-2 1-17-16,-4 8-1 0,-6 4-10 15,-3 6-85-15,-5 6-118 16,-3 16-311-16</inkml:trace>
  <inkml:trace contextRef="#ctx0" brushRef="#br0" timeOffset="-15601.49">3505 2077 1213 0,'2'0'490'0,"1"0"-439"0,-3-2-11 0,4 2 121 0,-4-2-17 16,0 2-57-16,3-4-3 15,-3 4-3-15,0-2 13 0,0 2-31 16,0 0-16 0,2-2 50-16,-2 2-53 15,0 0-10-15,0 0 2 16,0 0-6-16,0 0 6 0,0-2-36 15,0 2 1-15,0 0 26 16,0 0-27-16,0 0-12 16,0 2 6-16,0-2-12 15,0 4 12-15,2 8-36 16,3 12 36-16,-1 15 0 16,0 8 6-16,1 10 0 15,-5-1 1-15,-2 0 0 16,-1-4 11-16,-1-4-12 15,-2-4 0-15,-1-7 7 0,-5-4-7 16,6-6 0-16,-1-4-1 16,3-2 2-16,-1-5 12 15,3-4-13-15,-1-4 0 16,3-4 3-16,0-2-3 16,0-2 0-16,0 0 8 15,0 0-7-15,0 0 13 16,3 0-14-16,-3-2 0 15,2 2 1-15,0 0-1 16,-2-3-1-16,5 3-9 16,4 0 10-16,6-1 4 15,8 1-4-15,3 0 0 16,3 0 6-16,5 0-6 16,1-2 0-16,2 2 0 15,-5-2 2-15,2 0 1 16,-6 2-3-16,-3 0 0 15,-11 0 2-15,-10 0-2 0,-4 2-24 16,-2 0-11-16,-2 0-85 16,-4 2-141-16,-9 4-105 15,-34-6-1025-15</inkml:trace>
  <inkml:trace contextRef="#ctx0" brushRef="#br0" timeOffset="-14849.79">4278 2039 1529 0,'0'0'206'0,"0"0"-160"0,3 0 38 0,-3 0 26 0,0 0-31 0,0 0 2 16,2 0-9-16,-2 0-34 16,2 0 28-16,1 4-35 15,-1 2-4-15,2 6 20 16,1 12 7-16,-1 12 1 15,0 10-19-15,-1 7-27 16,-3 3 24-16,0 4-31 16,-3-4-2-16,3-2 0 15,-2-6 6-15,-2-4 14 0,0-5-20 16,-1-10 0-16,1-8-5 16,1-7 5-16,-1 2 0 15,1-2 0-15,1 0 1 16,-2 4 3-16,0-2-4 15,1 0 0-15,1 0 8 16,0 0-8-16,2-6-6 16,0 0 6-16,0-6 1 15,0 2 13-15,0-4-14 16,2 2 0-16,-2-4 10 16,0 2-10-16,0-2-7 0,0 0 7 15,0 0 0 1,0 2 12-16,0-2-12 0,2 4 0 15,-2-2-6-15,0-2 6 16,0 0-6-16,0 2 5 16,0-2-16-16,-8-14-776 15</inkml:trace>
  <inkml:trace contextRef="#ctx0" brushRef="#br0" timeOffset="-14470.25">4332 2157 1570 0,'2'0'451'0,"-2"-2"-415"0,2 2 14 0,-2 0 77 0,3 0 2 0,-3 0-58 16,2 0 20-16,4-4-29 15,2 2-22-15,9-2 35 16,-1-4-39-16,9 4-6 16,-1 2 2-16,7-2-31 15,5 0 47-15,2 2-48 0,2-4 2 16,0 6-2-1,0 0 0-15,0 4-1 16,-5-2-7-16,1 3-52 0,-7-1-45 16,-13 3-154-16,-12 7-67 15,-10 4-31-15,-54 29-989 16</inkml:trace>
  <inkml:trace contextRef="#ctx0" brushRef="#br0" timeOffset="-13952.93">4321 2464 1340 0,'0'2'203'15,"0"-2"-149"-15,-2 2 67 16,2 0-2-16,0 4-44 15,2-2-15-15,0 2-3 16,7-2 57-16,2 2-50 16,16 2 34-16,6-4 65 15,17 0-53-15,8-2-41 16,6-2-17-16,1 0-41 16,-1 0 46-16,-4 0-48 15,-2 0-9-15,0 2 15 16,-4 1-6-16,-8-2-3 15,-8 5-6-15,-11-4 1 0,-11 0 11 16,-10-2-12 0,-6 0 0-16,0 0 18 0,0 0-2 15,0 0 26-15,-2 0-4 16,2 0-25-16,0 0 43 16,0 0-56-16,0 0 0 15,-2 0 8-15,4 0-8 16,-2-2 6-16,0 4-6 15,0-2 0-15,0 0 0 16,0 0 0-16,0 0-10 16,0 0 10-16,0 0-18 15,0 0-54-15,-18-2-255 0,-55-14-736 16</inkml:trace>
  <inkml:trace contextRef="#ctx0" brushRef="#br0" timeOffset="-13299.01">4392 2130 1302 0,'5'1'154'0,"-3"3"-115"0,10 0 45 0,0 5 77 0,4-6-55 16,8 1 2-16,10-2 21 16,6-2-4-16,7 0-5 15,6 0-54-15,1 0-14 16,6 0 13-16,-6 2-37 15,1-2-16-15,-3-2-3 0,-8 2 0 16,-10-2 13-16,-3 0-22 16,-11 2-1-16,-12 0-5 15,-6-2 6 1,-6 4-11-16,-2 0-70 0,-14 2-183 16,-79 17-250-16</inkml:trace>
  <inkml:trace contextRef="#ctx0" brushRef="#br0" timeOffset="-10784.65">711 4610 1564 0,'0'-2'356'0,"0"2"-271"0,-2-2-58 0,4 2 80 15,-2 2-107-15,2 4 13 0,1 10-13 16,2 8 18-16,-3 10 33 16,2 10-19-16,-2 2-2 15,0 3-9-15,1-3-15 16,-6-2-6-16,1-8 0 15,-2-6 13-15,-5-10-5 16,4-8-8-16,3-6 0 16,-2-2-3-16,1-8 9 15,-3-4-12-15,2-12 4 0,-3-8 2 16,0-12-1 0,2-7 1-16,5-4-25 15,7-6 23-15,2-3-5 16,4 2-7-16,8 4 13 15,-2 6 1-15,6 5 12 0,0 7-12 16,-1 13 0-16,-1 5 16 16,-4 5 4-16,-3 9-11 15,2 7-9-15,-2 6 0 16,-3 14 23-16,3 6-22 16,-5 8 7-16,-5 6 1 15,-2 2-8-15,-4 3 18 16,-4 0-5-16,-7 0-14 15,-5-3 30-15,1-8-30 16,-3-2-2-16,-6-7 2 0,-3-5 6 16,3-1-5-16,-5-5-1 15,6-7-18 1,0-4 11-16,6-6-5 16,1-2-29-16,5-4-38 0,5-10-61 15,1-6-55-15,10-6-25 16,32-53-503-16</inkml:trace>
  <inkml:trace contextRef="#ctx0" brushRef="#br0" timeOffset="-10585.15">819 4805 1473 0,'0'0'239'0,"0"0"-220"0,0 0-19 0,0 5-63 0,-3 9-189 0</inkml:trace>
  <inkml:trace contextRef="#ctx0" brushRef="#br0" timeOffset="-10285.05">682 4878 1547 0,'0'0'381'0,"3"0"-290"15,-1 0-47-15,5 4 13 16,1 3 4-16,11 4-14 16,0 6-20-16,4 5 54 15,1 0-45-15,5 0-15 16,-6 0 7-16,1 0-27 16,-4-4 3-16,-2 0-4 15,0 2-19-15,-5-2-11 16,0-2-180-16,10 22-268 15</inkml:trace>
  <inkml:trace contextRef="#ctx0" brushRef="#br0" timeOffset="-9698.11">1170 4932 1766 0,'0'0'267'0,"0"0"-192"15,1 0 31-15,2 4-65 16,9 3 10-16,1 5 24 16,8 0-32-16,3 2-11 15,3-2 17-15,-2-4-14 16,1-4 41-16,-2-6-53 16,1-4-8-16,-4 0 18 15,0-2-8-15,-5-4-16 16,-3 2-9-16,-4-6 11 0,-4 2 1 15,-3-3-12-15,-6 2-15 16,-4 1 13-16,-7 2-13 16,-3 2 2-1,-7 2 13-15,2 8 0 0,-6 5-6 16,0 3 6-16,0 10-9 16,2 6 9-16,4 5 0 15,4 3 0-15,9 2-1 16,10-2 1-16,7 0-14 15,9-4 14-15,4-8-8 16,3-2 8-16,3-4 0 16,0-4 12-16,1-6-12 15,4 0 13-15,1-8-28 0,-3 0-4 16,2-4-250 0,42-28-275-16</inkml:trace>
  <inkml:trace contextRef="#ctx0" brushRef="#br0" timeOffset="-9385.67">1814 4882 1846 0,'0'0'272'0,"0"0"-209"0,0 0 51 0,0 0-18 16,0 7-68-16,0 4 59 15,0 12 6-15,0 9-43 16,2 4-11-16,3 2-27 16,-2-2-3-16,1-2-9 15,0-8 0-15,1-4-15 16,-3-8 10-16,-2-4-122 15,2-4-161-15,-8-24-248 16</inkml:trace>
  <inkml:trace contextRef="#ctx0" brushRef="#br0" timeOffset="-9169.64">1737 4706 1885 0,'0'0'485'0,"2"0"-455"15,-2 0 15-15,2 2-2 16,0 8-43-16,0 2 25 16,3 8-25-16,1 2-144 15,19 34-304-15</inkml:trace>
  <inkml:trace contextRef="#ctx0" brushRef="#br0" timeOffset="-8603.3">2048 5007 1066 0,'0'0'633'0,"0"-4"-517"0,3 2-17 16,-1-4 40-16,-2 6 29 15,2 0-103-15,-2 0-19 16,0 0-2-16,0 6-32 16,2 0 1-16,2 4 14 15,1 10-19-15,-3 0 37 16,1 2-45-16,-3-4 0 16,0-6 11-16,0 0-11 15,-3-6 2-15,1-2-2 16,2-4 10-16,0 0 20 15,0-4-15-15,5-6-15 16,2-4 0-16,3-8-15 0,6-6 3 16,6 0-15-16,3 0-29 15,4 10 47-15,-2 6 2 16,-7 10-10-16,-1 6 7 16,0 10-5-16,-4 10 13 15,3 6 2-15,-7 8 0 16,3-2-3-16,-1 0 3 15,-2-6 0-15,-2-4-1 16,-3-5 1-16,-1-10-45 16,-1-1-162-16,-8-12-275 15</inkml:trace>
  <inkml:trace contextRef="#ctx0" brushRef="#br0" timeOffset="-8052.98">2844 4620 1421 0,'-2'-6'516'0,"-3"2"-484"0,-6-6 52 0,4 0-27 15,-3 0-27-15,-2 2-9 16,-3-3 9-16,5 7-12 16,1 1-7-16,3 1-10 15,-3 0 39-15,0 4-39 16,-2 0 0-16,-6 4 9 15,-2 8-10-15,1 2 17 16,-4 8-17-16,4 8 0 16,2 6 12-16,8 10-12 15,6 8 0-15,-1 5 0 16,6 0 0-16,1-2 17 0,0 1-17 16,6-4 0-1,-4-2 33-15,1 2-18 0,-3-2-3 16,0-3-3-16,1-1-9 15,-2-4 19-15,-1-4-19 16,0-6 0-16,2-4 6 16,1-6-6-16,-1-6-7 15,-2-6-7-15,-2-2-59 16,0-4-71-16,-4-3-65 16,-7 0-74-16,-40-19-629 15</inkml:trace>
  <inkml:trace contextRef="#ctx0" brushRef="#br0" timeOffset="-7868.67">2489 5193 1556 0,'16'-6'247'0,"-1"3"-172"0,17-6 30 0,-1 5-7 0,0 0-79 0,-2 0 32 0,0 4-51 0,-2 0-6 0,-2 0-54 0,25-16-435 16</inkml:trace>
  <inkml:trace contextRef="#ctx0" brushRef="#br0" timeOffset="-7469.85">2926 5031 1906 0,'0'0'220'0,"0"2"-173"15,-2 4-16-15,-7 8-13 16,3 8 62-16,-7 8-79 15,3 2 8-15,6 2 12 16,2-3-14-16,6-6-7 16,5-4-9-16,9-9 9 15,6-2 51-15,8-9-49 16,-3-1 5-16,4-4 20 0,-6-3 8 16,-8-4-1-16,-3-3-8 15,-5 3-2 1,-4-7 66-16,-3-4-68 0,-4-3 7 15,-2 3 4-15,-3 0-24 16,-3 4-9-16,-6 0-35 16,-1 0-56-16,-1 6-86 15,-8 0-189-15,-25 0-863 16</inkml:trace>
  <inkml:trace contextRef="#ctx0" brushRef="#br0" timeOffset="-7078.19">3247 5005 1818 0,'2'0'468'0,"3"2"-468"0,6 2 0 0,2 4 72 0,5 6-30 15,4 4-6-15,-6 6 6 0,-5 0-30 16,-7 2 16-16,-6-2-28 16,-6-2 0-16,-2-6 25 15,1-1-17-15,3-8-7 16,-1 0 10-16,5-12-9 15,4-4 4 1,5-12-6-16,2-5-60 0,4-12 60 16,9 0-1-16,3-6-40 15,8 0-35-15,5 0-31 16,7 6-65-16,67-37-188 16</inkml:trace>
  <inkml:trace contextRef="#ctx0" brushRef="#br0" timeOffset="-6569.31">3915 4963 1498 0,'-4'0'202'0,"-3"-2"-134"0,-6 0 74 0,-1 2-37 15,-1 4-21-15,-3 0-48 16,1 6-12-16,1 2 35 16,-6 4-14-16,8 6-2 15,0 0-7-15,6 2-34 16,3 0 50-16,7 0-51 15,3 0 35-15,4-6 23 0,9-2-25 16,2 0 2 0,7-5 9-16,4-6-43 0,-2 1 32 15,2-6-34 1,3-8-24-16,-1 2-208 0,49-40-430 16</inkml:trace>
  <inkml:trace contextRef="#ctx0" brushRef="#br0" timeOffset="-6169.1">4170 5073 906 0,'4'2'1057'0,"3"4"-974"16,5 0-35-16,9 0 51 15,4 2-26-15,1-4 8 16,6-4-27-16,-1-2 0 16,-4-2 38-16,0-6-49 15,-6 0 23-15,-7-2-15 16,-3 2-34-16,-5-4 8 16,-3 4-25-16,-6-2 0 15,-1 6-21-15,-5 2 14 16,-7 2-12-16,-5 2 18 15,-10 10-2-15,-1 6-8 16,-1 8 11-16,6 4-7 0,9 2-13 16,11 4-5-16,7-6-46 15,9-1-14-15,9-4 1 16,13-4 16-16,7-7-59 16,8-5-95-16,2-7-14 15,68-32-441-15</inkml:trace>
  <inkml:trace contextRef="#ctx0" brushRef="#br0" timeOffset="-5767">4720 5057 1204 0,'-7'0'286'0,"0"2"-137"16,-6 2 14 0,-3 8-52-16,-1 2-27 15,-3 4-55-15,7 4-28 16,5 0 2-16,4-2 7 15,6-4 0-15,3-1-9 0,2-8 16 16,-1-5 34-16,5-2 36 16,5-2-6-16,1-5-15 15,6-10-18-15,-3-1 41 16,0-10-50-16,-4 2-9 16,-1-6 7-16,-1-4-29 15,-6-4 7-15,-1-6-15 16,3-3 1-16,-6 2-1 15,0 0 0-15,3 7 11 16,-12 10 2-16,5 4-12 0,0 10 12 16,-2 8-8-1,2 4 2-15,-2 4-14 0,-4 12-28 16,-4 18 35 0,-1 18 11-16,-3 19-11 0,8 7-12 15,6 6 11-15,14-2 1 16,-1-4-19-16,3 0-4 15,3-5-278-15,37 45-301 16</inkml:trace>
  <inkml:trace contextRef="#ctx0" brushRef="#br0" timeOffset="-4782.63">698 6032 1858 0,'2'-3'306'0,"-2"3"-204"0,2-4 53 0,1 4-35 0,-1-4-71 0,0 8 10 0,-2-4-59 0,4 7 7 16,8 7-7-16,1 14 17 15,5 10 22-15,-1 6-39 16,0 4 9-16,-2-4 15 16,-1-1-24-16,-6-7-8 15,-1-9-10-15,-7-7-195 16,-3-5-161-16,-28-30-219 15</inkml:trace>
  <inkml:trace contextRef="#ctx0" brushRef="#br0" timeOffset="-4469.63">848 6178 1160 0,'15'-4'314'0,"3"4"-97"16,20-4-109-16,1 2-28 15,2-2-8-15,-3 0 10 16,-3-4 41-16,-4 0-49 15,-6-2-2-15,-7 0-30 16,-7-4-5-16,-4 0 44 16,-3-3-22-16,-4-2 17 15,-2-2-41-15,-2 10 4 16,-1-3 24-16,1 10-23 16,4 0-14-16,-2 4-26 15,4 1-16-15,-4 6 16 16,0 13-25-16,2 7 25 0,0 14 0 15,2 7 1-15,2-2-1 16,3 0 0-16,-1-6-12 16,-3 0 5-16,-3-3-233 15,-5 21-427-15</inkml:trace>
  <inkml:trace contextRef="#ctx0" brushRef="#br0" timeOffset="-3166.57">1425 6250 749 0,'0'-2'693'0,"0"2"-528"0,0-2-18 0,0 0 12 0,-2 2-2 0,2 0-52 0,0 0-31 16,0 0 14-16,-3 6-71 16,0 4 2-16,1 10 38 15,0 6-25-15,2 6-2 16,2 0-30-16,8-2 9 16,5-3-6-16,1-5-3 15,1-6-12-15,4-9 12 0,1 0 19 16,0-9 8-16,-2-4-27 15,3 0 0 1,-4-9 26-16,4 0-26 0,-5-7 0 16,-1-2-2-16,-5-5 8 15,-6 3 0-15,-1 2-6 16,-5 5 0-16,-2 4 1 16,-3 9-1-16,1 2-18 15,1 2 9-15,-1 8-4 16,-3 4 2-16,-4 10 4 15,5 4-10-15,3 6 4 16,8 2 13-16,6-1-24 0,7-5-6 16,-1-6-20-16,10-4 37 15,-2-6-11-15,-4-8 1 16,4-4 11-16,-2-6 9 16,1-5 3-1,-4-1 1-15,2-5 8 0,-1-3 13 16,1-5-22-16,-4-5-4 15,0 5-10-15,-3-2-11 16,1 7 1-16,-3 4 6 16,-1 10-10-16,-2 6 27 15,3 6-15-15,-3 10 9 16,1 6-1-16,2 4 8 16,-1 4 0-16,-2 1-1 0,-3-4 2 15,0 0 12 1,-2-6-11-16,-3-6 8 0,-2-3 28 15,-2-6-37-15,2-2 14 16,0-2 2 0,-3-4 23-16,1-3 23 15,2-4-63-15,0-5 1 0,5-4-3 16,5-5-5-16,4-3-46 16,3 10 4-16,8 0-4 15,-2 4 32-15,1 10-24 16,0 4 13-16,-6 4 31 15,-5 10-7-15,1 4 8 16,-7-2-1-16,-3 6 9 0,0-1-1 16,-1-3-7-16,-3-6 8 15,0-2-1 1,0-6-5-16,0-4 8 0,0 0 46 16,2-4-16-16,1-9 53 15,1 0-91-15,3-10 8 16,6 0-20-16,3-2 10 15,4 3-33-15,2 4 0 16,2 8 3-16,-1 4 15 16,-4 10 15-16,-3 6-21 15,-3 8 21-15,1 6-2 16,-3 5-4-16,-2 0-15 16,5-3-120-16,5-1-16 15,43 9-218-15</inkml:trace>
  <inkml:trace contextRef="#ctx0" brushRef="#br0" timeOffset="-2352.27">2822 6300 1228 0,'0'-2'282'0,"0"2"-211"0,0-2 98 0,0 2-23 0,0 0-13 15,-3 0 8-15,3 0-16 0,-2 0-8 0,0 0-39 16,-8 4-54-16,-7 6 30 16,-3 4-53-16,-7 7 0 15,3 4 13-15,4 1-13 16,6-1 0-16,10-3-1 15,5-4-4-15,7-8-14 16,3 0 12-16,7-4 6 16,2-6 0-16,4-2-2 15,1-6 1-15,2-6-60 16,-8-4 3-16,4 0 58 16,-7-6-29-16,-3 3 4 15,-4 2 23-15,-6 1-10 16,-3 9 11-16,-3 3-49 15,-2 6-28-15,-3 11 77 0,-7 0-30 16,5 11 13-16,1 4-77 16,9 1-7-16,5-4-21 15,5-2-64-15,9-7 44 16,-4-6 127-16,1-6 16 16,-3-4 27-16,1-4 73 15,-1-2 4-15,-5-6 17 16,10-4-28-16,-1 2-66 15,0-6 42-15,5-1-58 16,3 0-11-16,-1 1-1 16,0 1 1-16,-3 7-6 0,1 6 3 15,-2 8-9-15,0 2 6 16,-3 10 12-16,2 3-6 16,-3 7 42-16,-5 3-30 15,-1 4 22-15,-5-5-34 16,-5-2 0-16,-2-8 29 15,-1-6-28-15,1-2 44 16,-2-4 1-16,4-4 29 16,0-3 77-16,4-2-32 15,1-4-111-15,4-8 24 16,2-7-33-16,7-1-11 16,2-3 10-16,4 6-29 15,1 8 14-15,2 2-20 16,-5 10 21-16,-2 6-2 0,-4 8 4 15,1 8-10-15,-3 4 17 16,1 2 6-16,3 5-4 16,2-6 4-16,7 4-276 15,33 5-286-15</inkml:trace>
  <inkml:trace contextRef="#ctx0" brushRef="#br0" timeOffset="-1185.05">1035 7163 1613 0,'0'0'246'0,"-3"0"-195"0,3 0-19 0,-2 0 65 0,2 1-62 0,0-1-1 0,-2 4 14 16,0 3 3-16,-3 4 56 16,3 10-34-16,-5 5-47 15,3 8 41-15,-3 4-44 16,3 6-11-16,-3 2-3 16,5-2-9-16,2-4 10 15,2-8-10-15,1-5 0 16,1-9 24-16,0-9-10 15,-2 0 16-15,3-4-2 16,-1-2-27-16,8-2 38 16,5-2-18-16,10-2-9 0,11-2 30 15,5-8-42-15,1 2-2 16,1-6-34-16,-3 1-228 16,53-34-231-16</inkml:trace>
  <inkml:trace contextRef="#ctx0" brushRef="#br0" timeOffset="-735.97">1322 7401 1829 0,'2'0'165'0,"2"2"-99"16,10 2-5-16,9-2 56 16,0-4 12-16,9-2-39 15,4-2-21-15,-3-4-28 16,-1-2-40-16,-6 2 39 16,-4-4-40-16,-8 4 0 15,-5-2 8-15,-5 0-8 16,-4-2-20-16,-7 2-26 15,-1-2-16-15,-10 2 61 16,-3 4-23-16,-5 6 7 0,-5 4 16 16,-8 10 1-16,0 6 0 15,-1 6-1-15,4 4 2 16,7 2-16 0,9 2 15-16,11 0-15 0,9-6 15 15,5-4 0-15,5-6 0 16,9-3 10-16,10-3 1 15,6-5 36-15,9-5-47 16,8-5-14-16,-1-4-115 16,78-21-207-16</inkml:trace>
  <inkml:trace contextRef="#ctx0" brushRef="#br0" timeOffset="1097.61">2059 7281 877 0,'-2'0'996'0,"0"0"-876"0,0-2-63 0,-3 4 21 0,1-2-45 0,0 2 49 0,-8 4-32 0,-3 0-11 16,-3 10 13-16,-11 2-16 16,0 8 2-16,0 8-38 0,7-2 7 15,6 0-1-15,10-4-6 16,6-6-13-16,2-5 2 16,4-5-2-16,8-6 7 15,6-6 6-15,2-5 0 16,5-7 36-16,-2-2-35 15,1-4-1-15,-4-4 24 16,3-2-17-16,-7-2 19 16,1-2-26-16,-7 2 7 15,-3 2 4-15,-7 4-11 16,-4 6 0-16,0 8 0 16,-3 2-4-16,-2 4-7 15,-2 6-11-15,-8 6 14 16,3 4-5-16,3 4 13 15,5 2-59-15,8-2 11 0,4-8-15 16,5 2 33-16,8-10-16 16,-2-4 46-16,1-2 21 15,5-6-14-15,-6-2-6 16,3-2 17-16,-4-4-7 16,-1-2 31-16,-2-2-42 15,1-2 7-15,-1-2 8 16,-4 0-9-16,-2 4 2 15,-5 2 8-15,-2 4-16 16,-2 5 30-16,-2 2-25 16,-1-4 13-16,0 7-9 15,-3-1-9-15,3 3-21 16,-1-1 9-16,1 2 12 0,0 1 12 16,1 1-12-1,4-1-6-15,0 0-6 0,0-1 12 16,0 2-17-16,0 2 10 15,4 3 7-15,1 6 22 16,4-1-15-16,6 3-6 16,1 1 29-16,4 1-24 15,7-2 0-15,2-2 5 16,0 2-10-16,4-6 49 16,3-2-50-16,0 4 0 15,-5 0 15-15,-8-2-15 16,1 4-15-16,-11-2 4 15,-6 0 11-15,-3-2-4 0,-4-2 4 16,0 2 0-16,-2-4 8 16,2 0 3-16,0-2-10 15,0 0-2-15,0-2 8 16,2 0 20-16,0-2-21 16,1 0 0-16,5-4 12 15,0-8-18-15,2 0-7 16,1-6 5-16,5 0 4 15,-3-2-1-15,-1 0-1 16,1 2-10-16,-4 4 8 16,0-2-4-16,2 1-31 15,0 6 4-15,-2-1-24 0,-2 6 55 16,-5 2-32-16,-2 1 11 16,0 3 23-16,0 4-15 15,0 6-5-15,0 7 19 16,2 5 1-16,0 0 9 15,0 0-9-15,5-4-4 16,0-2-4-16,4-2 6 16,2-6 2-16,-1 0 0 15,5-6 10-15,1-2 4 16,3-2-7-16,-2-6 11 16,4-2 3-16,-1-6 9 15,2-2-9-15,-1-2-21 16,1 2 15-16,1-3-25 15,0 3 10-15,-8 11-9 16,-1 0 3-16,-7 7-1 0,-3 9 6 16,-2 0-14-16,3 8 15 15,5 5 16-15,1 2-16 16,1 2 0-16,3-6 6 16,-1-4-6-16,-3-2 6 15,5-6-6-15,-5-4 0 16,5 0 24-16,0-4-24 15,0-8 0-15,4 4-29 16,-4-4-82-16,2-2-64 16,-5 2-16-16,-3 0-26 15,-4-2 83-15,-3 2-22 16,-5 2 12-16,0-4 36 16,-2 4 108-16,-3 0 69 15,3-3-13-15,-4 4 19 16,6-1 19-16,-3-1 52 0,3 0-20 15,3 3 25 1,-3 0-17-16,2 1-4 0,2 3-23 16,-4 0-29-16,2 0 33 15,-4 0-86-15,2 0-16 16,0 0 1-16,-4 7-9 16,8 7 37-16,-4 6-36 15,4 8 5-15,-1 2 23 16,3 0-30-16,2-2 0 15,2-6 0-15,1-2 0 16,1-8 5-16,-4-6-5 0,1-4 0 16,1-4 28-16,3-6-20 15,0-4-7 1,7-4 10-16,0 0-10 0,2-4 24 16,1-2-25-16,3-2 0 15,-1-2-3-15,2 2 3 16,-5 2-14-16,0 6 13 15,-6 5-6-15,-3 7-4 16,-3 7 5-16,-2 3-9 16,-1 6 0-16,1 2 15 15,1 6-5-15,1 4 4 16,0-2 2-16,-2 0-2 0,7-4 1 16,-6-8-47-1,-5-6-23-15,-1-2-71 0,0-6-95 16,-7-24-434-16</inkml:trace>
  <inkml:trace contextRef="#ctx0" brushRef="#br0" timeOffset="1299.7">3615 7038 1927 0,'2'2'267'0,"0"0"-222"0,5 4 12 0,4 2 4 0,5 0-41 0,-2 2-14 0,-2 2-6 15,8 2-87-15,-2-1-126 16,44 13-347 0</inkml:trace>
  <inkml:trace contextRef="#ctx0" brushRef="#br0" timeOffset="1814.08">4116 7132 1633 0,'0'0'240'0,"0"0"-134"15,-2 0-2-15,2-1 43 0,0 1-69 16,-2 0-42-16,0 0-36 16,-5 4 0-16,0 0 0 15,-4 7 12-15,-2 2-12 16,-3 2-15-16,9 4 13 16,5-3-5-16,4 2-26 15,5-6-63-15,6-2 21 16,5-5 19-16,2-5-19 15,0 0 35-15,-2-1 40 16,-1-3 1-16,-7 4 40 0,-4 4 4 16,-3 8-14-1,-6 10 115-15,-5 12-85 0,-4 16-11 16,-3 14-16-16,1 25 97 16,5 67-37-16,14-110-63 15,-3 36-30-15,-2-34 36 16,-7-31-36-16,-10-12 8 15,-5-13 9-15,-8-6 2 16,8-10 14-16,3-14-25 16,13-8-9-16,16-4 41 15,11-6-41-15,13 2-39 16,0 4-23-16,12 10-98 16,73-33-306-16</inkml:trace>
  <inkml:trace contextRef="#ctx0" brushRef="#br0" timeOffset="2998.21">1130 8061 1760 0,'2'0'203'0,"-2"4"-119"0,0 4-38 0,3 4 46 0,-3 10 26 0,0 8-55 0,-3 6 0 16,1 2-33-16,0 2-30 16,0 2 61-16,4-3-26 15,2-1-14-15,3 0-3 16,7-6-17-16,-1-4 23 16,1-4-24-16,1-6 0 15,-4-6 5-15,-2 0-5 16,0-6-9-16,-1-4-23 15,-2 0-53-15,0-6-40 16,5-4-134-16,16-44-210 0</inkml:trace>
  <inkml:trace contextRef="#ctx0" brushRef="#br0" timeOffset="3168.01">1108 8278 348 0,'14'-3'1244'0,"1"3"-1047"16,19-1-139-16,8 1 59 16,4 0-87-16,-1-3-18 15,2-1-12-15,4-3-67 16,56-11-244-16</inkml:trace>
  <inkml:trace contextRef="#ctx0" brushRef="#br0" timeOffset="4099.68">1585 8187 1515 0,'-2'18'174'16,"2"-2"-39"-16,-2 16-48 15,2 7-25-15,2-6 7 16,0 3-30-16,0-3 22 15,0-9-22-15,1-4-38 16,-3-8 25-16,2-4-19 0,-2-4-7 16,0-4 23-16,2-2-17 15,0-4 61-15,2-8-29 16,8-8-37-16,3-8 11 16,3-4-12-16,7 2-23 15,-1 3 1-15,-4 7 19 16,-4 11-14-16,-1 8 17 15,-6 9-16-15,3 6 16 16,3 6 1-16,1 7 1 16,1 0-2-16,6 0 0 15,-3-5 8-15,2-7-8 16,3-2 0-16,-3-11 4 0,3-4-2 16,-4-8 5-16,4-2 4 15,-5-4-4-15,1-3 30 16,-6 0-37-16,-6-1 0 15,-7 0 6-15,-4-3-4 16,-5 1-1-16,-6 4-1 16,-3 4-13-16,1 2-10 15,-1 10 23-15,1 2-25 16,3 6 24-16,3 4-14 16,5 6-39-16,4 4-11 15,7 4-26-15,3 2 74 16,9 2-19-16,1 0 13 15,7 1 23-15,-6-4 1 16,6 2-1-16,-4-3 0 16,-3-8 0-16,-3 0 12 0,2-10-6 15,-4-2 4-15,1-4 32 16,1-2 6-16,-1-4-13 16,-1-4-4-16,-1-2-20 15,-3-2 43-15,0-4-54 16,5 0 0-16,-2-2 3 15,-1 1 4-15,0 6-2 16,-4 2-5-16,-4 8 0 16,-5 1 11-16,-2 5-11 15,-1 2-23-15,-4 5 23 16,0 7 0-16,-1 8 6 16,3-1-6-16,5-3-36 15,9-4 22-15,0-3 7 16,5-4-11-16,1-6 10 15,5-2 8-15,3-4 35 0,0-2-35 16,4-6 0-16,-2 0 54 16,-5-5-3-16,-7 2 41 15,-5 1 23-15,-8-4-32 16,-3 0-26-16,-6 3-57 16,-7 1 6-16,-3 4-18 15,-4 9 12-15,0 1-84 16,4 3-89-16,3 1-106 15,14 4-183-15</inkml:trace>
  <inkml:trace contextRef="#ctx0" brushRef="#br0" timeOffset="5531.3">2695 8242 1626 0,'2'-3'511'0,"-2"3"-462"0,-2 0 28 0,4 4-61 0,-2 4-2 0,0 4 23 15,4 3-17-15,5 3 17 16,3-7-35-16,0 4 10 16,7-8 18-16,-2-4-30 15,8-7 12-15,-1-2 2 16,3-9-8-16,-2 1 17 0,-1 0-23 15,-8 0 0-15,-3 0 17 16,-9 6-17-16,-2-2-15 16,1 4-5-16,-3 2-28 15,-5 2 33-15,1 2-31 16,-7 0 14-16,-6 4 31 16,1 2 1-16,-7 6-5 15,-4 2 4-15,8 0 2 16,-6 4 13-16,5 0-14 15,2 0-1-15,7 0-14 16,6-1 14-16,5-7-14 16,2-2-2-16,6 0-7 15,7-8 14-15,0-4 10 0,8-4 0 16,-5-2 10-16,-1-4 4 16,4 0-13-16,-9-2 22 15,-2-1-1-15,-1 6 53 16,-5-3-54-16,-4 6-9 15,0 1 11-15,0 1-16 16,0 5-7-16,2 1-28 16,0 0-49-16,3 0 49 15,-1 0-4-15,1 0 22 16,0 0 9-16,-3 1 1 16,-2-1 0-16,-2 0 0 15,2 0 9-15,-3 0 19 16,3 0-26-16,0 0-2 15,0-1 20-15,0 1-11 0,3-5 0 16,-1 1-9-16,0 0 0 16,2 0 23-16,1-4-5 15,-3 6 18-15,0 0 28 16,-4 2-22-16,2 0-12 16,-2 0 17-16,2 0-38 15,0 0 39-15,0 2-48 16,0-2-17-16,0 4 17 15,0 5-20-15,2 6 20 16,-2 7-1-16,-2 6 12 16,-3 7 2-16,1-9-13 15,0 0 0-15,1-4 10 16,3 0-10-16,0-2 5 16,0 2-5-16,-2 0 0 15,-3 2-11-15,-1 0 11 0,-1-2-12 16,-4-4 12-1,-1 5 2-15,2-5 14 0,-3-4-16 16,-3-2 0-16,3-6 1 16,-1 2-1-16,-1-7-12 15,3-1 12-15,5 0 8 16,3-4-8-16,4-4-6 16,2 1-5-16,0-6-7 15,1 5 18-15,3 0-1 16,-6 4 8-1,4-3-7-15,4-2-1 0,3-5 1 16,3 0-11 0,-1-8 11-16,5 0 0 0,-1-2 1 15,1-2 0-15,2-2 21 16,-2-4-22-16,-1 2 0 16,1-6 12-16,1-2-12 15,-2-5-9-15,1-1 3 16,5 4-15-16,-6 2 21 15,3 6-30-15,-5 4 28 16,2 10-5-16,-9 4 7 16,-4 4 0-16,-1 4 14 15,-1 2 4-15,-2 0 38 16,0 2-41-16,0 0-14 0,0 2 46 16,0 0-47-1,-2 2-17-15,2 6-7 0,-3 14 24 16,-1 12 6-16,2 12-6 15,0 2 0-15,2-6 4 16,2-2-4-16,0-9-1 16,5-9 1-16,-3-8-9 15,6-9 9-15,-4-2 0 16,9-7 6-16,1-6 24 16,9-8-23-16,0-7 5 15,6-3 20-15,0 2-20 16,2-2 43-16,1 8-55 15,1 6 14-15,1 6-11 16,-7 4-3-16,-5 8-14 0,1 4-7 16,-8 0-96-16,2 4-114 15,1 14-383-15</inkml:trace>
  <inkml:trace contextRef="#ctx0" brushRef="#br0" timeOffset="6197.44">1093 8949 1808 0,'-2'4'481'0,"4"2"-455"0,-2 12 50 0,-2 12 52 0,2 13-59 0,0 0 25 0,0 10-49 16,0-5-12-16,2-6-15 15,2-2-17-15,0-8-1 16,1-4-30-16,-3-12-106 16,-4 0-38-16,-1-2-159 15,-26 3-269-15</inkml:trace>
  <inkml:trace contextRef="#ctx0" brushRef="#br0" timeOffset="6447.55">1070 9074 1752 0,'7'-5'373'15,"7"5"-278"-15,15 0 53 16,10 5-23-16,8-5-59 16,6 1-9-16,5 2-11 15,0-6 0-15,-2-3-46 16,0 5-92-16,-7-2-211 16,38-2-486-16</inkml:trace>
  <inkml:trace contextRef="#ctx0" brushRef="#br0" timeOffset="6670.29">1242 9226 1904 0,'4'0'304'0,"3"-2"-221"15,6 2 118-15,7-2-65 16,7 0-50-16,0 0-29 0,4 2-51 16,2-6-6-16,-3 6-72 15,5-2-192-15,0-2-83 16,46-8-930-16</inkml:trace>
  <inkml:trace contextRef="#ctx0" brushRef="#br0" timeOffset="7115.32">1754 9274 1818 0,'6'-2'357'16,"6"2"-273"-16,11-2 20 0,8-4 19 15,0-2-23-15,9 0-38 16,0-6-44-16,3 2 40 16,-1-2-58-1,-7 2 1-15,-8 0 5 0,-9 4-4 16,-7-4 5-16,-2 4-7 16,-5 0 8-16,-4-2-26 15,-4 4 1-15,-9 2-67 16,-3 2 20-16,-11 4 4 15,-2 6-3-15,-7 7 28 16,3 6 35-16,0 1 2 16,8 2 8-16,1 0-8 15,10 0 4-15,10-2-6 0,4-6 0 16,6 0 8 0,10-6-7-16,6-2 66 0,14-4-41 15,9-6-26-15,4-8 0 16,6 0-57-16,-1-4-128 15,62-24-405-15</inkml:trace>
  <inkml:trace contextRef="#ctx0" brushRef="#br0" timeOffset="7515.53">2498 9260 600 0,'3'0'1194'0,"-1"4"-1050"0,7-4-56 0,4 2 97 0,5-2 4 0,2-2-42 0,4-6-27 15,1 0-33-15,2-4-35 16,-3 2 2-16,-1 0-54 15,-10 0 9-15,-2 2 18 16,-10 2-27-16,-1 0-1 16,-6 2 1-16,-2 0-8 15,-6 2-2-15,-10 4-1 16,-3 6 5-16,-10 6-9 0,-2 6 15 16,6 2-10-16,11 0-1 15,4-4-29-15,11 0 7 16,10-2-36-16,5-4-23 15,10 0 70-15,6-8-55 16,7-4-26-16,6-6-167 16,56-24-275-16</inkml:trace>
  <inkml:trace contextRef="#ctx0" brushRef="#br0" timeOffset="8164.41">3038 9196 642 0,'-3'0'1171'0,"1"0"-955"0,-2 0-148 0,-3 4 29 0,-2 4 2 0,-4 4-40 15,1 0-23-15,6 2-33 16,6-4 18-16,6 0-8 16,6-4-2-16,5-4-11 15,4-4 38-15,1-6-8 16,-2-4 10-16,0-4 0 16,-2 0-39-16,-1-2 46 15,-6-6-47-15,1 0-3 16,-3-6 3-16,-5-4 0 0,0-3 1 15,-10-5-1 1,-1-4 15-16,-1-4 8 0,-2 0-23 16,1 8 0-16,3 10 18 15,2 14 16-15,4 12 1 16,0 4-35-16,0 6 0 16,-2 3-14-16,-1 20 9 15,1 15 5-15,2 16 26 16,5 12-19-16,7 7 10 15,7-9-17-15,4-4 13 16,0-12 11-16,-3-10-24 16,-2-14-36-16,-2-10-30 15,-1-12-162-15,21-38-498 0</inkml:trace>
  <inkml:trace contextRef="#ctx0" brushRef="#br0" timeOffset="10550.06">3434 9346 1099 0,'0'0'668'0,"0"0"-573"0,3 0-38 0,-1 0 49 0,0 0 70 0,2-2-71 15,5 2 3-15,0-2 22 16,6 0-49-16,4-8-16 15,1 2-13-15,0-8-46 16,2-2 47-16,-5-2-53 0,2-4-6 16,-1-2-3-16,-5-4 6 15,-5 0-36-15,4-4-2 16,-5-8-25-16,-1-5 66 16,-4-5-36-16,-2 0-27 15,-4-2 19-15,-5 4-5 16,-5 6 31-16,4 12 18 15,-1 10 0-15,2 10 29 16,4 3-17-16,-2 5 4 16,5 4-11-16,0 3-5 15,2 11-15-15,0 8 6 16,0 11 9-16,0 16 9 0,2 1-9 16,7 6 0-1,3-2 0-15,-2-1 0 0,3-3 0 16,1-6 0-1,-3-7 0-15,-2-8 6 16,-2-9-6-16,-3-10-21 0,3-2 20 16,-1-8 2-16,4 0-2 15,1-6 1-15,5-4 0 16,-3-6 38-16,0-2-37 16,1 0 19-16,-6-6 16 15,-3-2-9-15,-1 0 13 16,-6-2-40-16,-3 2 0 15,-3 3 45-15,-6 9-22 0,-1 2-17 16,-8 4 12 0,-1 4-17-16,-4 6-2 0,-5 2-23 15,6 2-72-15,4 0-67 16,0 18-320-16</inkml:trace>
  <inkml:trace contextRef="#ctx0" brushRef="#br0" timeOffset="11665.14">4004 8992 2030 0,'-4'0'267'0,"0"1"-198"0,-9 9 1 0,-6 8-23 0,-3 12 1 0,-2 5-18 0,4 3-20 15,5-2 32-15,9-2-42 16,6-8-8-16,6-6 7 16,7-6 1-16,0-4-7 15,7-10 7-15,7-8-29 16,6-6 29-16,3-8-66 15,-5-4 5-15,-2 0 43 16,-7 2 18-16,-9 4 11 0,-6 4-11 16,-7 1 0-1,0 10 33-15,0-1-33 0,0 3-26 16,0 6-9-16,4 1-110 16,6 0 100-1,5 6-32-15,3-4 17 0,5-2 47 16,-4 0 1-16,4 0 12 15,-3-4 13-15,-3 4-12 16,-5-8 61-16,-8 4-20 16,-2 0-5-16,-2-3 44 15,0 3-39-15,3 0 14 16,-1-1 20-16,-2-3-35 16,0 0 47-16,0-1-56 15,-5 4-5-15,1 1 22 16,-8 4-23-16,-7 3-26 0,-10 14 0 15,0 5 0 1,-2 8-5-16,10 0 5 0,13-2-22 16,8-6 21-16,15-2-45 15,3-8-14-15,13-6 22 16,7-8 38-16,2-10 8 16,0-4-8-16,-6-6 0 15,-5-6 31-15,-2-4 31 16,-10 0 8-16,1-8 7 15,-3-2-47-15,-3-6 57 16,1-5-71-16,-7-7-10 16,-1 0 11-16,-5-4-16 0,-2 2 7 15,2 6-8-15,0 8 1 16,2 12 44-16,-2 10-45 16,0 11 8-16,0 8-2 15,0 6-6-15,0 12-30 16,2 13 13-16,-2 9 17 15,3 14 21-15,-1-5-21 16,3-4-14-16,-1-6 13 16,0-4-13-16,-2-8 4 15,-2-3-22-15,-2-7 5 16,0-9 17-16,0-3-7 16,-2-4-16-16,-6-2 32 15,-1-2-5-15,-6-7 4 16,1-4-4-16,-2 1-15 15,9-4-1-15,2 4 22 0,5 6-24 16,2 0-12-16,5 4-9 16,1 2 33-16,8 4-5 15,-3 2 17-15,2 2-10 16,7 4 10-16,1 6-5 16,3-4 5-16,5 6 8 15,7-2 1-15,1-2-9 16,5-2 0-16,1-4 4 15,1-3-4-15,4-3 0 16,-4-3 2-16,3-3-2 16,-5 4-8-16,-2-4-157 0,-9 2-109 15,12-14-411 1</inkml:trace>
  <inkml:trace contextRef="#ctx0" brushRef="#br0" timeOffset="14181.67">702 4164 1498 0,'0'-3'246'0,"5"-1"-197"0,4-7-8 0,6 0 34 16,6 0 13-16,6-3-16 15,2 4-1-15,2-2 2 16,9-2 25-16,4 0-43 15,3-2 5-15,4 2-25 16,-4 0-19-16,-7 4-2 16,-5 0-14-16,-10 6 0 15,-7 2 3-15,-11 2-3 16,-5 0-14-16,-6 0 13 16,-5 2 1-16,-9 0 0 15,-9 6 0-15,-15 0 0 0,-5-2-10 16,-2-2 10-16,2-4-17 15,3 4-1-15,-1-4 14 16,3 4-7-16,0 5 10 16,-3 2 1-16,0 0-2 15,3 4 2-15,2-5-1 16,11 2 1-16,10-6 0 16,13-3-9-16,4 1 0 15,2-3-3-15,2 6 6 16,0 3 6-16,2 4-9 15,0 6 9-15,2 4 0 16,-4 6 9-16,3 2-9 16,-5 4 0-16,0 4 10 0,-3-2-10 15,1-1 0-15,-2 0-1 16,-4-2 7-16,4 9 8 16,-4 3-14-16,3 12 0 15,1 5 28-15,2 14-22 16,-3 5-5-16,2 13-1 15,-1 6 2-15,2 6-1 16,2-6-1-16,2-5 0 16,0-5 6-16,-2-2-6 15,2 1 0-15,-2-3-1 16,3 0 3-16,2-2 16 16,-3-5-18-16,2-8-12 15,-4-2 12-15,0-7 6 0,-6-12-5 16,-6-4-1-16,-3-6 11 15,-8-8-5-15,-1 1-6 16,4-7 0-16,2-6 0 16,1 2 0-16,5-2 0 15,-1 0 0-15,-1 4 0 16,5 2 2-16,-1 0-2 16,-4 4-9-16,1 4 9 15,0 4 1-15,-3 6 0 16,0 3-1-16,-2 5 0 15,-6 2 11-15,3-4-11 16,2 2-8-16,3-4 8 0,-1-2 0 16,7-1-1-16,1 1 0 15,5-2 1-15,0 0-6 16,-1 2 6 0,-2 4 0-16,0 2 5 0,1 9-5 15,-3 5 0-15,0 4-9 16,-2 0 18-16,0 2 2 15,5-3-11-15,-4-9-20 16,6-4 20-16,2-10 9 16,-1-4-8-16,1-2-1 15,2 0 1-15,-4 6 2 16,8 2-3-16,-2 0-22 16,3 7 21-16,-1-3 2 15,0 8-1-15,2 0 0 16,-2 18 12-16,3 5 3 0,3-9-15 15,0-8-12 1,-1-24 11-16,-1-16 2 0,-1-8 6 16,-3-2-7-1,0 4 0-15,-1 2-2 0,2 2 2 16,-3 5-1-16,-2-2 1 16,2 8 0-16,2 9 10 15,3 10-10-15,5 6 0 16,3-8-18-16,-5-10 18 15,0-15 0-15,-3-6 0 16,-3 1 0-16,2 7 5 16,-1 3-5-16,0 8 0 0,-1 14 12 15,3 6-12-15,-3-6-3 16,0-8-8-16,-1-8 22 16,-3-5-11-16,1 3 0 15,2-2 0-15,6 0-24 16,0 0 22-16,4 10-19 15,7 4 21-15,1-2 2 16,-2-6-1-16,-7-13-1 16,-3-15 0-16,-5-4 8 15,-2-2-8-15,0-4-5 16,0 0 5-16,-2-4 0 16,4 0 35-16,-4 0-8 15,2-2 10-15,2 0 47 16,2 0-49-16,7-7 13 0,10 2 1 15,4-1-31-15,8-2 11 16,7 2-29-16,10 0 0 16,10-5 3-16,5 3-3 15,7-3 0-15,1 0-6 16,2-1 12-16,-2-2 15 16,3 2-3-16,-7-2-18 15,-8 4 48-15,-10 0-47 16,-19 6 5-16,-15 2-6 15,-9 0 1-15,-8 2 22 16,-2 2-8-16,-2 0-2 16,0 0 32-16,2 2-36 15,0-4-8-15,0 2-1 16,0 0-35-16,2-4-16 16,0-2-241-16,-4-34-459 0</inkml:trace>
  <inkml:trace contextRef="#ctx0" brushRef="#br0" timeOffset="15989.62">2460 10876 1368 0,'-2'0'350'0,"2"-2"-245"0,-2-2 3 0,-2 2 28 0,2 2-13 0,-1 0-6 15,1-2-42-15,-4 2-48 16,-4-2 18-16,-1 4-34 15,-9 2 4-15,1 12-14 16,-8 10 8-16,-7 16 21 0,3 11-30 16,-3 13-5-16,8 2 4 15,10 8 1 1,12-4-9-16,10-11-16 0,8-13-19 16,10-14 29-16,-2-18 2 15,7-8-2-15,0-14 3 16,2-8 10-16,5-12-8 15,-1-8 1-15,2-3 9 16,-4-2 16-16,-10-4-10 16,-4-1 12-16,-10 0 33 15,-11-2-13-15,-9-2-23 16,-12 6-15-16,-6 3 7 16,-2 16 14-16,-9 10-21 15,3 13-14-15,-6 10 13 16,1 15-13-16,4 15-69 0,7 10-86 15,13 2-152-15,26 60-511 16</inkml:trace>
  <inkml:trace contextRef="#ctx0" brushRef="#br0" timeOffset="16573.38">2819 11342 328 0,'0'1'1787'0,"3"10"-1629"0,-1 18-116 0,4 11 21 0,1 19 25 0,0 3-79 16,0 4-8-16,-1-4 5 16,0-5-4-16,-1-10-2 15,-2-12-17-15,-1-15-57 16,-7-10-8-16,-4-10-35 0,-6-12-101 16,-10-6 97-1,1-14 53-15,-1-3 68 0,3-6 41 16,4-8-28-16,5-5 32 15,-1-6-43-15,10-6 13 16,8 6 7-16,15 1 7 16,4 11 34-16,6 10-42 15,8 4-14-15,-4 10 74 16,3 10-46-16,-7 2 4 16,4 10-2-16,-2 8-13 15,2 6 36-15,-4 6-39 16,3 6-20-16,-8 4 68 15,-11 2-68-15,-11 5 21 16,-8-6 20-16,-14 2 0 16,-4-4-4-16,-10 0-38 0,-6-3 0 15,-4-4 27-15,-1-2-27 16,-2-4-8-16,4-6-4 16,6-4-136-16,5-6-110 15,-3-26-77-15</inkml:trace>
  <inkml:trace contextRef="#ctx0" brushRef="#br0" timeOffset="17349.55">3171 11436 1615 0,'6'1'275'0,"0"2"-146"0,2 1 78 0,7 0-20 0,6 2-71 16,-1-6-50-16,5-4-18 16,-3-2 25-16,2-4-47 15,3-6-13-15,0-4 38 16,-4-2-50-16,-8 1 15 15,-7 2 10-15,-5-2-25 16,-6 2 55-16,-3 4-56 0,-5 5 1 16,-7 6-11-1,-2 8 10-15,-7 6-2 0,-2 14-13 16,-2 13 12-16,4 7-18 16,9 4 21-1,14-2-30-15,8-4 30 0,10-2-36 16,10-4-22-16,1-10 22 15,4-6 30-15,2-8-5 16,-4-8 11-16,2-8 0 16,0-6 6-16,-2-6 2 15,2-4 4-15,-3-6-3 16,-3-2-8-16,-1-6 55 16,-2 2-56-16,-2-4 1 0,6 0 10 15,-2 5-11 1,1 8-9-16,2 5-6 0,-2 11 12 15,4 7-26-15,0 8 23 16,-4 10-9 0,0 9 15-16,-4 4 0 15,-1 4-7-15,-9-5 0 0,-5-4 7 16,-2-8-2-16,-4-8 2 16,2-6 0-16,-2-4 9 15,0 0 8-15,-1-6 13 16,-1-6-30-16,2-8 13 15,2-8-17-15,6-4 4 16,5 2-2-16,12 6 1 0,-1 3 0 16,4 12 0-16,1 6-17 15,0 10 18-15,-2 4-12 16,-5 10 12 0,-5 2-12-16,1-2 11 0,-7-1-59 15,-3-4-94-15,-1-4-94 16,9 2-228-16</inkml:trace>
  <inkml:trace contextRef="#ctx0" brushRef="#br0" timeOffset="17819.21">4453 11135 1963 0,'-14'16'252'0,"1"4"-201"0,-10 16 77 0,2 10-55 0,9 4-35 0,5-2 11 16,9-1-16-16,5-8-9 15,3-8-24-15,-2-9 0 16,-4-8-18-16,1-8 18 15,-5-6 0-15,0-2-7 16,0-10 7-16,0-6-57 16,0-12 19-16,0-8-4 0,4-8 42 15,-2-7 1 1,4-7 0-16,-4 2 12 16,6 0-12-16,1 12 46 15,3 10-14-15,3 9 4 0,-4 9 59 16,-2 9-54-16,4 4-34 15,1 14 11-15,1 3-18 16,6 14 47-16,-2 8-13 16,1 4-23-16,1 6 42 15,1 0-54-15,-4 2 0 16,0-4-5-16,-7-6-91 16,-7-6-93-16,-6-6-275 15,-34 7-439-15</inkml:trace>
  <inkml:trace contextRef="#ctx0" brushRef="#br0" timeOffset="18015.4">4461 11289 1755 0,'12'-6'311'0,"5"4"-209"16,14-4 70-16,3 2-73 15,-3 0-97-15,0 2-2 16,-6 0-299-16,39-18-753 16</inkml:trace>
  <inkml:trace contextRef="#ctx0" brushRef="#br0" timeOffset="18256.68">4893 11033 1991 0,'-2'-3'571'0,"4"6"-451"0,-4-3-68 16,4 6 80-16,0 12-69 16,3 8-6-16,2 8 5 15,2 8-31-15,0 2-16 16,2 2-15-16,-2-2 8 15,2-9-32-15,-5-2 24 16,-3-11-125-16,-9-5-125 0,-26 6-463 16</inkml:trace>
  <inkml:trace contextRef="#ctx0" brushRef="#br0" timeOffset="18516.4">4725 11085 901 0,'0'-2'1362'0,"2"2"-1184"16,2-2-80-16,10-2 16 15,5 2-18-15,10 0-42 16,5-4-32-16,-1 4 35 0,2-2-57 15,1 0-16-15,-5 2-74 16,-8 2-225-16,6 4-384 16</inkml:trace>
  <inkml:trace contextRef="#ctx0" brushRef="#br0" timeOffset="18750.59">4592 11660 2060 0,'8'0'205'16,"-2"-2"-44"-16,15 0 17 0,2-1-58 16,9-2-18-16,1-3-43 15,3-2-44-15,2 0 64 16,-5 0-79-16,-4 2-19 15,-4 4-118-15,-8-2-226 16,-3 8-416-16</inkml:trace>
  <inkml:trace contextRef="#ctx0" brushRef="#br0" timeOffset="20101.78">2645 12049 1547 0,'-2'-3'228'0,"0"3"-81"0,0-3 19 0,2 3 5 0,2 0-70 0,2 6-67 0,8 5 100 0,7 4-4 16,6 3-26-16,13 3-13 16,7-3-26-16,15 0-8 15,13-2-14-15,21-4-29 16,10-4 74-16,77-3-68 16,18-14-14-16,8-4 24 15,-67-9-21-15,7 3-9 16,-9 5 0-16,-4 0 0 15,-11 5 27-15,-65 4-27 0,-3 1 0 16,-6 0 18-16,47-5-9 16,-7 5-9-16,-12 0 0 15,-2-2 9-15,-4 0-4 16,-7-4-5-16,2 4-2 16,-9-2 2-16,-4-2 2 15,-9 5-2-15,2-2 0 16,-9-1 1-16,1 2 7 15,1 0-8-15,-4-4-11 16,1 2 11-16,-5-2 0 0,0-2-10 16,-2 0 9-1,0-8 1-15,2-2 2 0,5-6-2 16,6-4-15-16,3 0 13 16,-1 2-2-16,-1-1 2 15,-10 3 1-15,-4 6 1 16,-14 0-23-16,-3 2 23 15,-3-4-33-15,-7-6 33 16,0-4 1-16,0-2 2 16,5-4-3-16,-1-4 0 15,4 2 5-15,5-2-5 16,-9 1-11-16,-1 1 5 16,-5 0 12-16,-9-4-13 15,-4 2 2-15,-7-2 5 16,-7 0-13-16,-2 2 13 0,-7 1-26 15,-4-3 7 1,-2-2-13-16,-7-4 17 0,-7 2-48 16,-4 2 20-16,-9 7 26 15,-14 4 17-15,-8 5-9 16,-9 6 3-16,-7 2 6 16,4 3 18-16,3 3-18 15,11 4 0-15,2 4-6 16,5 4 6-16,-3 2-31 15,2-2 17-15,2 4 14 16,4-2 3-16,4 0-3 16,3 0 0-16,8-4 9 15,-2 4-8-15,3-2-1 0,-1 0 2 16,1 0 4 0,-5 2 4-16,-3 2-10 15,-9 4 0-15,-6 0-7 16,-1 6 7-16,-4 0-1 0,-3 2 1 15,-3 4 0-15,-5-2-4 16,-6 0 4-16,-4 2 0 16,-2 2-8-16,3 4 8 15,2 5-6-15,5 3 6 16,1 4 0-16,12-1 9 16,4 8-9-16,7 3 0 15,7 10-3-15,-2 6 3 0,5 8 0 16,13 7-1-16,12 5 2 15,24 8-3-15,14 6 2 16,16 4 0-16,12 1 8 16,10-3-8-16,5-10-7 15,8-11 6 1,8-11 2-16,10-12 5 0,11-8-6 16,9-6 0-16,11-4 11 15,6-14-11-15,8-6-11 16,0-10-44-16,4-6-175 15,149-18-381-15</inkml:trace>
  <inkml:trace contextRef="#ctx0" brushRef="#br0" timeOffset="27633.2">3960 12186 1402 0,'0'-2'504'0,"0"2"-360"0,-2-2-42 0,2 0-15 0,0 2 39 15,0 0-66-15,0-2-8 16,2 2-1-16,-2 0-13 16,0 0 1-16,2 2-8 15,-4-2-30-15,2 2 58 16,0-2-41-16,-2 2-8 16,2 0 20-16,-2 12-21 15,-3 10 72-15,3 8-12 0,-4 10-68 16,3 2 56-16,-4 2-44 15,5 1-12-15,0 1 23 16,2 4-23-16,-2-2 17 16,-3 2-18-16,3-4 0 15,0-4 2-15,2-2-2 16,0-6-5-16,0 3 5 16,2-7 1-16,-2 4 19 15,2-4-20-15,-2 0 0 16,-2-8-6-16,4-4 6 15,-2-4-6-15,3 0 6 16,-1-6 0-16,-2 2 7 0,2-2-7 16,0 2 0-16,5-2 3 15,-5 0-3 1,0-2-8-16,-2-2 8 0,1-4 0 16,-1-2 20-16,0 0-19 15,0 0-1-15,0 0 49 16,0 0-47-16,0 0-2 15,0 2 0-15,6-2 6 16,1 4 0-16,4 2-6 16,9 1 1-16,-1-2 8 15,6-1-9-15,2 5 0 16,0-8 0-16,4 5 0 16,-2-2 0-16,0 0 0 15,4 3 0-15,1-6 3 0,3-1-3 16,6-5 0-16,4-2-1 15,0-3 2-15,-1 0 10 16,-3 2-11-16,-5 2 0 16,-11 2-4-16,-8 0 4 15,-7 2-1-15,-8 4-1 16,-4-2 2-16,0 0-3 16,2 0 3-16,-4 0 0 15,2 0 11-15,0 0-11 16,-2 0 1-16,2 0-2 15,0 0 11-15,0 0-8 16,2 0-2-16,-2-2 0 0,0 4 4 16,0-2-3-16,0 0-1 15,0 0 0-15,0 0 1 16,-9-14-7-16,2 0 6 16,1-6-5-16,-1 2 4 15,-4-2 1-15,2 4 0 16,0 4-1-16,3 4 1 15,1 4 2-15,0 2-2 16,1 2-2-16,1-2 2 16,3 2 0-16,0 0-2 15,3 0 1-15,1 2 1 16,-2-2-12-16,6 6 13 16,0 6-1-16,5 0 36 15,8 4-19-15,-1 0-4 0,5-2 7 16,-6 2-19-16,-1-4 46 15,0 0-47-15,-5-4 6 16,3 0 9-16,-5-4-2 16,-6-2 4-16,-1-2-17 15,-4 0 9-15,0 0 16 16,-2 3-24-16,-2 0-1 16,-1 5 25-16,-7 6-1 15,-1 2-7-15,-3-2-17 16,1 0 1-16,-3-2-20 15,1 2 19-15,-4 3-111 16,4-3-65-16,5-4-403 16,6-24-967-16</inkml:trace>
  <inkml:trace contextRef="#ctx0" brushRef="#br0" timeOffset="30031.48">6048 12677 1183 0,'0'-4'462'0,"-2"2"-285"0,2-10-78 0,-2 6 22 0,2-6-13 0,2 4 44 0,0 2-34 0,-2 2-44 0,2 2 28 16,-2-2-50-1,4 4-25-15,-1 6-27 0,3 10 11 16,4 16 106-16,-2 16-65 15,1 12-8-15,-3 8-10 16,-2 1-22-16,-3-11-10 16,-1-4-2-16,0-16 10 15,-1-6-32-15,-3-14-62 16,4-8-38-16,0-8 25 16,4-8-2-16,0-10-44 15,0-8 25-15,3-8 71 16,3-2 37-16,4 6 10 0,1 4 0 15,6 6 0 1,4 8 9-16,0-3 11 0,4 8-20 16,6 1 0-16,2-2 9 15,1-2-9-15,0-2-6 16,-5-4 6-16,-6 2 0 16,0-2 12-16,-11 0-12 15,-5-1 0-15,-7-1 8 16,-4 2-8-16,-6-6 0 15,-1 0 24-15,-5-2 15 16,4-2 37-16,-1 2-40 16,-3 2-3-16,8 4 51 15,0 2-57-15,2 4-4 16,2 4 20-16,0 2 10 16,-3 4-2-16,3 2-51 15,3 8 15-15,-3 14 4 0,4 12 47 16,2 16-39-16,8 8-7 15,-1 2-20-15,3-5 17 16,1-5-17-16,-3-6-26 16,-3-6 14-16,-4-8-141 15,-3-8-136-15,-10 19-214 16</inkml:trace>
  <inkml:trace contextRef="#ctx0" brushRef="#br0" timeOffset="31149.39">6761 12936 1766 0,'-2'-2'288'0,"4"4"-176"0,-4-2-52 0,2 8 2 0,-5 10 31 0,0 8-12 0,-1 8-11 0,1 4-41 15,5-6-19 1,7-2-10-16,2-4 12 0,2-6-1 15,4-8-11 1,-1-3 0-16,1-4 11 0,1-5 2 16,-3-8-1-16,1-2-9 15,4-6 6-15,-2-8 6 16,1-4-15-16,-3-4-15 16,-1-6-4-16,1-2-34 15,-8 1 10-15,-2 6 34 16,-1 8 9-16,-6 11 25 15,1 5 13-15,0 7-10 16,0 2-8-16,0 2-20 16,0 10-28-16,-5 7 18 0,2 12 20 15,3 1 1 1,6 4-11-16,8-4-6 0,1-6 6 16,3-4 7-16,1-4-7 15,1-8 0-15,-4 0 0 16,3-6 27-16,-3-4-27 15,1-2 1-15,-2-4 21 16,1-4-11-16,4 0-4 16,-2-4-7-16,-1 0 6 15,1 0 2-15,-3 0-8 16,-4 6-3-16,-2 0 1 16,-1 4 2-16,-1-2 0 15,-3 4-14-15,0 2 14 16,-2 0-10-16,3 2 10 15,4 0-2-15,1 4 2 0,6-2 0 16,-1 2 1-16,0-2-1 16,1 0 0-16,-3 0 2 15,-3-4-2-15,2 2-5 16,-6-2 5-16,3-2 1 16,1 2 11-16,-2-4-12 15,0 2 0-15,-2 0 9 16,3-2-9-16,-1 0-1 15,-1 0 1-15,-2 2 0 16,1 2-2-16,-4 2-5 16,5 4 7-16,-1 2-20 15,2 4 20-15,1 2-4 16,-1 4 4-16,2 0 6 0,0-6 12 16,-6-2-18-16,-2-4 0 15,0-4 7-15,0-2-1 16,0-2 20-16,-2 2 5 15,2-4 10-15,-2-4-5 16,-2-8-36-16,2-6-2 16,0-4-23-16,4-2 11 15,4 0-40-15,1 4-12 16,-1 4 12-16,2 10 53 16,-4 8-20-16,2 6-8 15,5 12 19-15,1 6 11 16,1 6-1-16,1 2 1 15,1 0 0-15,-3-6 8 16,-4-2-9-16,-1-4-22 0,1-2 1 16,-3-1-212-16,9 0-241 15</inkml:trace>
  <inkml:trace contextRef="#ctx0" brushRef="#br0" timeOffset="31999.21">7556 13132 1468 0,'-4'-2'273'0,"1"0"-192"0,-1 0 21 0,1 0-31 0,1 0 13 0,2-4 31 0,0 2-38 0,2-2 2 0,1-2-26 15,-2-4-23-15,5 2 33 16,1-4-62-16,1 2-1 15,5-2 0-15,1 0 8 16,3 4-22-16,4 0 4 0,-1 0 10 16,5 4-12-16,-8 2 12 15,-1 8-11 1,-7 8-2-16,-1 8 13 0,-1 12 11 16,-2 4-11-16,4 2 0 15,-5-2 3-15,3-7-3 16,2-6-7-16,-2-5-62 15,1-5-45-15,3-8-80 16,20-17-320-16</inkml:trace>
  <inkml:trace contextRef="#ctx0" brushRef="#br0" timeOffset="32700.07">7950 12966 1671 0,'-2'0'288'0,"-2"0"-160"15,-5 2-22-15,-4 4-34 16,-7 8 23-16,-3 8-19 16,-6 8-22-16,0 8 38 15,10 0-44-15,0-1-15 16,13-8-26-16,6-7 2 15,4-4-18-15,9-6 9 16,5-6 0-16,7-10 29 16,2-3-19-16,4-11-8 0,0-4-2 15,-7-5 9 1,-1 1 6-16,-5 0-15 0,-3 0 0 16,-5 2 19-16,-6 6-19 15,-2 8 1-15,-2 6-1 16,-2 4-32-16,0 4 32 15,2 8-34-15,-2 10 28 16,2 6-5-16,2 4-13 16,4-5-37-16,3-8-7 15,7-5-32-15,-5-6 67 16,-3-6-6-16,2-4 39 16,-2-8 7-16,1-2 8 0,0-7 20 15,3-4-8-15,0-3-9 16,2 0 19-16,4-2-37 15,4 0-7-15,-4 10 7 16,4 4-9-16,-6 8-3 16,-3 12-2-16,1 10 14 15,-5 4 15-15,-3 4-14 16,-2 0 8-16,1-4 27 16,-2-2-17-16,-1-6 4 15,2-8 2-15,-2-4 5 16,-2 0 71-16,5-6-53 15,3-6-23-15,4-6-2 16,10-6-17-16,-2 0-5 16,5 2-1-16,-7 4 7 15,-3 8-17-15,-2 6 10 0,1 8-20 16,4 6 13-16,2 4-11 16,2 8-78-16,-5 0-146 15,22 28-353-15</inkml:trace>
  <inkml:trace contextRef="#ctx0" brushRef="#br0" timeOffset="33087.28">6651 13776 1211 0,'8'-2'962'0,"5"0"-813"0,20-4 16 0,14-6-14 0,10 2-70 0,11-7-31 0,3 6-34 0,-4-5 24 0,-1 2-40 16,-10 1-21-16,-9 4 8 15,-15 4-280-15,-19 10-400 16</inkml:trace>
  <inkml:trace contextRef="#ctx0" brushRef="#br0" timeOffset="33316.55">6524 13922 1860 0,'12'0'230'0,"3"0"-161"16,25 0 55-16,18-4-10 16,11-2-31-16,11-2-7 15,8-6-59-15,-4-2 26 16,-2-4-43-16,-8 2-123 16,47-24-360-16</inkml:trace>
  <inkml:trace contextRef="#ctx0" brushRef="#br0" timeOffset="35132.15">4962 12605 1657 0,'-32'-14'221'0,"1"6"-32"0,-25-10-134 0,11 8-10 0,18 2-45 0,16 5-10 0,15 6-56 0,19 3-69 16,17-2 1-16,123 5-164 0</inkml:trace>
  <inkml:trace contextRef="#ctx0" brushRef="#br0" timeOffset="37848.98">5317 12828 1486 0,'0'0'237'0,"0"0"-93"0,0 0-87 0,0 0-23 0,2 0 28 0,-2 0-8 0,2-3-6 0,0 3-6 0,1-2 15 15,1 0 37-15,3-4-59 16,4-6-20-16,0-4 43 16,7-2-29-16,-1-4 11 0,8-2-7 15,2-2-19 1,6-6 13-16,5 2-8 0,3 0-18 16,1 0 41-16,1-2-41 15,1 4 16-15,2 3-16 16,-1 3 10-16,0 4 7 15,2 4-18-15,-1 0 0 16,1 2 3-16,3-4-1 16,0 0 2-16,4 2-4 15,4-4 6-15,2 2-3 0,0 0-3 16,0 0 0-16,1 0 14 16,-6 2-14-16,4-2 1 15,-2 4-1-15,-1-2 0 16,-1 4 9-16,1-2-9 15,-3 4 0-15,3-2 0 16,4 2 6-16,3-4-6 16,-1 1 0-16,-2-3 0 15,-2 6 3-15,-6 3-3 16,-10-1-7-16,-2 2 7 16,-4 1 1-16,2 3 0 15,-1 0-1-15,6-1 0 16,6 1 9-16,0-3-9 15,0 2-1-15,0 1 1 16,-1-2 0-16,2 2 0 0,-6 2 0 16,-1-1 1-16,-3 3-7 15,-3 4 6-15,4-2-11 16,-1 1 11-16,2 3 1 16,5-1-1-16,6 0 0 15,1 0 0-15,2 0 0 16,2-4 0-16,-5 6-11 15,-6-1 11-15,-8 0 6 16,0 0-6-16,-10-2 0 16,-5 2 0-16,-2-4 8 15,-6 0-8-15,2 2-5 16,4-2 5-16,-1 2 9 16,8 0-4-16,4 4-4 15,11 8 40-15,6 2 99 0,-6 2-125 16,-9-4-14-16,-12-8 0 15,-15 2 6-15,2 0 7 16,-1 4-14-16,-5 2 0 16,0 2 4-16,2 11 4 15,4 7 41-15,-1 2-16 16,-3 4-24-16,-3-10 8 16,-3-2-17-16,0 0 0 15,0 2 9-15,3 2 1 16,3 5-10-16,3-10 11 15,-5-2-10-15,-4-7 12 16,-2 0-13-16,-2 2 0 0,-6 6 3 16,1 6-3-1,1-2-4-15,-1-2 2 0,-3-4 4 16,4-3-2-16,-1-1 0 16,-1 2 0-16,0-2 1 15,-3 0-1-15,-1-1 0 16,-1 4-6-16,-8 1 6 15,-2 4 3-15,2 4-3 16,0-6 0-16,3-4-6 16,-1-10 6-16,4-2 0 15,-1-2-6-15,-1-4 6 16,-4 0 7-16,-4 4-7 16,-4 2 0-16,-5 1-4 15,-4 2 4-15,-4 4-7 0,-1 0 6 16,0-1 2-1,-1-1 8-15,3-3-9 16,3-2 0-16,-2 0 2 0,1-2-2 16,-3-2-9-16,-5 2 1 15,-5-2-7-15,-8 4-1 16,2-4 13-16,-3 2-15 16,1-2 3-16,-3-2 15 15,-3 0-1-15,-6-2 1 16,-2-4 0-16,-1 0-1 15,-2-4 1-15,0 2-16 16,-4-2 10-16,2 0-3 16,6 0-3-16,1-6 10 0,9 2-4 15,3-4 6 1,4 2 0-16,5 0-5 0,-1 2 5 16,3 0 0-16,5-2 1 15,2 4-2-15,3-2 10 16,3 0-6-16,-3 2-3 15,-1-6-6-15,-6 4 6 16,-8 0 0-16,-9 0-1 16,3 2 1-16,0 2 0 15,4 0 10-15,4 2-10 16,7-2 0-16,0-2 3 16,12 2 2-16,4-10-4 0,2-2-2 15,6-2 13-15,-2 0 7 16,4-6-19-16,-6 2-9 15,-4-6 9-15,-6-1 0 16,-5 0-17-16,-2-4 17 16,-5 2-13-16,3-5 7 15,-8-5-17-15,-6-3-4 16,2-6 5-16,-3-2 7 16,1 0 7-16,12 6 7 15,5 5 1-15,7 4-15 16,7 4 15-16,2 0-84 15,-2-2-112-15,8-5 125 16,5 0 58-16,9 2 5 0,9-2 5 16,5 0-16-1,4 2 16-15,0-2-16 0,2 8 19 16,1-3 0 0,-1 3 7-16,1-2-7 0,-3 4 0 15,3 1 20-15,1-2-20 16,1 1 0-16,6 0 36 15,4 2-13-15,-1 2-4 16,6-2-19-16,1 4 0 16,-1-2 14-16,4 1-14 15,5 10-7-15,-2-1 6 16,-2 8 1-16,-5 6-6 16,-7 1-14-16,-4 10-38 15,-1-4-1-15,-6 4-167 16,1-3-26-16,-2 14-273 0</inkml:trace>
  <inkml:trace contextRef="#ctx0" brushRef="#br0" timeOffset="47066.81">3115 14616 1617 0,'-2'0'264'0,"2"0"-149"0,0 0-16 0,0 0-18 0,2 0-67 0,1 0-8 16,-3-2 9-16,5 4-15 16,1-2 0-16,7 0 12 15,1 6 6-15,5-4 14 16,0 0-32-16,-1-2 0 16,6 0 43-16,-4-4-41 15,5-2-1-15,-8 0 16 16,-1 0-17-16,-5 0 23 15,-5 0-23-15,-3-2 0 16,-3 2 61-16,-7-2-39 0,-2 0 1 16,-6 2-12-1,-5 2-10-15,-7 4 12 0,2 4-13 16,-2 4 0-16,6 8 1 16,-4-2-1-16,5 6-6 15,0 0 0-15,6 6 0 16,6 8-6-16,-1-2 12 15,9-1 0-15,4 1-6 16,5-5 6-16,2-4-1 16,7-3-11-16,7-9 12 15,4 2 10-15,6-7-10 16,-1-4-18-16,5-2 17 16,1-2-140-16,61-8-223 0</inkml:trace>
  <inkml:trace contextRef="#ctx0" brushRef="#br0" timeOffset="47755.2">3699 14415 768 0,'-1'-1'765'0,"-2"1"-573"0,0-5-67 0,1 4-46 15,0 1 7-15,2-4 26 0,2 4-70 0,-2 0-27 0,0 5 24 16,2 8-10-16,1 10 91 16,4 14-48-16,-1 7-33 15,1-4 15-15,4 4-54 16,-4-12 0-16,-2 0 1 0,-3-4-1 15,-2-8 7-15,-2-6-7 16,-1-2 0-16,1-8 15 16,-1-2-15-16,2-2-7 15,-7-2 1-15,4-6-5 16,-2-6-23-16,-1-4 4 16,5-8 6-16,-1 0 3 15,6 0 7-15,1 2-5 16,5-4 8-16,5 6 11 15,-1 6-4-15,2 6 4 16,5 6 0-16,1 8 1 16,6 8 10-16,1 8-5 15,3 2-6-15,3 4 6 16,2-8 0-16,-3 0-6 0,-4-4 0 16,-2 2-3-16,-4-2 3 15,-4-6-9-15,-4 2-6 16,-3-2-24-16,-4-2 6 15,3-2-72-15,1-2-35 16,3-2-2 0,30-12-221-16</inkml:trace>
  <inkml:trace contextRef="#ctx0" brushRef="#br0" timeOffset="48414.03">4330 14464 1388 0,'-4'2'450'0,"-3"0"-369"0,-9 6-56 0,3 6-2 0,-5 8 2 0,0 6 56 0,3 6-58 0,-4 2 1 0,11-4 13 16,1 0-26-16,5-8-10 16,4-4-2-16,3-6-24 15,3-3 24-15,4-6 1 16,1-9-11-16,1-6 4 0,-1-2 7 16,2-8-9-16,-3 0 8 15,-2-2 1-15,2 4 3 16,-8 8-3-16,1-4-11 15,-1 12 10 1,0 2-20-16,3 8 12 0,5 4 8 16,7 4 1-16,-1 0 2 15,7-4-2-15,0-2-50 16,-2-8 2-16,0-8 21 16,-3-6 18-16,-2-6 8 15,0-4 1-15,-7-2 3 16,0-8-3-16,-2 0 0 15,-5-2 17-15,1-1-2 16,-7-1 12-16,-5-1 21 16,-2 2-21-16,-2 3 45 0,2-2-44 15,0 10 22-15,2 4 31 16,0 10 12 0,5 8-21-16,0 2-72 0,0 10 24 15,0 8-14-15,0 12 7 16,4 12-17-16,2 1 9 15,9-1-9-15,1-6 0 16,1 0 0-16,3-6 1 16,-5-4-13-16,1-2-87 15,-3 2-93-15,-6-8-150 16,-29 18-1298-16</inkml:trace>
  <inkml:trace contextRef="#ctx0" brushRef="#br0" timeOffset="48610.2">4577 14400 1781 0,'15'-9'383'0,"8"1"-230"0,15-10-110 0,11 3 26 0,0 2-69 0,4-1-33 0,1 8-252 0,71-8-929 0</inkml:trace>
  <inkml:trace contextRef="#ctx0" brushRef="#br0" timeOffset="49099.81">5284 14297 1410 0,'-7'-4'737'16,"3"4"-576"-16,-8-4-70 0,3 4 10 16,-1 0-70-1,2 0-13-15,0 2-18 0,-5 4 9 16,-8 8-4-16,-4 12-5 15,-4 6 0-15,3 13 22 16,4 3-21-16,4 2 5 16,11-8-6-16,9-4 6 15,5-12-12-15,7-4 6 16,1-6-4-16,-2-8 4 16,5-4 1-16,0-10 14 15,0-2-15-15,-2-6 10 16,-1 0 3-16,1-2-13 15,-3-2 0-15,-7 4 1 16,2 2-1-16,-6 6 1 16,-2 4-1-16,0 4 9 0,0 8-20 15,4 12 12 1,1 8-1-16,1 10 17 16,3 6-17-16,2-6 0 0,0 1 0 15,-5-5-53-15,-3-2-43 16,-3-6-204-16,-9 20-353 15</inkml:trace>
  <inkml:trace contextRef="#ctx0" brushRef="#br0" timeOffset="49616.55">5471 14576 1788 0,'2'12'221'0,"2"4"-46"0,3 12-104 0,4 2-52 0,4 2 25 0,-3-6-44 0,-1-6-6 0,-7-8 6 0,1-6 1 0,-5-3 13 16,-2-6 19-16,-5-3-23 16,-4-6-10-16,-3-8-7 15,-5-8-46-15,3-8 17 0,5-4 27 16,-3-6-12-16,12-2-34 16,6 2-43-16,12-3 70 15,9 9-29-15,6 8 24 16,0 6 32-16,-5 14 1 15,-3 10 13-15,-3 2 14 16,-2 6 6-16,-5 10 75 16,0-2-54-16,1 4-15 15,-7 4-10-15,-5 1-19 16,-2-5 61-16,-9 0-43 16,-5 4-19-16,-5 0 63 0,-6-4-72 15,-4 4-15 1,-2-4 14-16,0-8-55 15,-2-2-49-15,6 2-104 0,-38-14-161 16</inkml:trace>
  <inkml:trace contextRef="#ctx0" brushRef="#br0" timeOffset="49966.9">5836 14343 1825 0,'9'0'272'0,"5"-2"-148"0,7-2 1 0,13-1-23 0,6-2-62 0,2-1-38 0,-1-2 23 0,-1 2-25 16,-7 2-40-1,-12 2-151-15,-4 4-110 0,-15 8-317 16</inkml:trace>
  <inkml:trace contextRef="#ctx0" brushRef="#br0" timeOffset="50135.57">6025 14347 1454 0,'0'3'618'16,"3"2"-469"-16,1 13 50 15,0 10-49-15,6 11 20 16,-2 5-97-16,-1 0-41 15,-3-2-7-15,1-2-25 16,-5 2-58-16,-5-4-287 16,-32 26-788-16</inkml:trace>
  <inkml:trace contextRef="#ctx0" brushRef="#br0" timeOffset="50766.85">3637 15284 1423 0,'0'0'358'0,"5"0"-179"0,-5 0-1 0,2 0-65 0,-2-4-10 0,2 4 29 0,-2 0-46 0,2 0-37 0,-2 0-11 16,5 4-20-16,3 6 54 15,15 2-20-15,6 6-7 16,16-4 33-16,18-8-51 16,16-2-7-16,10-8-16 15,13-2 5-15,10-12 6 16,4-4-15-16,-1-4 0 16,1-2-4-16,0-11 4 15,-6 6-1-15,-6-3 0 16,-14 5-27-16,-19 9-25 0,-24 6-106 15,-22 10-42-15,-12 6 74 16,-20 4-59-16,-15 8-119 16,-99 48-827-16</inkml:trace>
  <inkml:trace contextRef="#ctx0" brushRef="#br0" timeOffset="51033.62">4085 15458 2166 0,'11'-8'318'16,"9"4"-190"-16,22-6 8 15,20-8-26-15,17-8-55 0,8-4 31 16,6-6-47-16,1 4-39 15,-14 0 34-15,-4 2-34 16,-14 7 0-16,-13 14-17 16,-11 9-121-16,-11 4-90 15,11 36-329-15</inkml:trace>
  <inkml:trace contextRef="#ctx0" brushRef="#br0" timeOffset="64320.12">5150 16561 1556 0,'-7'-4'285'16,"2"4"-141"-16,-3-4-54 0,1 4 18 0,-3 0-48 0,9-6-23 0,-2 6-10 0,3 0-25 0,0 0 43 0,3 0-32 15,-3 0 13-15,1 0 34 16,-1 0 10-16,3 0 7 15,-3-8 17-15,0-4-13 16,-3-8-18-16,-1-14-62 16,2-12 7-16,-2-6 7 15,0-7-14-15,-1 1-1 16,-4 0 0-16,-2 0 12 0,0 8-9 16,-1 2-3-16,2-6-10 15,-1 1 10-15,1 3 1 16,-1 0 0-16,5 10-1 15,0 4 0-15,-1 10 1 16,6 12-1-16,1 6-7 16,-2 4 1-16,0 0-18 15,0 4-42-15,-1 4-41 16,-1 0-59-16,-5 4-8 16,-2 8-83-16,-2 8-73 15,-12 36-951-15</inkml:trace>
  <inkml:trace contextRef="#ctx0" brushRef="#br0" timeOffset="65024.32">4947 15719 1370 0,'-4'-2'288'0,"-1"-2"-57"0,-3 4-169 0,-2-4-29 0,-3 8-5 0,-1 6-17 0,1 2-11 0,-3 6-9 0,3 4 9 0,5-4 6 16,0-4-6-16,6-2 0 16,0-2 6-16,0-6 0 15,0-2-4-15,2 0-2 16,2-4 1-16,-2 0 8 15,2-6-9-15,2 0-32 0,4-8 17 16,3-4 9 0,-1 6 6-16,6 0 0 0,-3 2 1 15,6 6 9-15,-4 2-4 16,12 4-6-16,-3 0 0 16,5 4 1-16,-2-2 3 15,2 4-4-15,-2 0 0 16,-8-2 1-16,-2-4-1 15,-9 4-1-15,-1-4 1 16,-5 0 0-16,-2 2 0 16,0-2 0-16,-5 2 0 15,-1 4 26-15,-10-2-5 16,-3 4-12-16,-8 6-3 16,-2-4 6-16,-5 4-2 0,-1-2-10 15,-6 6 0-15,-1-4-16 16,0 0 22-16,-1 6-12 15,5-6-9-15,1 4-11 16,8 0 25-16,6 0-7 16,19-1-251-16,64-3-546 15</inkml:trace>
  <inkml:trace contextRef="#ctx0" brushRef="#br0" timeOffset="67226.03">5504 15468 1500 0,'-6'-2'285'0,"3"0"-129"0,-1 0-26 0,2-2-16 0,2 4-42 0,2 0-30 0,0-4 35 0,-2 4-58 0,2 0-2 0,-2-4-17 16,5 8-3-16,5 0 3 15,7 10 35-15,9 2 5 16,12 12 20-16,6-1-28 0,8 0-4 15,6 1-22 1,9-7 0-16,-5-7 24 16,5-6-30-16,-3-8 1 0,-2-3 13 15,-4-6-14-15,-2-1 0 16,-8-7 0-16,-15 3 1 16,-6 5-7-16,-14 0 6 15,-2 4 0-15,-11-3-6 16,-3-2 6-16,1-3-18 15,-11-5 3-15,3-4-16 16,-7 8 22-16,-3-4-9 16,3 6-6-16,-8 4 11 15,3 2 12-15,-5 0-4 0,5 2 5 16,6 2 0 0,10 0-9-16,3 2 9 0,8 0-36 15,1 2 11-15,12 4 23 16,2 4-3-16,9 4 4 15,0 0 2-15,0 6 4 16,-2 0-5-16,-7 2-11 16,-3 0 11-16,-5 1 1 15,-5 0 12-15,-1 2 14 16,-6-3-26-16,-4 2 41 16,-3 2-33-16,-7-4-8 15,-3 4-1-15,-1-2 0 16,-7 2-36-16,6 0-189 15,-24 24-351-15</inkml:trace>
  <inkml:trace contextRef="#ctx0" brushRef="#br0" timeOffset="67773.98">6888 15414 1893 0,'-2'0'336'15,"4"0"-205"-15,-4 0-23 0,2 8-108 0,-3 10 0 0,-3 14 34 0,-1 8-11 0,2 5 10 0,1-9-33 0,2-2 0 0,-3-6 15 16,3-10-15-16,0-10 0 16,-2-2 6-16,4-2 1 15,-2-8 32-15,-2 0-39 16,2-10-19-16,-2-8 17 15,0-14-43-15,2-10 15 16,4-7 8-16,2-9-3 16,2 8 24-16,4 0-7 15,5 10 8-15,-1 12-21 0,-1 10 31 16,1 8-10-16,-3 10 0 16,2 4-1-16,3 8-5 15,-1 8 6-15,1 10 0 16,4 0 22-1,-2 14-22-15,4-4 1 0,-2 8-1 16,0-2-22-16,0 1 21 16,-2-3-147-16,-9-7-134 15,-18 24-256-15</inkml:trace>
  <inkml:trace contextRef="#ctx0" brushRef="#br0" timeOffset="67998.14">6828 15580 1778 0,'4'-1'474'0,"8"-12"-384"16,14 4-31-16,10-4-1 16,4 7 34-16,4-2-72 15,-3 0-19-15,-2 6-2 16,-5 2-20-16,-5 2-165 15,-4 2-131-15,4-8-603 16</inkml:trace>
  <inkml:trace contextRef="#ctx0" brushRef="#br0" timeOffset="68651.84">7284 15338 1808 0,'0'0'337'0,"3"0"-206"16,-3 4-101-16,4-2 13 16,2 10-17-16,4 6 19 0,1 8 12 15,0 10-15-15,-2 0-17 16,-2 4-25-16,-3-5 8 15,2-3-2-15,2-13-6 16,-4-6-10-16,-8-5 9 16,1-4-10-16,-4-4-7 15,-1-3-48-15,-4-6-43 16,-1-9 13-16,4-10 7 16,3-11 35-16,-2-7 26 15,6-8 11-15,0 6-11 16,4 2 5-16,3 12 23 15,4 6 3-15,0 10-3 16,6 10 0-16,-1 4 3 16,-1 8 15-16,3 4 12 0,0 10-16 15,3 4-5 1,-7 6 49-16,1 0-50 0,-4 2 7 16,-7-6-9-1,-4 0 22-15,-5-2 4 0,-5-4-14 16,-3-2-18-16,-1-4 20 15,1-8-10-15,7 2-10 16,-1-3 14-16,9-3-14 16,0 0 0-16,6 0-45 15,-1 0-1-15,3 1 37 16,2 3 9-16,7 0 0 16,-4 0 0-16,-1 10 35 15,-4-1 1-15,-5 2-20 0,-6 6 8 16,-7-3 47-1,-11 1-59-15,-8 2-12 0,-6-1 4 16,-5 0-4-16,1-2-46 16,0-8-74-16,1-2-89 15,-49-6-149-15</inkml:trace>
  <inkml:trace contextRef="#ctx0" brushRef="#br0" timeOffset="70151.78">7644 15430 910 0,'0'-4'249'0,"0"2"-71"0,-4 0-35 0,4-2-13 0,0 4 31 0,0-4-46 0,0 4-35 0,0 0 17 0,0 0-5 0,-2 0-14 0,0 8-60 16,0 10 1-16,0 10 97 15,2 6-68-15,4 2-17 16,0-8-14-16,6-6-16 16,3 1 15-16,-1-9-16 0,-4-6 0 15,-1-4 6 1,-3-4 11-16,8-4-5 16,-1-9 33-16,6-6-44 15,3-7 22-15,-1-9-23 0,0 2-1 16,-3-2-7-16,-3 3 8 15,-7 10 0-15,2 4-1 16,-8 14-12-16,0 4 12 16,0 4-32-16,-2 10 25 15,4 4 2-15,2 8 6 16,5 0-1-16,3-3 1 16,5-4-5-16,-1-7-2 15,1-6 7-15,4-6 0 16,-6-4 7-16,3-2-7 15,-5-8 0-15,-4 1 0 0,0-6 0 16,-2-1-15 0,-7 0-6-16,0-2-12 0,0 4 32 15,-5 2-4 1,3 2 4-16,2 10-5 0,2 0 12 16,-2 2-29-16,7 4 8 15,-1 2-16-15,8 6 31 16,7 6 0-16,-2 6 1 15,6 0-1-15,-7 6 1 16,-3-2 33-16,1 2-19 16,-9-2 12-16,-1-8 15 15,-6 5-15-15,-4-9-7 16,-3-1-1-16,-2-4-10 0,-2-5 37 16,2 0-45-16,2-4 7 15,2 0 16-15,3-4-24 16,2-6-36-1,2-2-37-15,10-2-23 0,5-3 73 16,8 2-29-16,4 2-17 16,5-1 18-16,-5-2-29 15,2 2 25-15,-2 0 34 16,-5-4 21-16,-1 4 21 16,-8 0-9-16,-3 8 42 15,-1 4-15-15,-7 2-26 16,0 4 2-16,-2 10-6 15,3 4 9-15,0 4 27 16,-4-4-45-16,2 0-9 0,0 0 8 16,-1-9-51-16,-2-5-110 15,-2-3-147-15</inkml:trace>
  <inkml:trace contextRef="#ctx0" brushRef="#br0" timeOffset="70377.35">8371 15200 1853 0,'-2'-5'378'0,"2"4"-100"0,-2-6-158 0,0 7-81 0,2 0-30 0,2 7-9 0,0 3-35 0,3 8-73 16,6 4-210-16,9 36-384 0</inkml:trace>
  <inkml:trace contextRef="#ctx0" brushRef="#br0" timeOffset="70637.92">8517 15466 1792 0,'0'6'258'0,"2"2"-122"15,0 2-1-15,2 4-40 16,4-2-23-16,-2-2-36 0,1-2 7 16,3-4-14-1,2-8-16-15,3-1 59 0,8-12-22 16,-6-9-11-16,6-2 9 16,-5-8-41-16,-1-2 33 15,-1 0-40-15,-1 4-3 16,4 6-15-16,-7 10 2 15,-2 10-115-15,-3 8-136 16,-1 12-18-16,-2 10 24 16,7 48-222-16</inkml:trace>
  <inkml:trace contextRef="#ctx0" brushRef="#br0" timeOffset="70928.47">8812 15494 978 0,'6'4'550'16,"-2"-4"-366"-16,7 0-16 15,5 4-34-15,-1-4-7 0,3-4-58 16,1-4 30-16,4-2-39 16,2-4-9-16,2-6 8 15,-6 4-8-15,0-4-2 16,-7 6 4-16,-12 2-35 16,-2 6 69-16,-6 2-42 15,0 4-35-15,-11 10 13 16,-4 6-23-16,-3 8 2 15,4 10-2-15,6 2 6 16,14 4-14-16,14-9 8 16,8 1-15-16,7-10-7 0,2-8-67 15,2-9-73-15,4-5-61 16,-6-1-58-16,13-3-1210 16</inkml:trace>
  <inkml:trace contextRef="#ctx0" brushRef="#br0" timeOffset="72492.98">6997 16112 1531 0,'0'-2'306'0,"0"2"-130"0,0 0-4 0,0 0-53 0,3 0-56 0,-3 0-45 0,2 0 34 0,4 10-51 0,1 4 65 0,7 12-3 15,-6 6 4-15,1 2-8 0,-3-2-59 0,2 3 9 0,-4-8 13 0,2-4-22 0,-6-10-11 0,0 0 10 0,0-7 2 0,0-6-2 0,0 0-32 0,3 0-26 0,-1-6 47 0,6-2-46 16,9-6 1-16,14-13 31 16,4 1 26-16,3-2 3 0,-4 2-3 15,-4 4 0-15,-5 0 2 16,-7 4-1-16,-3 4-1 16,-8 0 0-16,0-2 6 15,-7 6 14-15,-2-4-6 16,0 6-13-16,-2-6 55 15,-2 0-25-15,0 2 16 16,2 2 10-16,1 2-14 16,3 4 26-16,0 2-46 15,0 4-17-15,0-2 1 16,-2 8-7-16,0 10 0 16,2 8 6-16,0 10-4 15,0 4 21-15,2 0-23 0,-2-4 0 16,0 0-17-1,-2 4-55-15,-5-8-259 16,-27 27-658-16</inkml:trace>
  <inkml:trace contextRef="#ctx0" brushRef="#br0" timeOffset="73942.75">7685 16142 1491 0,'-4'-4'548'0,"-2"2"-400"0,-6 0-76 0,-1 10-55 0,-5 4 21 16,-3 8-38-16,0 6 0 0,0 6 6 0,6 2-5 0,3-7 7 0,6-4-8 0,2-9 0 0,4-1-5 0,4-9 5 0,-2-3-1 0,0-2 1 0,0 1 16 0,5-9 14 0,5-4-30 0,1-6 9 0,5-3-9 0,-3 4 0 16,1 0-18-16,-5 4 18 0,-1 10-12 0,-6 4 1 0,0 14-2 0,0 0 13 0,3 8 1 0,-3 4-1 0,4-3-1 0,-4-5 0 15,2-9 1-15,1 4-1 16,-1-12-24-16,6 4 16 15,-3-11 7 1,-1 2 2-16,2-14-1 0,1 0 1 16,-3-9 1-16,-1 1 6 15,0-6-7-15,0-4 0 16,-1 2 9-16,3-4-9 16,1 4-9-16,-4 2 3 15,0 6 6-15,-1 4 5 16,-3 12-5-16,-2 6 0 15,0 0 0-15,-2 8 0 16,2-4-6-16,-2 0-14 0,2 0 20 16,0 0 0-16,0 0 0 15,0 0 1-15,0 0 6 16,2 0-5-16,-2 0 2 16,-2 0 22-16,2 0-4 15,0 0 35-15,0 0 5 16,-3 0-25-16,1 0 32 15,7 0-46-15,-5 0-5 0,0 0-10 16,0 0-7 0,0 0 26-16,0 0-27 0,0 0 0 15,0 0 10-15,0 0-10 16,0 0 0 0,0 0-6-16,0 0 3 0,0 0 2 15,-13 22 1-15,5 0 0 16,2 10 13-16,1 0-12 15,10 6-1-15,4-2 0 16,4-4 0-16,0-2 3 16,6-2-3-16,-3-6-6 15,-1-4 6-15,-5-9 0 16,0 0 1-16,-3-9-2 16,-1 0 2-16,3 0 18 15,0-9-18-15,2 0 0 0,0-5 8 16,1-2-9-1,-2-4-5-15,-1-2-9 0,-2-4 4 16,-2-4-8-16,-1-2 13 16,-2-4-23-16,-2 4 26 15,0 2-4-15,-2 8 6 16,0 8 0-16,0 6 0 16,0 6 11-16,-1 4-11 15,1 6-33-15,-3 10 33 16,1 12 12-16,-3 8-3 15,7 4-9-15,5-4 7 16,1-4-5-16,6-10-2 16,1-4 0-16,-5-10 0 15,2 0 7-15,-4-7-6 16,3-3-1-16,7-5 2 0,-3-7 32 16,7-2-34-1,1-4 0-15,-4-4 0 0,1-4 2 16,-5 8 5-16,-4 8-7 15,-2 6-15-15,-4 4 3 16,-3 10-7-16,2 8 19 16,0 2 6-16,2 4-6 15,1 6 0-15,3-12-51 16,4 0-117-16,1-4-25 16,-4-10-112-16,-2 1-894 15</inkml:trace>
  <inkml:trace contextRef="#ctx0" brushRef="#br0" timeOffset="74198.09">8174 16114 1540 0,'0'-4'836'0,"0"4"-576"0,2-4-124 0,-2 4-124 0,2 0-12 0,2 0-42 0,-6 8-430 0,-31 38-1469 0</inkml:trace>
  <inkml:trace contextRef="#ctx0" brushRef="#br0" timeOffset="74876.53">6919 17062 1276 0,'-2'-4'455'0,"2"4"-275"15,0 0-48-15,0-2-24 16,2 2 31-16,0 0-61 16,2-4-9-16,3 4 33 0,7 0-24 15,-1-8 8-15,5 4-28 16,11-2-16-16,9-2 35 16,9 2-40-16,6-6-10 15,7 8-10-15,-4-6-16 16,-7 10-1-16,-11 4-44 15,-7 6-128-15,-14 2-107 16,-7 8-89-16,-37 64-255 16</inkml:trace>
  <inkml:trace contextRef="#ctx0" brushRef="#br0" timeOffset="75340.48">7004 17459 306 0,'0'0'1249'0,"2"0"-1004"0,0-4-155 0,2 4-45 0,8-1 43 0,5-4 13 0,6 5-13 0,8-4 23 0,7-4-52 0,2-6 34 0,0 6-45 0,0-6-32 16,-6 4-16-16,-8 6-41 15,-3 0-98-15,-8 4-164 0,-6 14-744 16</inkml:trace>
  <inkml:trace contextRef="#ctx0" brushRef="#br0" timeOffset="76194.82">7057 18079 1801 0,'0'0'357'0,"0"-4"-156"0,0 4-119 0,3-4-53 0,3 0-22 0,3 2-5 0,4-2-2 0,3-4-26 0,9 0 10 0,6-2-95 0,-2 2-63 0,4-2-56 0,29-16-374 0</inkml:trace>
  <inkml:trace contextRef="#ctx0" brushRef="#br0" timeOffset="80575.35">4595 13100 1048 0,'-3'-2'312'0,"3"-2"-175"0,-1 0-20 0,-2 2-9 15,3-2 15-15,-2 2-47 0,2 0-23 0,-2 2-19 0,2-2 46 0,2 2-37 0,-4 0-23 0,2 0-1 0,-2 0-19 0,-1 8 0 0,-1 6 21 16,-5 4-4-16,2 10 46 16,1 0-62-16,3-4 0 15,1-1 20-15,2-8-20 16,2 0 0-16,-2-5-1 16,0-5 1-16,0 0 9 15,0-5-10-15,3 0 0 16,-3 0 4-16,0 0-3 0,0 0 13 15,0-2-13-15,0 2 0 16,2 0 59-16,-2 0-47 16,0-3-4-16,0 3 12 15,0-1-7-15,0-3-1 16,0 0-13-16,4-2 0 16,-2-2 0-16,1-1 0 15,2 4-12-15,1 1 0 16,-4 0 12-16,0 4-1 15,1-3-10-15,1 3 10 16,1 3-11-16,4-3 12 0,2 1 0 16,2-1 3-1,-2-1-2-15,2-2-1 0,-1 1-1 16,-6-2-50-16,-3 4-5 16,-3 4-136-16,-3 5-30 15,-21 27-160-15</inkml:trace>
  <inkml:trace contextRef="#ctx0" brushRef="#br0" timeOffset="83909.04">11562 13447 1622 0,'-9'-4'246'0,"4"2"-145"0,-1-4-43 0,2 4 34 0,4 0-44 0,0 2-35 0,0-4 70 0,2 8-41 0,-2-4-39 0,2 0-3 0,0 4-40 16,0 6 40-16,2 8 55 15,8 10-34-15,-5 10 41 16,4 2-55-16,0 6-6 16,5 3 6-16,-3-4 1 15,0 2 4-15,0-7-12 16,-1-10-8-16,-8-8-1 16,1-6 9-16,-3-10-10 15,-2-6-4-15,0 0 2 16,0-4-4-16,-2-8-5 15,2-6-105-15,2-6 91 16,2-6 5-16,8 4 9 0,1 2 20 16,5 4-14-1,4 4 5-15,2 0 10 0,5-2-21 16,3 3 21-16,-1-3 0 16,-6 0-8-16,-1 0 7 15,-4 2-4-15,-2-2-1 16,-7-2 6-16,-4 0 0 15,-5 4 8-15,-4-2-7 16,-3 2 10-16,-2 2-1 16,1 0-2-16,-1 4 35 15,1-4-32-15,1 4-11 16,3 0 22-16,2 4 32 0,0 2 12 16,0 4-66-16,0 4 24 15,0 8-7-15,-3 16 17 16,6 8-8-16,-1 10 11 15,3 6-1-15,6 1-16 16,0 1-20-16,-2-4 7 16,2-4-25-16,-5-2-3 15,-1-8-171-15,-16 38-136 16</inkml:trace>
  <inkml:trace contextRef="#ctx0" brushRef="#br0" timeOffset="85027.3">12184 13734 1573 0,'-2'-2'273'0,"2"2"-162"0,-2-2-93 0,2 4 5 15,-3 10-22-15,1 10 40 0,0 8 17 0,2 4-1 0,2 2-30 0,7-8 0 0,2-6-27 0,3-4 0 0,1-8 30 0,3-4-24 0,-3-2 2 0,-1-10 59 0,1 0-11 0,1-6-4 16,-3-6-38-16,3-4-13 16,-3-4 34-16,1-6-34 15,-1 0-1-15,-4 2-1 16,-2 6 1-16,-3 10-4 15,-4 8 4-15,-2 6-15 16,0 6 7-16,-5 12-2 16,2 12 7-16,3 8-5 15,6 0 14-15,8-2-6 0,8-6 0 16,4-8 1-16,5-2-3 16,0-9 4-16,-6-4-2 15,-2-7 6-15,-4-3 1 16,-3-8 15-16,1 0-22 15,-2-7 0-15,-4-5 8 16,-2-5-8-16,1 0 0 16,-3-6-6-16,-1 8 15 15,3 2-11-15,-2 6 2 16,-1 8 0-16,0 4-4 16,3 0 4-16,5 4-18 0,0 4 0 15,5 6 15-15,4 4-8 16,-3 6 11-16,2 4-1 15,-4 6-7-15,2-2 8 16,-5 2 0-16,-4 0 0 16,-3-10 9-16,-1-2-9 15,-2-8 0-15,-3-6 0 16,0 2 2-16,0-8 4 16,-3 2 7-16,3-4-13 15,-2-4 12-15,2-8-34 16,0-8 22-16,2-2-24 15,7-6 3-15,4 6-75 16,3 4 27-16,3 6 15 16,0 10 37-16,3 6 5 15,-7 10 12-15,1 10-6 0,2 8 6 16,-7 6 9-16,0 2 14 16,3-6-23-16,-7-4 1 15,-1-6 6-15,-4-8-7 16,0-6 0-16,-2-2 36 15,0-2 24-15,-2-2 3 16,2-2-20-16,-2-6-42 16,0-8 18-16,4-4-19 15,2-6-8-15,5 0 7 16,9-2-28-16,1 10-10 16,5 4 6-16,0 4 17 15,1 10 4-15,-3 10 12 16,2 2-6-16,-1 14-2 15,-5 2 2-15,-3 4-1 16,3 0-65-16,-2-6-80 0,1-4 32 16,-1-8-153-16,35-6-1087 15</inkml:trace>
  <inkml:trace contextRef="#ctx0" brushRef="#br0" timeOffset="85675.43">13485 13734 93 0,'-7'-7'1529'16,"-1"6"-1232"-16,-11-3-213 0,2 9-33 0,-10 12 29 0,-2 11 2 0,0 6 5 0,0 4-63 0,11-2-6 0,5-4 26 0,7-5-44 0,8-8-1 0,6-2 1 0,1-3 0 0,5-6-3 0,1-3 3 0,8-9 0 0,1 0 34 0,1-6-34 0,2-3 0 0,-3-4-6 0,-2-3 14 0,-5-2 10 0,-3 2-18 0,-9 6 1 0,-3 8 9 0,-2 6-9 0,-2 0-2 0,-5 8-24 0,-1 8 25 0,-2 6 3 0,1 2-3 16,3 0 0-16,8-4 14 0,0-8-14 0,5 1-14 0,-1-8 4 0,-2 0 20 15,4-5-10-15,1-6 0 16,-1-2 8-16,4-9 16 16,1-2-24-16,3-4 0 15,-3 5-1-15,-4 0 1 16,2 2 8-16,-6 8-8 15,-5 6-20-15,2 2 19 16,-2 8-20-16,2 6 13 16,2 4 8-16,3 4 0 15,0-2 15-15,2-4-15 16,-1-7-1-16,-1-5-5 0,-3-3 12 16,-1-2 4-1,2-6 37-15,1-4-40 16,3-6 23-16,5-3-30 15,-4 0-10-15,3-2 10 0,6 2 0 16,3 8-5-16,5 8-4 16,-1 4-2-16,-1 10-5 15,-1 8 5-15,1 4-104 16,0 3-110-16,37 22-356 16</inkml:trace>
  <inkml:trace contextRef="#ctx0" brushRef="#br0" timeOffset="86352.82">14247 13782 1638 0,'0'-2'324'0,"-2"2"-126"0,2 0-69 0,0 8-89 0,0 4 23 0,2 12-27 0,0-2-1 0,7 4-20 0,5-4-14 0,-3-4 15 0,2-8-16 16,-4-2 0-16,2-4 19 15,-4-4-18-15,0-4 4 16,-1-4 9-16,1-4-5 15,6-8 1-15,-4 0-10 16,0-4 0-16,4-2 6 0,1 4-6 16,-1 6-7-16,1 8-4 15,1 8-4-15,-3 8 14 16,-2 6-4-16,-1 6 5 16,3 2 0-16,-6 0 0 15,1-4-14-15,-1-4 13 16,-3-6 2-16,2-2 7 15,-5-6-8-15,2 2 0 16,0-4 8-16,4 0-8 16,3-4-2-16,5 0 1 15,3 2-14-15,1-4 14 0,-5 4-41 16,3 2-12 0,-5 0 35-16,-1 4-61 0,-4 0-43 15,-1 0 20-15,-3 0-23 16,2 2-59-16,-8 0-340 15</inkml:trace>
  <inkml:trace contextRef="#ctx0" brushRef="#br0" timeOffset="86564.67">14274 13509 1682 0,'-2'-2'372'0,"2"0"-153"0,-2-4-110 0,6 4-36 0,2 2-72 0,6 0 36 0,8 2-37 0,0 4-36 0,4 2-206 0,23-2-677 0</inkml:trace>
  <inkml:trace contextRef="#ctx0" brushRef="#br0" timeOffset="87055.25">15118 13475 1701 0,'-2'0'334'16,"2"0"-229"-16,-2 8-94 16,-5 6 62-16,3 14-5 0,0 8-1 15,0 12 10-15,2 5-19 16,2 3-16-16,2-4-42 16,6-2 11-16,-2-6 17 15,5-14-28-15,-3-2-6 16,-4-14 6-16,0-6 15 15,-2-4 15-15,1-4-28 16,3 0 7-16,12-2 40 16,9-2-31-16,11-2-12 15,8-6-6-15,3 4-18 16,3-4-142-16,-6 0-202 16,64-24-354-16</inkml:trace>
  <inkml:trace contextRef="#ctx0" brushRef="#br0" timeOffset="87358.29">15557 13794 1725 0,'-11'6'279'0,"2"8"-202"0,-13 10 11 0,4 4-53 0,2 2-17 0,12-4 4 0,4-4-1 0,9-4-14 0,5-8-6 0,3 0 4 0,5-8 85 0,1-4-25 0,1-8-4 0,-2 2-7 0,-1-6-37 0,-6 3 32 0,-4-6-34 0,-6 1-9 0,-5-4 28 0,-9 0-34 0,-7 2-15 0,-6 0-45 0,0 12-101 16,-1 6-58-16,-8 12-232 15</inkml:trace>
  <inkml:trace contextRef="#ctx0" brushRef="#br0" timeOffset="87726.14">15889 13806 1930 0,'-2'0'242'0,"0"12"-158"15,-5 8-33-15,-2 6-18 16,3 4-3-16,3-2-23 16,7-10-7-16,8-1 0 15,-1-8 0-15,0-3 53 16,2-7-17-16,8-4 15 15,-6-4-5-15,5-6-11 16,-7-5 4-16,-1 2 3 16,-6-8-17-16,-1-2 40 0,-12 2-65 15,-2-4-14-15,-9 4 13 16,-6 6-25-16,-1 12-91 16,-4 8-82-16,5 8-109 15,-7 22-157-15</inkml:trace>
  <inkml:trace contextRef="#ctx0" brushRef="#br0" timeOffset="88241.9">16172 13776 1662 0,'-5'4'371'0,"1"8"-299"16,0 12-29-16,-1 8 41 16,1 8-43-16,0-2-4 15,2 4-16-15,2 1-12 16,2-3 2-16,0-4-11 16,2-4 0-16,-2-6 1 15,1-12-1-15,-3-4 0 16,0-6 8-16,0 0-7 15,-3-8 30-15,1-6-31 16,0-4 15-16,-2-8-10 16,-2-8-5-16,4-6-15 15,-2-10 14-15,2-1-6 16,2-9 6-16,4-4-16 0,8 6 1 16,3 6-10-16,12 10 26 15,4 16-94-15,5 8 37 16,-5 7 28-16,-2 6 20 15,-9 9 5-15,-7 6 4 16,-6 5 33-16,-4 12 4 16,-9-3 67-16,0 0-46 15,-7 0-49-15,-5-4 62 16,-7-4-25-16,-5-2-34 16,-7-8 30-16,-5 2-40 15,-3-4-2-15,3-2-1 16,3-6-71-16,-1-4-65 0,1 0-134 15,-36-14-244 1</inkml:trace>
  <inkml:trace contextRef="#ctx0" brushRef="#br0" timeOffset="89482.81">12745 14401 793 0,'-9'-4'448'0,"3"2"-303"0,-6-3-97 0,1 1 14 0,-1-3-19 15,2 5-5-15,-1 2 1 0,3-4 33 0,0 4 34 0,2 0-1 0,3-4-28 0,1 4 67 0,2 0-32 0,0-1-43 0,2 1-13 0,3 0-56 0,11 1 53 0,1 3-38 0,16 2 1 0,15 6 44 16,3 1-34-16,14 1-8 16,10 0-8-16,6-2-4 15,6-2 15-15,4-9-21 16,5-1 0-16,0-5 6 16,1-4-4-16,-1-5-1 15,0 2-1-15,-3-3 6 16,5 2-6-16,-6 3 0 15,-3 6-6-15,-11 0 6 16,-13 4 0-16,-12 4-1 16,-17-4 0-16,-11 4 1 15,-15-4 0-15,-3 0 0 16,-7 0 0-16,0 2 2 0,-2-4-1 16,2 2-1-16,-2 0-11 15,-5 6-35-15,-7 1-23 16,-13 7-195-1,-88 27-349-15</inkml:trace>
  <inkml:trace contextRef="#ctx0" brushRef="#br0" timeOffset="89845.36">13067 14586 1664 0,'-10'-2'269'0,"8"-2"-83"15,-5 0-122-15,7 4-46 16,11 2-6-16,12 2 0 16,10 0 114-16,21 2-63 15,8-4-7-15,16 2 7 16,9-8-14-16,7-4 13 16,10-2-40-16,-1-4-22 15,-3-4 50-15,-5 8-50 16,-12-4-2-16,-21 6-14 15,-20 8-25-15,-17-4-26 16,-17 4-64-16,-14 4 19 16,-11-4 76-16,-10 0-141 15,-100 6-315-15</inkml:trace>
  <inkml:trace contextRef="#ctx0" brushRef="#br0" timeOffset="94609.89">6948 16768 1480 0,'0'0'243'0,"0"0"-96"0,0 0-97 0,0 0-38 0,2 0 46 0,-4 0-57 0,4 0 12 0,-2 0 11 0,0 0-6 0,0 0 17 0,0 0-20 0,2 0-9 0,0 0 69 0,3 0-53 15,6 0 20-15,9 0 38 16,7 0-55-16,8-5 17 16,10 0-25-16,2-9-10 15,6-3 7-15,3 3-14 16,-4 0-33-16,-4 1-108 15,-3 4-114-15,37-9-286 0</inkml:trace>
  <inkml:trace contextRef="#ctx0" brushRef="#br0" timeOffset="113945.01">1249 2916 1052 0,'0'0'252'0,"0"0"-221"0,0 0 13 0,0 0-7 15,0-3 83-15,0 3-34 0,2 0-50 0,-2 0-2 0,0 0-7 0,0 0 12 0,-2 0 9 0,2 0-25 0,0 0 20 0,8-1-11 0,0-2 4 0,2 1 18 0,-1 2-9 0,3-2-15 0,1 4 1 0,2 3-22 0,5 0 41 0,5 3-10 0,8 2-13 0,1-1 8 16,8 0-16-16,5 1 8 0,-1-2-22 0,4 5 5 0,-4-8 13 0,3 4-23 15,-1-1-8-15,-4-2 8 0,0-1 1 16,-1 3 7-16,1 1-8 16,1-4 0-16,-1 6 2 15,-1-4-2-15,3 2-5 16,-1 1 5-16,-3-2 2 16,3-4 14-16,0 4-16 15,1-2 0-15,-1 0-4 16,-1 6 4-16,1 0-9 15,-5 2 9-15,2-4 1 16,-3 4 2-16,-2-2-3 0,1 0 0 16,-3-2 0-1,2-4 0-15,-3 2-7 0,-1-6 7 16,-5 2 1 0,0-2 9-16,3 0-10 0,3-2 0 15,3 2 9-15,2-2-9 16,-1 0 1-16,9-2 0 15,-3-2 0-15,4 0-1 16,0 0-2-16,6-4 2 16,6 4 5-16,5 0-5 15,6-2 0-15,1 4-6 16,1-2 13-16,-4 2-4 16,-6 2-3-16,4 0 0 0,-9-2 5 15,-1 2-5 1,-6-2-6-16,-1 0 4 0,-6 0 4 15,0-2 2-15,1 0-4 16,-1-4 0 0,6 0 27-16,5-6-25 0,6 4 16 15,1 0 1-15,-4-4-17 16,-9 6 17-16,-2-4-19 16,-3 0 1-16,-4-2 24 15,1 2-19-15,-4-4-6 16,-1-2 29-16,-3-2-14 15,-2 0 36-15,0-5-27 16,-4 1-2-16,0-2 37 0,0-2-52 16,0 2 4-1,-2 0-11-15,0 2 7 16,0 2-2-16,4-2-5 16,-2 2 0-16,0 2-3 0,0-2 3 15,0 4-1-15,-4-10 1 16,6-2 0-16,0-2 9 15,-2-4-9-15,0 1 0 16,-2-3 6-16,0 2-6 16,-8-4-1-16,3-2 1 15,-7 4 0-15,1-4 24 16,-10-2-11-16,1-2-5 16,-7 1 14-16,-3-3-16 15,-4 2-6-15,-2 0 5 0,0 4 1 16,-7 2 27-1,1 0-33-15,-8-2 6 0,-2 2 0 16,-6-5-6-16,-7-1 2 16,-1-2-2-16,-3 2 7 15,0 0 1-15,3 2-8 16,-3 2-14-16,-1 3 14 16,-2-1 0-16,-2 3-9 15,-5-4 9-15,-5-1 0 16,-4 0 0-16,-8 2 0 15,-9 0-8-15,-5 2 7 16,-8 0 1-16,-10-2 0 16,-8-1 0-16,-66-13 1 15,-14 18-16-15,-23 8 15 0,63 22-26 16,-10-2 8-16,-6 10 3 16,11 10 9-16,14 10-4 15,1 8 20-15,12 2-11 16,0 14 1-16,1 1-12 15,1 11 12-15,-4 22 0 16,-2 4 7-16,0 10-7 16,-4 15 0-16,-2 9 2 15,4-2-2-15,12-7 0 16,67-59 3-16,8-2-3 16,-2 4-13-16,-87 110 13 15,25 29 0-15,29 25 16 16,62-71-16-16,27-5 0 15,45 3 2-15,25-5-1 0,33 2 11 16,29 3-12 0,36-7 0-16,28-18 3 0,31-38-3 15,0-23-16-15,22-25-104 16,28-40-203-16,-17-45-286 16</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0T03:38:13.234"/>
    </inkml:context>
    <inkml:brush xml:id="br0">
      <inkml:brushProperty name="width" value="0.05292" units="cm"/>
      <inkml:brushProperty name="height" value="0.05292" units="cm"/>
      <inkml:brushProperty name="color" value="#FF0000"/>
    </inkml:brush>
  </inkml:definitions>
  <inkml:trace contextRef="#ctx0" brushRef="#br0">8849 1923 1179 0,'-6'-4'538'0,"6"-1"-468"0,-2 0 10 0,0-3-22 0,0 3 53 0,0 0-24 0,2-1-24 16,-2-1 23-1,0 3-22-15,-1 4-34 16,3-1 38-16,-2-1-28 0,2 0-26 15,0 2 26-15,0 2-40 16,0 0-5-16,2-1-7 16,-2 8-18-16,5 3 23 15,-1 10 4-15,0 8 3 16,6 8 9-16,-4 2-3 16,-1-2-12-16,-1-2 3 15,0-2-59-15,-2-4-113 16,-2-5-80-16,-21 15-405 15</inkml:trace>
  <inkml:trace contextRef="#ctx0" brushRef="#br0" timeOffset="482.87">8512 1963 1286 0,'-2'-4'501'0,"-2"2"-420"16,-2-2-8-16,6-2 53 15,0 2-9-15,3 2-25 16,6-4-70-16,0 0-11 16,9-4-11-16,8 4 0 0,4 0-6 15,-1 6 6-15,7 2 0 16,-1 3-1-16,-2 6 7 15,-1 3 1-15,3 2-7 16,-2-2 0-16,-1 2 15 16,-1 0-15-16,-7 2 0 15,1 4-6-15,-8 4 6 16,-5 4-10-16,-3-1 8 16,-7 2 4-16,-6 3 9 15,-6-4-11-15,-3 2 0 16,-2-5 13-16,-5-3-13 15,-1-4 0-15,0-4-5 16,-4-4 22-16,-4-2-9 0,-7 0-8 16,-4-4 0-1,-2 2 39-15,-7-2-38 0,8-2-1 16,4 0 0-16,8 2-5 16,8-4-10-16,11 0-68 15,5-2-116-15,20-18-100 16</inkml:trace>
  <inkml:trace contextRef="#ctx0" brushRef="#br0" timeOffset="1469.94">8623 1931 1104 0,'-2'-2'257'0,"2"-2"-122"0,-2 2-5 0,0 0-43 0,2 0 11 15,-3 2-22-15,3 0-37 16,-2 0 45-16,2 0-18 15,0 0-15-15,0 2 18 16,0-2-45-16,0 2-1 16,-2-2-16-16,2 0-1 15,0 2 2-15,2 8-8 16,3 8 0-16,-1 6 30 16,2 6-24-16,4 4-5 15,-1 4 6-15,-3 2-6 16,4-4 19-16,-4 0-20 15,-2-6 0-15,3-2 4 0,-3-6-2 16,-2-4-2-16,1-7 0 16,-3-7 0-16,0 2 5 15,0-4-5 1,0 2-53-16,-3 0-106 0,-1 2-175 16,-17-8-975-16</inkml:trace>
  <inkml:trace contextRef="#ctx0" brushRef="#br0" timeOffset="2350.09">9404 2011 1132 0,'0'0'288'0,"0"-2"-181"0,-3-2 26 0,3 2 22 0,-7-4-8 16,3 4-36-16,-1 0 25 16,1-2-70-16,0 4-12 15,2-2 9-15,-3 2-42 16,-4 4-21-16,-7 8-12 16,-4 4 12-16,-9 8-2 15,-2 8 2-15,4-4-5 16,5 0 5-16,9-4 0 15,6-3-27-15,7-6-10 16,0-4-23-16,7-6 36 16,1 0-21-16,4-5 31 15,3 0 14-15,1-5 0 0,7-3 7 16,-4-6-7 0,4 0 2-16,-1-6-17 0,-2 2 15 15,-4 4-41-15,-6 0 31 16,-5 8-11-16,-3 4 0 15,-4 2-11-15,-3 8-38 16,1 6 69-16,0 2 0 16,2 6-35-16,6-3 19 15,5-4-7-15,5-7 6 16,3-4-10-16,3-4 28 16,1-5 7-16,0-9 5 15,2-3-11-15,-1-2 26 16,-2-6-6-16,0-1 0 15,-2-4 17-15,0-2-2 16,-5 0 66-16,-4-4-42 0,-7 1-6 16,-4-2-3-16,-2 2-30 15,-3-1-14-15,4 6-7 16,-3 5 8-16,4 4-13 16,2 7 5-16,-3 10 0 15,3 2-6-15,0 2 2 16,0 6-47-16,-2 11 16 15,7 10 35-15,-3 11 11 16,9 9 2-16,-2-3-5 16,2-2-8-16,5 0 0 15,-3 0 1-15,3 0-7 16,3-8 18-16,-3 1-24 0,1-16 6 16,-4-1-115-1,-3-5-59-15,2-8-305 0</inkml:trace>
  <inkml:trace contextRef="#ctx0" brushRef="#br0" timeOffset="2584.19">9490 2005 1305 0,'3'-2'452'0,"8"0"-437"0,6-6 9 0,12 0 69 0,7-4-18 16,4 0-35-16,2-4-31 0,3 0-1 0,7 0-16 0,0-4-158 0,65-36-832 16</inkml:trace>
  <inkml:trace contextRef="#ctx0" brushRef="#br0" timeOffset="3144.25">9978 2011 1081 0,'0'0'197'0,"0"-2"-152"16,-2-2-35-16,2 2 148 16,-3-4-2-16,1 6-72 15,2-2-42-15,-2 4-14 16,0-2 46-16,0 0-49 15,-3 4-2-15,-1 0 4 16,-10 6-26-16,-3 12 11 0,-8 4-12 16,2 6 10-1,2-1-13-15,13-6 3 0,4-5-25 16,12-7 11-16,0-2 4 16,3-8-4-16,9-3-1 15,-1-3 15-15,8-8-6 16,-3-2 6-16,1-5-12 15,-6 0-4-15,-1 2-4 16,-7 2 20-16,-5 6 8 16,-2 2 26-16,-4 10 22 15,0-2-56-15,0 2-15 16,0 6 15-16,4 6 0 16,2 5 1-16,5-6-1 15,3 3-35-15,3-5-43 16,28-5-294-16</inkml:trace>
  <inkml:trace contextRef="#ctx0" brushRef="#br0" timeOffset="4288.89">10417 1917 1507 0,'-3'0'189'0,"-3"0"-125"0,1 0 20 0,-3 2-37 0,-4 2-28 0,-3 5-8 15,-1 0-10 1,-1 3 37-16,0-2-38 0,9-2-8 16,6 0 8-1,4 0-12-15,6 2 5 16,11 4-1-16,5 0 8 0,10-2 2 15,3 4-2-15,1-4-10 16,-2 6 10-16,-7 0 0 16,-2 0-2-16,-11-4-5 15,-6 2 14-15,-7-3-19 16,-10 1 13-16,-6-5-1 16,-5 4 18-16,-11-4 5 15,-4 0 19-15,-1-1-6 16,-1-4-35-16,1-1 42 0,5 0-43 15,9-3-11 1,7 0 10-16,5-4-7 0,11-2-136 16,28-38-619-16</inkml:trace>
  <inkml:trace contextRef="#ctx0" brushRef="#br0" timeOffset="4967.39">10813 2061 1512 0,'12'2'138'0,"3"0"-66"0,12 6 25 0,4-8-16 0,2 0-16 0,3-4 41 16,0-2-52-16,4-4-33 15,0-6 23-15,-2-2-8 16,-2-4-18-16,-10 4-11 16,-6 0-1-16,-12 0 24 15,0 4-13-15,-16 2 4 16,-4 4-21-16,-7 0-5 16,-6 6-11-16,-9 10 14 15,-2 6 2-15,3 8-9 16,4 6 9-16,4 6-10 15,16-4 9-15,9 2-41 16,9-4 33-16,14-4-6 0,6-8-3 16,6-2 5-16,6-8 8 15,3-8-8-15,0-3 13 16,3-10 11-16,-9-5-10 16,0-2 9-16,-7-4-9 15,-3-2 66-15,-7-4-38 16,0-6 20-16,-11 0-13 15,-5-8-4-15,-5-10-19 16,-7-5-13-16,-3-5 12 16,0 0-18-16,3 10 6 15,3 8 0-15,2 12 8 16,2 12 8-16,0 12-4 16,2 3-12-16,-4 9-16 0,2 4 15 15,2 2-41 1,2 15 18-16,3 11 24 0,7 14 8 15,-3 10-8-15,5 4 0 16,3 0 7-16,4 0 4 16,6-5-11-16,0-5-15 15,0-4 14-15,0-8-66 16,-5-10-67-16,-2-8-17 16,-2-12-92-16,3-10-120 15</inkml:trace>
  <inkml:trace contextRef="#ctx0" brushRef="#br0" timeOffset="5134.88">11436 1758 1834 0,'17'-6'232'0,"8"-2"-208"0,19-3 45 0,5 0-27 0,5-1-27 0,2 0-15 0,6-2-3 0,3 0-150 15,74-34-689-15</inkml:trace>
  <inkml:trace contextRef="#ctx0" brushRef="#br0" timeOffset="9284.1">8699 2980 1423 0,'0'0'474'0,"-2"0"-388"0,0-3-5 0,2 3 10 0,-2 0 22 0,2 0-23 16,0 3-38-16,0-3 9 15,0 1-61-15,0 2-27 16,2 9 20-16,-2 13 2 16,2 18 5-16,0 13 0 15,3 4 1-15,3 4 17 16,4-3-18-16,1-6-36 15,-3-8-87-15,3-7-110 0,-3-14-58 16,-10-4-654-16</inkml:trace>
  <inkml:trace contextRef="#ctx0" brushRef="#br0" timeOffset="9668.85">8599 2909 1536 0,'9'-4'146'0,"0"-2"-136"16,13 1 28-16,3 0 31 16,4 1-24-1,9 4 60-15,1 2-24 0,6 5-35 16,0 6-11-16,-6 3-2 15,0 6-18-15,-11 10-15 16,1 5 12-16,-4 6 10 16,-9 4-22-16,-8 3-6 15,-3-2 6-15,-10-2 0 16,-5-2-3-16,-11-8-3 16,-6-1 12-16,-6-3-15 15,-7-6 9-15,-3-4-12 16,1-4 12-16,3-8 9 15,0-2 3-15,7-6-12 16,7-4-14-16,4-4 13 0,11-4-141 16,12-39-133-16</inkml:trace>
  <inkml:trace contextRef="#ctx0" brushRef="#br0" timeOffset="10488.78">9452 3110 1759 0,'0'0'207'0,"0"0"-117"0,-2 0-12 0,2 0 69 0,-2-2-30 0,-1 0-32 0,1-2-8 0,-4 2-32 16,4 0-44-16,-3 2 43 16,-2-2-41-16,3 2-3 15,-3 2-1-15,-4 4-9 16,-7 14 9-16,-4 8-16 15,-5 12 17-15,3-2-3 0,8 1 3 16,7-12-22 0,7-3 1-16,4-3 4 0,3-10-10 15,-1 0-22-15,2-7-5 16,2-7 54-16,5-2-23 16,2-12-5-16,5-6 5 15,3-9-35-15,-1-3-1 16,-7 7 16-16,-6 8 7 15,-4 12 28-15,-2 4-49 16,-6 10-25-16,6 6 29 16,-1 8 40-16,6 6 13 15,3 5-1-15,5-12 1 16,4-2-1-16,0-9 1 16,0-8 0-16,0-4 13 15,0-7 38-15,1-7-13 16,3-6-7-16,-4-6-1 15,4-2 36-15,-8 2-1 0,-5-4-19 16,-2-2 26-16,-5 0-25 16,-4-4-26-16,-2 0-21 15,2 3 15-15,-2 1-11 16,4 7-4-16,0 2-12 16,0 7 12-16,1 10 0 15,-3 4-2-15,0 4-26 16,-3 4-11-16,3 6 19 15,-2 6-32-15,0 10 52 0,0 15 1 16,-2 4 0 0,4 4 5-16,4-1-6 0,0 0 1 15,3 0 8 1,0-4-8-16,2 2-1 0,-1-5 8 16,4-10-8-16,-5-4-21 15,-1-7-120-15,-2-9-110 16,-6-7-402-16</inkml:trace>
  <inkml:trace contextRef="#ctx0" brushRef="#br0" timeOffset="10684.24">9612 3020 1661 0,'10'-6'285'0,"1"2"-224"0,11-4-37 0,3 0-3 0,4 2-1 0,0 2-20 0,2 0-12 0,7 1-32 0,64-7-250 0</inkml:trace>
  <inkml:trace contextRef="#ctx0" brushRef="#br0" timeOffset="11104.19">10038 3062 1683 0,'-2'0'185'0,"-5"6"-158"16,-1 6-18-16,-6 4 46 15,-8 8 31-15,0 4-17 16,-1-2-41-16,6 0-27 16,5-8 27-16,10-6-28 15,2-2-7-15,4-4 6 16,3-2-5-16,2-2 0 16,2-2-15-16,7-4-16 15,-3-4 37-15,4-8-24 16,-9 2 24-16,-2 0 26 0,-2 4-10 15,-3 6 17-15,-3 2 12 16,-3 4-45 0,3 2 0-16,0 6-33 15,3 6 27-15,1 4 6 0,7 2 0 16,-1-2-16-16,4-6-38 16,9-6-60-16,-4-10-90 15,45-34-762-15</inkml:trace>
  <inkml:trace contextRef="#ctx0" brushRef="#br0" timeOffset="12035.98">10931 3039 1489 0,'-2'-1'329'0,"2"1"-248"0,-4 0-2 0,2-2 43 0,-3 2-38 0,-1 0-17 0,-4-2-37 0,2 2-19 0,-3 2-22 0,-3 4 4 16,5 8-40 0,1 4-31-16,3 6-1 15,5 2-35-15,5-4-15 0,6-6-62 16,1-4 23-16,7-8 15 15,-3-4-33-15,3-8 69 16,2-6-175-16,27-38-70 16</inkml:trace>
  <inkml:trace contextRef="#ctx0" brushRef="#br0" timeOffset="12333.44">11054 3039 681 0,'0'0'240'0,"0"0"24"16,0 0-117-16,2 11-12 15,-1 7-42-15,8 18-21 16,4 18 61-16,3 16-41 0,1 12-49 15,-1 7-10 1,-1 7-1-16,-6-6-19 16,-6-16-13-16,-7-13 1 0,-6-21 13 15,-7-8-14-15,1-12 0 16,-7-8 38-16,4-12 27 16,-6-6 19-16,5-14-5 15,2-7-2-15,2-9 20 16,8-4-73-16,5-6-7 15,6-4 14-15,7-4-8 16,4 2-22-16,6 4-1 16,0 3-36-16,5 9 19 15,0 6-73-15,-2 1-61 16,4 6-74-16,41-35-309 16</inkml:trace>
  <inkml:trace contextRef="#ctx0" brushRef="#br0" timeOffset="13101.47">11565 2962 1223 0,'-5'-3'515'0,"-2"1"-475"0,-4 2 19 0,-2 0 4 0,-7 5 10 0,-3 4-1 16,-6 8-6-16,-2 2-33 0,1 6 26 15,5 0-37-15,5 0-21 16,6-3-1-16,9-6-10 15,3-4 8-15,6 0-5 16,2-8-19-16,5 2 25 16,2-6-39-16,3-2-17 15,6-6 28-15,0-6-14 16,0-8-10-16,1 0 22 16,-2-2 4-16,-4 1 19 15,-5 9-22-15,-2 3 30 0,-6 4-9 16,-1 7-12-16,1 5 20 15,0 3-7-15,5 6 8 16,7 4 9-16,-1-2-9 16,10 0-18-16,-1-8 6 15,5-4 2-15,0-10-10 16,-2-2-1-16,5-8-22 16,-6-2 34-16,-4-5 9 15,0-4 0-15,-5-1 27 16,0-3-20-16,-8 1 14 15,-2-4-2-15,-5 0-18 16,-6 0 42-16,-4 0-43 16,-5 4 1-16,3 2 35 0,0 4-21 15,1 4 18-15,3 2-9 16,2 2-18-16,-1 6 32 16,2 0-37-16,3 6-1 15,0 1 28-15,0 3-28 16,0 0-5-16,0 7-20 15,0 11 25-15,5 10 16 16,2 16-16-16,1 6 0 16,3 8 8-16,3-6-6 15,1 0 8-15,-1-4-10 16,-3-5 1-16,1-5-16 16,-6-10-33-16,-6-6-213 15,-16-12-823-15</inkml:trace>
  <inkml:trace contextRef="#ctx0" brushRef="#br0" timeOffset="13318.73">11685 2883 1466 0,'15'-6'161'0,"3"4"-95"0,18-6 75 0,6 0-102 0,3 0 9 0,-3 0 15 0,1 0-47 0,-1-4-16 15,-2 0-168-15,32-32-875 0</inkml:trace>
  <inkml:trace contextRef="#ctx0" brushRef="#br0" timeOffset="13933.58">12157 2717 1755 0,'0'0'254'15,"0"0"-217"-15,0 4 17 16,2 0-9-16,-2 6 8 16,2 8-8-16,0 12-21 15,3 8 40-15,0 4-40 16,2 0-24-16,-3-3 16 16,4-6-14-16,-2-4 6 15,-2-5-8-15,0-10 0 16,-1-2 6-16,-1-4-6 15,-2 0-12-15,2-4 12 16,-2-2 0-16,0-2 0 16,-2 0-11-16,2 0 11 15,0-2 24-15,0 2-24 0,0-2 0 16,2 0 32-16,-2-2 1 16,2-4-17-16,-2-8-16 15,2-3 0-15,0-10 11 16,1-1-11-16,4-5-29 15,4 2 14-15,-3 4-15 16,5 5-16-16,3 6-10 16,3 6 13-16,-6 2 29 15,5 8 7-15,-5 6-10 16,0 8 17-16,5 4 0 16,0 6 1-16,4-2-1 15,0 4 0-15,-1-2 7 16,-2-4-7-16,-1-2 0 15,-7-7 0-15,-3-1 0 0,-4-1 0 16,-2-3-6-16,0 0-46 16,-4 3-86-16,-4 3-225 15</inkml:trace>
  <inkml:trace contextRef="#ctx0" brushRef="#br0" timeOffset="15335.49">12641 2945 1668 0,'4'0'177'0,"3"0"-123"0,9 3-35 0,-1-6 49 0,3 3-34 0,-3-4-7 0,1-2 2 0,1 1-16 0,0-8-1 0,-5 3-12 0,5-2 6 0,-9 0 9 15,-4-2-15-15,1-2 0 16,-1 2 18-16,-4 0-3 15,-2 2 12-15,0 2-27 0,-3 6 9 16,-1 0-25 0,0 2 13-16,-1 2-20 15,-7 2 23-15,3 4-6 0,-3 4 0 16,-3 0 5-16,5 4 2 16,-1 2-17-16,3 2 13 15,0 4-20-15,6 0 22 16,2 3-1-16,4-4-4 15,4 4 5-15,8-6-1 16,-1-2-16-16,3-1 18 16,3-8 0-16,0-2 0 15,3-4 12-15,0-4 5 16,0-4-16-16,1-2 8 16,2-3 9-16,-4-2-18 15,2-5 0-15,-3 1 18 0,2-4 5 16,-6-1-13-16,2-5-10 15,-7 3 6-15,-5-6 6 16,1 2-12-16,-5 2-22 16,-2 0 1-16,-4 2-14 15,-3 2-10-15,-1 2 0 16,-6 6-58-16,-4 0 40 16,2 4-20-16,3 2 25 15,2 4 1-15,6 4 13 16,1 2 7-16,2 2 22 15,0 6 4-15,2-1-8 16,6 8 10-16,8 1-21 0,8 0 30 16,9 2 8-16,5 4-7 15,2 0 19-15,0 0-14 16,-3 2 37-16,-2 2-8 16,-10-4-20-16,-3 1 22 15,-11-10 17-15,-2 2-3 16,-3-8-7-16,8 1-5 15,-2-3 57-15,3-1-36 16,3-4-30-16,3-4-9 16,-4-3 4-16,7-7-4 15,3-6-11-15,1-3-9 16,1-1 27-16,-5-5-28 16,1-1-1-16,-6 2 0 0,-1-2-13 15,-5 2-3 1,-1 2-8-16,-2 6-26 15,-6 2 21-15,-4 4-24 0,0 6-17 16,-4 4 8-16,-4 4 8 16,1 2 41-16,-9 12-4 15,3 6 18-15,-3 4 15 16,7 6-15-16,9 4-33 16,8-4 7-16,10 2-44 15,0-7-23-15,8-5 91 16,-1-8 2-16,0-4 71 15,-2-6-49-15,-1-7 50 16,-2-7 29-16,0 2-20 16,-2-6-14-16,-1-1 4 15,0-2-46-15,-3-5 24 16,1 2-49-16,-5-2-6 16,6 8 4-16,-7 0 2 0,-1 10-6 15,4 2-4-15,-1 4-38 16,3 6 47-16,2 8-31 15,1 4 32-15,2 0 5 16,-7-4 2-16,-1-1-6 16,-2-8-1-16,0 0 6 15,-7-7 46-15,0 0 2 16,0-5 38-16,0 1 2 16,0-4-40-16,2-6-54 0,2-4-19 15,3-4-55 1,5 0 43-16,5 0-59 15,3 6-20-15,3 6 76 0,-4 4 22 16,-3 10 11-16,2 2-11 16,-2 4 6-16,-1 6-9 15,-4 2 15-15,0-2-96 16,-2 0-156-16,18 2-254 16</inkml:trace>
  <inkml:trace contextRef="#ctx0" brushRef="#br0" timeOffset="15585.93">13505 2504 1675 0,'0'0'286'0,"0"2"-241"0,2 4-28 0,1 1-7 0,1 2 65 0,2 0-75 0,8-2 8 0,1 5-17 0,8 1-33 0,6-4-165 16,56-5-794-16</inkml:trace>
  <inkml:trace contextRef="#ctx0" brushRef="#br0" timeOffset="16251.13">14365 2651 312 0,'2'0'1115'0,"-2"0"-983"15,3 2-3-15,-3-2 3 16,0 0-2-16,0 0 26 0,-3 0-28 16,1-2-8-1,2 2-56-15,-2 0 28 0,2 0-13 16,0 0-35-16,0 0-5 15,0-2-23-15,-2-2-8 16,2-2 17-16,0 2-25 16,-2 0-7-16,-1 1 7 15,1 2-21-15,-5 1 6 16,1 1-20-16,-5 3 26 16,-3 9-12-16,-6 1 21 15,4 8-30-15,6 2 17 16,2 0-23-16,8-2-54 0,10-4 4 15,-4-6-5-15,5-2 19 16,5-6-36-16,2-6 40 16,0-2 68-16,0-6 0 15,-3 2 14-15,-6 4-8 16,-2 2 18-16,-3 8 30 16,-1 14-41-16,-1 24 2 15,0 26 47-15,0 81-17 16,9 49-21-16,34 1 37 15,-37-149-7-15,-10-12-10 16,-6-14-44-16,-13 26-5 16,-21-28 5-16,-20-22 23 15,-14-22 5-15,5-24 7 16,6-14 62-16,20-16 61 0,26-9-146 16,14 7-12-16,20 4-35 15,17 8 1-15,15 14-109 16,13 12-155-16,111-15-324 15</inkml:trace>
  <inkml:trace contextRef="#ctx0" brushRef="#br0" timeOffset="17434.49">8664 4199 1706 0,'0'0'482'0,"0"0"-418"0,0 0 5 0,-2 0-1 0,2 0-5 0,-2 4-62 0,-3 0 5 0,10 12-6 15,-3 8 0-15,0 10 0 16,2 6 11-16,0 2-11 15,3-4 0-15,-5-4-28 16,0-6-1-16,-4-7-193 16,-4-7-123-16,-23-9-568 15</inkml:trace>
  <inkml:trace contextRef="#ctx0" brushRef="#br0" timeOffset="17768.43">8564 4177 1340 0,'11'-9'245'15,"4"0"-200"-15,14-5-32 0,2 0-4 16,0 7-3 0,-4 7 60-16,2 7-18 0,0 8-6 15,-4 12 15-15,2 5-27 16,-6 10-4-16,-3 4-26 15,-9-2 0-15,-5 0 19 16,-4-4-19-16,-4-5-3 16,-5-6 3-16,-7-4 12 15,1-5-6-15,-5-7 14 16,-8 1-14-16,5-5 43 0,-1-1-20 16,-3-8 23-1,4-6-11-15,2-1-24 16,4 0-17-16,7-5-61 0,4 0-79 15,12-2-65-15,42-32-882 16</inkml:trace>
  <inkml:trace contextRef="#ctx0" brushRef="#br0" timeOffset="18471.34">9248 4303 1767 0,'0'0'359'15,"0"0"-280"-15,0 0 11 16,-4 0-22-16,2 0-23 16,-4 0 16-16,-1 0-32 15,-6 2-17-15,-3 6-12 16,-8 2 7-16,-3 8 9 15,-2 6-16-15,3 0 0 16,8 0-12-16,7-3 12 16,7-6-8-16,4-1 7 15,2-6-37-15,4 1 37 16,1-9-43-16,-1 0-11 16,8-6 44-16,3-2-19 15,4-9 11-15,1-1 4 16,-5 0 15-16,0 3-15 15,-11 6 15-15,-2 9-27 0,-1 0 3 16,1 9-18-16,5 6 33 16,7 3-2-16,2 4 11 15,5-4 6-15,4-1-6 16,2-7-70-16,3-5 49 16,-1-10-8-16,2-5 17 15,0-11 11-15,2-3 1 16,-2-2 12-16,-9-2-11 15,-2 2 6-15,-6-2 54 16,-9-2 7-16,-5 0-17 16,-2 0-21-16,-6-4-20 15,-4 0 29-15,4 3-39 16,-1 2 0-16,1 8-1 0,3 3 7 16,1 13-12-16,2-2 6 15,-2 7-38-15,2 8 31 16,2 5-31-16,0 9 26 15,1 10 11-15,3 8 1 16,1 2-1-16,-1 0 1 16,4 0 0-16,0 0 13 15,4 0-13-15,-5-3-19 16,-3-10 5-16,-1-4-94 16,-5-11-73-16,-5-10-390 15</inkml:trace>
  <inkml:trace contextRef="#ctx0" brushRef="#br0" timeOffset="18670.8">9479 4191 824 0,'6'0'1075'0,"6"0"-979"0,7 2-87 0,15-2 42 0,7 0-26 0,3 0-25 0,5-2-14 0,9-4-160 0,86-22-474 0</inkml:trace>
  <inkml:trace contextRef="#ctx0" brushRef="#br0" timeOffset="19109.96">10114 4235 1535 0,'0'0'259'15,"0"4"-200"-15,-2-4-47 16,2 0 76-16,0 0 26 15,0 0 23-15,-2 0-71 16,0 2-65-16,-8 6 39 0,-1 8-38 16,-11 8 8-1,-1 8 31-15,0 6-41 0,2-6 1 16,8-4-2 0,10-10 2-16,3-7-19 0,3-3 18 15,8-7 0-15,2-5 13 16,7-6-12-16,9-8-1 15,2-2-1-15,-1-4 1 16,-6-2 9-16,-4 8-9 16,-9 2 0-16,-4 10 0 15,-5 4 0-15,-2 4-18 16,2 8-6-16,2 8 24 16,3 6-2-16,7 4 2 15,-3-6-157-15,7-5-40 0,44-10-358 16</inkml:trace>
  <inkml:trace contextRef="#ctx0" brushRef="#br0" timeOffset="20368.54">11106 4002 971 0,'0'-2'777'0,"0"-2"-666"0,0 0-39 0,0 2 74 0,-3 0 8 0,3 0 10 0,-2 0-62 0,0 0-39 15,2-2 42-15,-2 0-57 16,-2 0-20-16,-4 0-28 16,4 2-6-16,-3 0-10 15,-3 0 11-15,-9 6-5 16,-5 6-8-16,-10 10 15 16,-3 12 3-16,-6 8 0 15,7 7 7-15,9-1-17 0,8 0 10 16,12-2 0-16,10-2-24 15,5-4 24-15,7-4-15 16,4-4-8-16,3-10-24 16,-4-3 46-16,6-10-28 15,-4-5 8-15,5-6 6 16,-5-8 6-16,2 0-25 16,-1-6 25-16,-2-4-22 15,-3 0 30-15,-5-2-10 16,-5 4 11-16,2 2 17 0,-6 4-16 15,-2 8 27 1,0 2 14-16,-2 6-30 0,0 0-12 16,2 8-32-16,-6 10 32 15,12 8 8-15,-6 6-7 16,4-2-1-16,0-2 0 16,-2-6 0-16,3-2 0 15,-5-4 0-15,2-1-248 16,-4-2-361-16</inkml:trace>
  <inkml:trace contextRef="#ctx0" brushRef="#br0" timeOffset="21151.57">11402 4313 1633 0,'2'0'364'0,"1"0"-298"0,-1 2-58 0,4 0-7 0,1 0 79 0,4-4-10 15,2 0-23-15,0-2-14 0,3-4-26 0,-3 0 35 16,-3 0-42-16,-4-4 0 16,-1 4 27-16,-5-4-16 15,-2 2 2-15,-3 4 1 16,-1-2-8-16,-4 4 3 16,-1 6-9-16,-9 2-3 15,-2 12-18-15,-7 6 21 16,-2 8-2-16,11 4-10 15,7-2 12-15,13-1-18 16,11-6 18-16,6 0 0 16,5-10-12-16,-1-4 18 15,4-1-7-15,-8-10 1 16,3 0 0-16,-3-7 20 16,2 0-20-16,3-4 1 15,0-5 20-15,3-2-21 0,-1-2-9 16,-6-4 7-1,-2-4-37-15,-3-2 3 0,-2 0-9 16,-2-4-9-16,1 4 47 16,-4 8-5-16,0 10 6 15,-1 4-5-15,-3 6-18 16,2 4 28-16,4 8-22 16,0 4 23-16,7 8 0 15,-1 4 0-15,-3 2 0 16,3-4 0-16,-7-4 1 0,-5-2 13 15,0-4-14-15,-4-8 0 16,0-2 26-16,2-4-20 16,-3 0 25-16,1-2 29 15,2-6-6-15,0-10-49 16,5-6-5-16,3-6-8 16,8-8-25-16,6 4 33 15,3 0-22-15,4 8 10 16,-3 8-21-16,-1 8 24 15,-1 7-23-15,-4 7-151 16,16 39-57-16</inkml:trace>
  <inkml:trace contextRef="#ctx0" brushRef="#br0" timeOffset="21917.36">12026 4203 1057 0,'0'0'616'15,"0"0"-501"-15,0 0-23 0,0 0-2 0,0 0 70 0,0-3-23 0,0 3-79 0,0 0 23 0,0 3-46 16,-2-1-4-16,2-4-23 16,2 14 2-16,0 2 4 15,4 8-14-15,1 8 9 16,0 4 16-16,0-4-25 15,-3-2-1-15,3-6-23 16,-5-6-171-16,0-8-107 16,4-18-650-16</inkml:trace>
  <inkml:trace contextRef="#ctx0" brushRef="#br0" timeOffset="22652.12">12235 4279 1584 0,'5'2'274'15,"1"0"-220"-15,5 2-9 16,3-2 9-16,1-2-4 16,-1-6-8-16,1 2 30 0,-1-4-66 15,-1-4 9 1,-3 2 13-16,-4 0-11 0,0-4 23 16,-3 0-40-16,-3 2 1 15,-3 0 32-15,-3 4-19 16,0 4-14-16,-4 4-35 15,-5 4 22-15,-10 12 13 16,-4 8-7-16,2 10 7 16,5 6-8-16,9 2 8 15,13-2-33-15,8-4-12 16,15-6-9-16,4-10 32 16,8-7-20-16,3-7 42 0,3-9-21 15,-6-7 21 1,-4-1-21-16,-7-8 20 0,1-2 1 15,-9-4 38-15,1 1-32 16,-5-2 1-16,-8 0 49 16,1-2-55-16,-3 0 26 15,0 8-3-15,4 2-1 16,-2 8-4-16,11 8-19 16,0 4 0-16,12 10-6 15,2 4 6-15,4 2-1 16,5 8 1-16,-4 4 0 15,-10-6 14-15,-2-2-14 16,-11-10 0-16,-9-6 9 16,-2-2 3-16,-2-8 58 15,0 2 44-15,-3-4 27 0,1-10-67 16,0-6-53-16,2-6-20 16,4-4 36-16,6-6-37 15,9-2-21-15,6 0 2 16,12-3-50-16,4 7-38 15,3 4-100-15,-4 10-111 16,25-8-839-16</inkml:trace>
  <inkml:trace contextRef="#ctx0" brushRef="#br0" timeOffset="24084.89">13222 4177 1519 0,'-2'0'274'0,"2"0"-163"0,-5 0 3 0,-1 2 12 0,-5 0-81 16,-3 4-16-16,1 4 46 0,-5 0-75 0,3 6 0 0,-4 0 11 0,6 4-10 0,3 2-2 15,2-2-10-15,6-2 11 16,4-6-27-16,2 0 27 15,6-8-37-15,1-2 8 16,7-6 16-16,4-4 13 16,4-8 0-16,6-4 1 0,-5-2-7 15,2 2 6 1,-11 6-2-16,-5 4 1 0,-7 6-17 16,-5 6 4-16,3 12 8 15,1 4 6-15,1 4-7 16,3 4 7-16,9-4-15 15,2-8-17-15,4-4-38 16,5-8-16-16,0-10 14 16,0-4-30-16,3-8 80 15,-6-6-58-15,3-2 32 0,-2 0 48 16,-12-6 71 0,-1 2 22-16,-9-2-20 15,-8 1 10-15,-1 0 29 0,-8-3-88 16,-3-1 9-16,-3-3-9 15,3 2-12-15,-1 6-10 16,7 6-2-16,3 6 0 16,-1 6 0-1,6 6 0-15,-1 6-8 0,2 2-7 16,-2 2-6-16,2 4-3 16,2 12 8-16,0 10 16 15,4 14 46-15,-2 10-45 16,5 4 7-16,1-3-7 15,0-2 6-15,1-4 10 0,0-5-17 16,0-8 0-16,-4-10 3 16,-3-8-3-16,-2-10 0 15,0-4 9-15,-2-4 16 16,5-2-7-16,-1-10-18 16,3-6 5-16,4-4-26 15,-2-2 21-15,-5 8-32 16,-1 4 11-16,-1 10 11 15,-2 4-2-15,5 6-21 16,1 6 33-16,9 4 9 16,6 2-9-16,6-4 0 15,0-4-1-15,4-4-3 16,-2-8-35-16,-2-2-38 16,-1-4-55-16,14-33-159 0</inkml:trace>
  <inkml:trace contextRef="#ctx0" brushRef="#br0" timeOffset="24317.97">13549 3932 1459 0,'16'-8'455'0,"3"4"-408"0,16-6 2 0,7 0 19 0,-2 0 25 0,3 2-60 0,-3-4-33 0,2 2-31 0,3-4-167 15,34-22-541-15</inkml:trace>
  <inkml:trace contextRef="#ctx0" brushRef="#br0" timeOffset="24750.82">13748 4050 929 0,'0'0'692'0,"0"0"-592"0,0 0-25 16,-2 0 32 0,2 0 16-16,-2 2-21 0,2 2-66 15,0 6-8-15,2 6 94 16,0 4-95-16,3 2-18 16,-3-5 9-16,4 1-6 15,-4-4-12-15,0-6-53 16,0-2-277-16,-8-16-1005 15</inkml:trace>
  <inkml:trace contextRef="#ctx0" brushRef="#br0" timeOffset="25450.76">14174 4066 1897 0,'-3'2'213'0,"-2"-2"-122"0,-3 6-68 0,-7 1 32 15,-6 4 10-15,-1 7-31 0,-1 4-5 0,4 3-29 0,5 0 6 0,5-4-9 16,7-3 3-16,4-10-9 15,0-2 9-15,5 0 0 16,5-4 5-16,-4-4-5 16,5-4 0-16,1-2 10 15,3-2-10-15,0-7-1 16,3-1-8-16,-3-1 0 16,6-3-18-16,-6 8-9 15,-1 0 26-15,-1 10-10 16,-1 5 20-16,-3 6-22 0,5 7 21 15,-3 5-11-15,-1 2 11 16,-2 1-6-16,-3-6 7 16,-3-2 6-16,-1-6-6 15,-1-4 0-15,-2-4 18 16,3-2 34-16,-1-6 53 16,4-6-67-16,5-4-31 15,5-7 22-15,1 2-29 16,6-5-33-16,4 7 31 15,6 3 2-15,3 8-8 16,2 6 2-16,2 8 5 16,0 10-28-16,-5 6 29 15,-3 1-64-15,-3 1-74 0,16 12-179 16</inkml:trace>
  <inkml:trace contextRef="#ctx0" brushRef="#br0" timeOffset="33706.44">8329 1636 754 0,'-4'0'230'0,"-1"0"-103"0,-2 0-7 15,1-2 21-15,-1 0-39 0,1-2-24 0,1 2-21 0,0 0-36 0,3 0 31 0,-2 2-52 0,-3 0-5 16,1 2 4-16,-3 2 2 16,-5 2-2-16,4-2-11 15,0 2 12-15,1-2 21 16,3 0-21-16,2-2-4 15,4-4 4-15,0 2 0 16,0 0 0-16,-3 0-3 16,3 2 3-16,-2-2 3 15,2 2-3-15,-3 2-15 16,1-2 15-16,0 0 6 16,0 2-6-16,2-2-7 15,-2-2 5-15,4 0-19 0,-2 0 18 16,2-2-46-16,0 2 13 15,0 0 24-15,6 0 12 16,2 0 0-16,2 2 0 16,5 0 23-16,8 0-23 15,0-2 0-15,3-2 13 16,1 0-5-16,1-6 7 16,1 2-15-16,-3 0 0 15,1-6 2-15,-2 6-1 16,2-2-1-16,-6 0 8 15,-4 4 2-15,-3 0-1 16,-1 4-9-16,-3-2 0 16,-3-2 21-16,-5 2-21 0,-1 0 0 15,3 2 16 1,-3 0 8-16,-3 0 1 0,4 0-25 16,-4-2 0-16,0 4 12 15,-4-2-12-15,4 0 0 16,0 0 1-16,0 0 11 15,0 0-12 1,0 0 0-16,-3 0 0 0,6 2 11 16,-3-4-11-16,0 2 0 15,0 0 9-15,0 0-8 16,0 0 4-16,0 0-5 16,8-12 0-16,-10 10-8 15,0 2 8-15,-8 0-27 0,2 2 11 16,-10 2-11-1,-6 2 12-15,-5 2 9 0,2 0-26 16,-4 2 31-16,-3-4-75 16,5 0 65-16,-2-2 5 15,-2 2 0-15,-3-4 6 16,1 2 1-16,4 0 8 16,2-2 19-16,2 2-28 15,6-2-7-15,1 0-8 16,9-2 15-16,5 0 21 15,4 0-15-15,2-2 5 16,2 0-11-16,0 0-27 16,0-2-11-16,2 2 38 15,-2 0 1-15,1 0-1 16,-1 2-2-16,-2 0 2 0,0 2 6 16,0 0-6-16,0 0-1 15,0-2 1-15,-2 2 2 16,2-2 7-16,-3 2 15 15,1-2-17-15,0 0 10 16,4 0-10-16,-4 0 20 16,2 2-4-16,-2 2-13 15,0 4 19-15,-2 2-22 16,-1 4-6-16,0 4 47 16,1 6-31-16,-3 7-11 15,1 5 18-15,1 4-3 0,1 2 3 16,-1 0-24-1,3-2 1-15,-1 6 24 16,3 6-24-16,0 7-1 16,0-1 9-16,0 4-7 0,0-6-4 15,0 0-4-15,0-4 6 16,0 4 6-16,0-3-6 16,0 1-9-16,0-4 9 15,0-4 0-15,-2 0 0 16,0-4-1-16,-4 6-14 15,-3 6 7-15,0 3-29 16,-7 11 10-16,-2 5-3 16,-1 6 4-16,-6 3 17 15,7-6 8-15,3-3-13 16,-1-3-2-16,7-2 10 16,0-6-18-16,2-2-9 0,-2-7 23 15,3-6 10 1,-1 4 0-16,1 5 0 0,-2 0 6 15,0 8-6-15,-1 2-2 16,-1 2 2-16,2-1 3 16,-1-3 5-16,5-14 7 15,2-6-14-15,-4-12 36 16,4-6-36-16,0 1 14 16,-2-6 8-16,-3-1-8 15,1 0 10-15,-1 1-22 16,-2 1 6-16,0 1 17 15,1 4-26-15,-2 1-5 16,1-4 5-16,5-2 1 0,-2-8 15 16,1 0-16-1,5-4 0-15,0 2 12 0,-2-2-12 16,4 6 0-16,-4 0 2 16,2 6-1-16,2 4-1 15,0 2-2-15,1 6 2 16,3 1 11-16,-2-3-11 15,1-2 0-15,1-6 11 16,-1-6-11-16,0-2 6 16,-1-4-6-16,-4 4 0 15,2 0 15-15,0-2-15 16,-2 2-1-16,2-4 1 16,3 0 0-16,-1-2 0 15,-2-4-11-15,6-2 11 0,-4 0 0 16,2 0 0-16,1-2 0 15,5 2 4-15,-6-2-3 16,5 4-1-16,1-2 0 16,3 0 2-16,1 0 7 15,1-2-9-15,4-4 0 16,1-2 17-16,6-2 7 16,7-4-5-16,-2 0-16 15,4-4 5-15,1 0 29 16,4-2-31-16,5-4 0 15,-3 4 8-15,4 0 4 0,-1 0-6 16,-5 4-12 0,0-2 1-16,-1 4 28 15,-8 0-23-15,-4-1-5 0,-4 6 22 16,-6-3-7-16,-3 6 2 16,-7-2-1-16,0 1-10 15,-5 3 20-15,2-1-27 16,0 1-12-16,-2 0 12 15,-2-3 9-15,-2 3 5 16,0 0-14-16,0 0 7 16,0 3 4-16,-2-3-11 15,2 0-21-15,0 0-8 16,-4 0-41-16,8 1-92 16,-18-6-468-16</inkml:trace>
  <inkml:trace contextRef="#ctx0" brushRef="#br0" timeOffset="68756.09">1843 6092 1249 0,'0'-2'468'0,"-2"2"-378"0,0-2-44 0,2 0 58 0,0 2 17 0,0 0-13 0,0 0-19 16,0 0-29-16,-2 0 49 16,2 0-43-16,0 2-21 15,0-2 2-15,0 0-19 16,0 0-2-16,0 2 5 15,2 4-30-15,0 6 48 0,4 6-20 16,2 10-16-16,3 6 17 16,-3 6-10-16,1 2-8 15,1-2-9-15,-2-1 10 16,3-3-8-16,-4-7-5 16,-2-4-3-16,1-1-6 15,-1-6 3-15,-1-6-117 16,-2-2-87-16,5-6-170 15,2-26-70-15</inkml:trace>
  <inkml:trace contextRef="#ctx0" brushRef="#br0" timeOffset="69669.89">2267 6180 42 0,'0'-2'1267'0,"-2"0"-990"0,-1-4-146 15,3 4-2-15,-2-4 4 0,-2 4-16 0,1 2-3 16,1-2-48-16,0 2 14 15,2 0 28-15,-3 0-32 0,1 0-19 16,-2 0-13-16,0 2-29 16,-5 0 19-1,-1 8-34-15,-3 2-3 0,-5 6 3 16,5 10 1-16,-1 6-1 16,3 2 0-16,3 5 14 15,6-4-17-15,2-1 3 16,6-5-14-16,3-4 14 15,9-2 0-15,0-7-11 16,4-6 10-16,0-10 1 16,5-6 26-16,2-6-26 15,-2-8 1-15,0 0 17 16,-10-4-12-16,2-4-4 16,-9-2 4-16,-3 2 3 15,-7-1 25-15,-5 1-34 0,-3 4 0 16,-4 2 7-16,-3 6-7 15,-1 0-13-15,-1 4-23 16,1 2-76-16,3 2-65 16,1 0-312-16,10-8-669 15</inkml:trace>
  <inkml:trace contextRef="#ctx0" brushRef="#br0" timeOffset="70137.78">2711 6170 1552 0,'-1'-2'294'0,"1"2"-195"0,-5-4-40 0,1 4 118 16,4 4-81-16,-4-2-35 0,-1 8-37 15,-4 10-12-15,2 10 15 16,-1 6-6-16,1 0-19 16,9 3 25-16,7-8-27 15,2-4-14-15,5-8 8 0,4-2 6 16,2-9 0-16,3-8 0 15,-1-4 15-15,3-8 9 16,-4-1-17-16,-6-5-6 16,-3-1 35-16,-5 1 11 15,-7-3 31-15,-4 1-12 16,-7 2-33-16,-3 0 48 16,-1 6-60-16,-7 0-14 15,-1 4-7-15,-2 4 0 16,0 2-31-16,3 2-80 15,7 2-176-15,4 0-303 16</inkml:trace>
  <inkml:trace contextRef="#ctx0" brushRef="#br0" timeOffset="70736.33">3443 6160 1447 0,'0'-2'602'0,"0"2"-515"0,2-4-57 0,7 2 6 0,9 2 48 0,5 2-16 15,8 4-43-15,0 10 37 16,0 6-31-16,-2 6 7 16,-2 2 11-16,-10 5-19 0,-5-6-12 15,-6-3-3-15,-1-2-13 16,-5-8 32-16,-7-6-32 15,5-6 8-15,0-1 62 16,0-10 14-16,-2-3-38 16,-2-9-15-16,2-10-32 15,4-7 29-15,6 0-30 16,4-2-24-16,5 2 24 16,3 0-11-16,2 8-34 15,2 6-102-15,3 6-210 0,35-4-416 16</inkml:trace>
  <inkml:trace contextRef="#ctx0" brushRef="#br0" timeOffset="71186.33">4045 6134 1423 0,'-10'14'539'0,"4"2"-469"0,-9 16-68 0,1 2 67 0,5 4 39 0,3-4-54 0,6-2 1 15,2-3-34-15,4-10-7 16,3-5-1-16,3-3-4 16,3-5 65-16,3-6-20 15,4-6-9-15,0-6 16 16,-1-1-4-16,-4-6 6 16,-3 1 14-16,-6-5-22 15,-3 1 40-15,-7 2-55 16,-7 4-23-16,0 0 2 15,-7 4-19-15,-7 6-6 0,2 4-4 16,-8 2-94-16,4 2-91 16,5 2-255-16,9-2-383 15</inkml:trace>
  <inkml:trace contextRef="#ctx0" brushRef="#br0" timeOffset="71854.03">4390 6126 1552 0,'-2'-2'317'0,"2"2"-194"0,-2-2 31 0,0 4-10 0,-4 2-72 0,4 6 5 0,-2 12-29 15,4 10-2-15,2 4 4 16,6 2-26-16,2-6-11 15,5 0-13-15,4-2 2 16,3-8 7-16,-5-8-9 0,6-1 0 16,-5-9 7-16,-3-7 0 15,6-7-6-15,-6-4-2 16,3-4 13-16,-9-5 12 16,-1-4-24-16,-5 1-3 15,-3 4 3-15,0 4 0 16,-3 10 0-16,2 6-9 15,1 4-35-15,4 10 43 16,3 6-23-16,6 6 15 16,5 0 3-16,7-1 1 15,-1-5-4-15,7-7 9 0,-7-7 0 16,3-4 3 0,-4-8 2-16,-5-2-4 0,4-5 16 15,-6-6-3-15,-3-3 16 16,-5 0 28-16,0-2-11 15,-8-2 50-15,-10-2-68 16,2-4-22-16,-10 4 25 16,0 4-32-16,0 6-1 15,-5 4 0-15,8 7-36 16,-1 4 19-16,5 3-107 16,7 2-139-16,8 2-229 15,32 2-683-15</inkml:trace>
  <inkml:trace contextRef="#ctx0" brushRef="#br0" timeOffset="72152.55">5090 5988 1216 0,'-14'5'767'0,"5"5"-662"0,-11 4-71 0,-1 7 119 0,4-3-9 0,9-4-60 16,8-2-48-16,8-2-28 16,9 0-8-16,8-2 0 15,12-2 10-15,1 2 8 16,1-4-18-16,-3 2 0 16,-7 0 3-16,-9 6 14 15,-11-4-16-15,-11 2 14 0,-17 2-4 16,-6 6 52-16,-18 2-63 15,-14 0-7-15,-5-6-9 16,-4 0-187-16,-119 0-367 16</inkml:trace>
  <inkml:trace contextRef="#ctx0" brushRef="#br0" timeOffset="73570.13">705 6575 1577 0,'0'-2'279'0,"-3"2"-150"0,1-4 40 0,0 4-23 0,0-2 25 16,0 2-36-16,2-2-48 16,0 2 7-16,0 0-44 15,4 2-37-15,0 4 2 16,15-2-14-16,8 4 44 16,10 4-34-16,17-4-5 15,8-4 16-15,7-2-8 16,4-6-13-16,4-4-2 15,-4-8 9-15,-1-2-1 16,-1-2-7-16,-3 2-3 0,-9-2-6 16,-12 2 9-1,-13 6-54-15,-11 0-19 0,-15 6-14 16,-10-4 39-16,-11 2-90 16,-7-1 60-16,-10-1 55 15,-2 5 16-15,-4 1 7 16,3 0-8-16,4 2 16 15,5-2 28-15,6 1-5 16,4 3 11-16,7 3 30 16,5-3-13-16,2 0-25 0,5 4-34 15,3-1 6 1,10 4 27-16,11 3-24 0,7 2-8 16,4-2 21-16,-4 0-13 15,-7-1 11-15,-5 4 17 16,-12-1-26-16,-6 6 55 15,-6 4-44-15,-8 4-14 16,-13 6 17-16,-10 6-16 16,-4-4-9-16,-5 0-52 15,1-6-175-15,-30 18-310 16</inkml:trace>
  <inkml:trace contextRef="#ctx0" brushRef="#br0" timeOffset="77516.07">1883 7289 1645 0,'-2'0'310'0,"0"-2"-208"0,-1 2 0 0,3-4 38 0,-2 4-1 0,0 0-11 0,2-2-50 0,-2 4-32 0,2-2-35 16,2 10 7-16,-2 12 15 16,2 12-11-16,3 16 1 15,-3 10 7-15,0 2-21 16,1 3-9-16,-3-7 0 16,0-6 11-16,-3-12-5 15,-1-4-6-15,-3-10-41 16,1-8-113-16,-1-10-172 0,0-8-38 15,-13-46-1220-15</inkml:trace>
  <inkml:trace contextRef="#ctx0" brushRef="#br0" timeOffset="78188.95">1864 7409 1645 0,'0'0'262'15,"0"0"-164"-15,2 0-5 16,0-2 66-16,4-6-50 0,6 0-11 16,1-4-71-1,10-2-5-15,3-4 38 0,4 0-27 16,1 4-21-16,0-2-1 15,-5 6-5-15,1 2 17 16,-3 8-23-16,-3 2-4 16,0 10 4-16,0 6 0 15,-3 6 1-15,-1 4-1 16,-3 4 11-16,-5 2 7 16,2-4-18-16,-7-2 0 15,-1-4 0-15,-3-4 0 16,0-3-5-16,-3-7-1 0,1-2 12 15,0-2 5 1,2-6-11-16,2-4 0 0,-2 2 24 16,-2-9-11-16,-1-7-13 15,1-6 0-15,-2-8 0 16,4-4 7-16,6 4-7 16,4-4-18-16,1 2 18 15,9 2 0-15,-3 2-8 16,4 5 7-16,1 10 2 15,-9 3-15-15,2 12 14 16,-3 4-21-16,-1 10 21 16,7 8 10-16,-1 6-9 15,6 4-2-15,-3 8 2 0,2 2 14 16,-4 0-15-16,-2 0 0 16,-1 4 2-16,-6-3-2 15,-5-1 0-15,-1-6 0 16,-6-2 8-16,-1-4-10 15,0-8 2-15,2-4-9 16,-1-8 9-16,1-6-48 16,2-4-59-16,0-10-127 15,-4-60-417-15</inkml:trace>
  <inkml:trace contextRef="#ctx0" brushRef="#br0" timeOffset="78604.28">2772 7315 1809 0,'0'16'230'0,"-2"6"-127"0,-2 18-67 0,-1 8 47 0,3 0 58 0,0-2-48 0,0-3-44 0,2-6-16 0,0-2-32 0,2-13 42 0,2-8-42 0,1-4-1 0,-1-6 23 0,6-2 7 16,-2-2 7-16,7-2 16 15,4-4-25-15,7-4 41 16,1 0-51-16,2-2-12 15,2 0 26-15,5-2-19 16,-1 4-2-16,3-4-11 16,0-1 6-16,-2 4 0 15,-2 3-6-15,-5-2-11 16,-10 6 10-16,-5 1 1 16,-5 2-36-16,-7 1-87 15,-7 4-197-15,-24 10-406 16</inkml:trace>
  <inkml:trace contextRef="#ctx0" brushRef="#br0" timeOffset="82521.42">3615 6703 553 0,'-8'-1'1312'15,"5"1"-1121"-15,0-3-157 0,1 3 77 0,2 0 35 0,0-2-22 0,0 4-38 0,2-2-56 0,-2-2 37 16,2 4-43-16,-1-4-12 16,2 4 20-16,7-2-26 15,3-2-5-15,14 0 15 16,8-2-15-16,13-3 43 16,4-4-44-16,4-1 0 15,5 0 4-15,-8 0-4 0,-1 4-6 16,-6 0-16-16,-9 2-116 15,-5 4-108-15,-1 12-295 16</inkml:trace>
  <inkml:trace contextRef="#ctx0" brushRef="#br0" timeOffset="82739.13">3848 6775 1801 0,'14'-4'312'16,"-1"3"-243"-16,16-5-50 15,7-1 74-15,4 2-42 16,-4 2 18-16,2 1-69 0,-1 2-13 16,1 0-24-16,1-2-245 15,47-22-569-15</inkml:trace>
  <inkml:trace contextRef="#ctx0" brushRef="#br0" timeOffset="86489.64">5961 7048 530 0,'0'2'1203'0,"0"-2"-1029"0,-2 0-132 0,2 0 45 0,0-2 19 0,2 2 37 0,-2 0-92 0,4-4-21 0,3 2 28 15,-1 0-13-15,6-2 2 16,1 0-10-16,5-2-29 15,-3-2 49-15,8 0-33 16,-1-4-11-16,10 0 26 16,3-4-21-16,3 0-10 15,1-4-4-15,4-2 4 16,2-4 28-16,2-2-36 16,3-5 0-16,6 0 7 15,8-6-7-15,4 1 1 16,12-4-2-16,5-4 10 15,6 2-4-15,5-2-5 16,-2 4 0-16,-3 1 0 0,-4 4 0 16,-7 2-2-16,-4-1 1 15,-9 4 1-15,-3 0-1 16,-4 2 1-16,-2 2-6 16,-2 0 5-16,-2 2 1 15,1 2-6-15,-1 2 5 16,-5 2 1-16,-5 2-6 15,-2 2 6-15,-5 2-3 16,-6 1 2-16,-9 8 1 16,-2-4 0-16,-7 5 0 15,-1-4 1-15,-4 5 2 16,1 0-3-16,-4 2 0 16,-3 1 1-16,-2 0 0 0,0 0-1 15,0 0 0 1,-2 0 8-16,2 0-2 0,0 0-6 15,0 0 0-15,-3 0-1 16,6 0 1-16,-6 0-11 16,3 0-7-16,3 0-58 15,-3 0-14-15,-10-3-69 16,0 2-24-16,-1-8 58 16,-3 4 32-16,-3-2 30 15,1-1 5-15,1-2 23 16,-4 2 35-16,9-2 1 15,-2 0 32-15,1 0 8 16,2 0 25-16,2 0 27 0,0 2 12 16,1 0-29-16,4 4 46 15,0 0-41-15,2-2-29 16,0 2-4-16,0 2-10 16,0 0-22-16,2 2-16 15,-2 0 17-15,4 0-32 16,3 0 15-16,4 2-14 15,9 0 14-15,2 2 0 16,5 4 1-16,2-2-2 16,0 0 10-16,0 4-2 15,-7-2-7-15,0 4 0 16,-1 0 3-16,-4 4-3 0,-5 4 1 16,-8 5 15-1,-2 2-15-15,-6 8 67 0,-7 1-47 16,-7-2-12-16,2 0 31 15,1-8-11-15,-1-8-14 16,3-2 8-16,4-4-22 16,2-6 31-16,0-2-32 15,3-2 0-15,2-2 10 16,2 0-10-16,2 0-8 16,-2 0 7-16,0-2-62 15,0 2-8-15,0 0-158 16,-13-16-254-16</inkml:trace>
  <inkml:trace contextRef="#ctx0" brushRef="#br0" timeOffset="88503.88">8893 5617 1594 0,'0'-3'371'0,"4"2"-242"0,8-8-111 0,3-4-3 0,5 0 30 0,-2-5-15 0,2 6 9 16,-7-2-39-16,-3 4 0 15,-6 2 17-15,-2 4 11 16,-6 2 7-16,-3-2-35 16,-7 4 7-16,-10 4-14 15,-10 2 7-15,-8 12-9 16,-7 4 0-16,-2 4 18 0,2 2-5 15,7-2 10 1,11-2-13-16,10-2 13 16,11-4-14-16,10-1-19 15,10-5 7-15,9 4-14 0,14-4 4 16,7 4-50-16,6 4-39 16,1 2 28-16,-3 6 34 15,-5 4 23-15,-8 0 25 16,-13 0 1-16,-7-4-6 15,-6-2 4-15,-15-2 4 16,-5-2 41-16,-10-4 23 16,0-1-12-16,-8-7 51 15,0-2-22-15,-5-3-20 16,-2-5-20-16,1-5-25 16,2-1 54-16,6-2-52 15,5-6-11-15,14 4-18 16,6-5-47-16,10 1-149 15,46-37-121-15</inkml:trace>
  <inkml:trace contextRef="#ctx0" brushRef="#br0" timeOffset="88957.87">9285 5835 1727 0,'-2'0'506'0,"-2"0"-434"0,-4-4-71 0,-2 8 99 0,-3 0-7 0,-1 4-30 0,-4 6-16 0,0 2-37 15,2 8 47-15,3 9-57 16,7-4 8-16,4 0-5 16,6-5-3-16,7-5 0 15,3-2-9-15,-1-9 21 16,3-2 12-16,3-8-24 0,1-2 0 16,1-6 12-16,-4-5-12 15,1-3 0-15,-9 3 0 16,-3-6 1-16,-6 3-1 15,-6-2 0-15,-7 2-21 16,-7 2 9-16,-5 0-12 16,-4 6-36-16,-4 2 1 15,1 8-116-15,5 2-145 16,-21 6-847-16</inkml:trace>
  <inkml:trace contextRef="#ctx0" brushRef="#br0" timeOffset="89688.71">9466 5815 1724 0,'0'0'537'16,"0"0"-475"-16,0-2-35 16,0 2 67-16,2 2 23 15,-2-2-24-15,-2 6-93 16,0 10 0-16,-4 8 17 16,6 6-11-16,0 2-6 15,6 0 0-15,0-8 1 0,7-6 10 16,-1-5-11-1,-3-7 0-15,1-6 7 0,6-5-7 16,-1-9-31-16,4-2-14 16,3-6-68-16,-2-3 41 15,0-8-30-15,-3 3-1 16,-1 2 55-16,-5 4 9 16,-6 8 30-16,-5 6 0 15,-4 8 16-15,3 2-8 16,-3 6 1-16,2 8 0 15,0 2 15-15,6 8-15 16,8 0 0-16,5 0 0 0,3-4 2 16,5-4 11-16,0-6-13 15,-4-2 0 1,-5-8 12-16,-3-4-12 0,-3-2 6 16,1-2 36-16,-7-8-13 15,3-2 38-15,-3-6-30 16,1-2-36-16,6-4 16 15,0-2-17-15,3-2-61 16,3 4 25-16,-1 5-17 16,1 7 53-16,4 7-14 15,-6 4 13-15,3 7-1 16,-5 7 2-16,-1 3 0 16,-4 2 3-16,1-2 23 15,-7 2 62-15,0-9-50 16,-2 2-23-16,0-5 31 0,0 0-45 15,-2 0 0 1,4 0 9-16,-2-2-10 0,2-4-40 16,4-6-182-16,2-6-54 15,28-32-944-15</inkml:trace>
  <inkml:trace contextRef="#ctx0" brushRef="#br0" timeOffset="90371.43">10077 5681 1622 0,'2'-2'305'0,"-2"0"-197"0,0 0 12 0,2 2 24 0,-2 0-41 16,2 2-34-16,4 6-49 0,3 4 14 0,5 6 46 0,3 2-53 0,-1 4-11 15,2-2 11 1,-4 0-27-16,-4-4 23 0,-3-2-23 16,-5-4 0-1,-2 0-20-15,-4-4 20 0,1-4-3 16,-3-4 3-1,2-6 26-15,-1-10 2 0,-2-6-28 16,3-8 0-16,4-6 46 16,4-6-46-16,3 0-1 15,6 4-5-15,8 3 12 16,-2 7-14-16,6 2 8 16,-3 4-40-16,1 8-25 15,-6 6-163-15,1 2-102 0,22 2-393 16</inkml:trace>
  <inkml:trace contextRef="#ctx0" brushRef="#br0" timeOffset="90738.27">10564 5577 1988 0,'0'0'282'0,"0"1"-237"0,-2-1 7 0,-1 0-26 0,-1 4 41 0,-7 5-23 0,-7 9-32 0,-2 5 24 0,-2 9-5 15,2 3-10-15,5-1 50 16,9-2-71-16,4-6 6 16,6-4-8-16,10-6 8 15,-3-2 12-15,7-6-15 16,7-4 3-16,6-4 18 16,3-4-24-16,1-4-73 15,1-8-221-15,46-34-522 16</inkml:trace>
  <inkml:trace contextRef="#ctx0" brushRef="#br0" timeOffset="91137.55">10844 5721 1941 0,'8'-3'211'0,"3"2"-179"15,7-1 22-15,3-4 48 16,2 0 27-16,-5 0-20 16,5-6-20-16,-6 2-4 15,1-5-52-15,-1 1 0 16,-6 0 39-16,-1 2-57 16,-6 1-4-16,-8 4-11 0,-6 1 9 15,-7 1-12-15,-10 6 3 16,-8 7 0-1,-5 9-2-15,1 5 2 0,8 7-11 16,7 2 10-16,12-1-1 16,10-4 0-16,13 0 2 15,10-4 0-15,12-4 23 16,12-8-17-16,13-2-5 16,4-8 2-16,1-4 3 15,-1-6-6-15,-11-2 0 16,-4-2-65-16,-9-2-70 15,20-24-407-15</inkml:trace>
  <inkml:trace contextRef="#ctx0" brushRef="#br0" timeOffset="96120.38">6015 7209 1442 0,'0'0'366'0,"0"0"-269"0,2 0-88 0,-2 0 59 0,2 0 14 0,-2 0-8 16,4-2-29-1,-2 2 1-15,1-3 37 0,3 3-40 16,-3-1-28-16,8 1 51 15,0 0-33-15,3-4-13 16,1 2 19-16,3-6-12 16,4 4 6-16,2-3-33 15,5 0 9-15,3-1 25 16,5-2-33-16,8-3 0 16,4 0 9-16,9-4-8 15,2-1 5-15,8 4-7 16,0-2 0-16,6-2 3 15,1 4-3-15,-1-6-8 16,-3 2 8-16,2 0 0 16,-3 2 6-16,-3 0-6 15,-1-2 0-15,-3 0-6 0,-3 0 6 16,-4-2-12-16,0 2 12 16,-5 0 0-16,2 1-2 15,-6 4 1-15,-3 0 1 16,-4 2-6-16,-3 3 6 15,-4-2-15-15,-4 3 15 16,-3 1 0-16,1-2-1 16,-5 0-9-16,1 1 10 15,-6 0 9-15,-1 1-9 0,-3 4-9 16,-1 0 9 0,-3 0 0-16,-5 0 8 0,-2 4-8 15,2-2 0 1,-4 0 1-16,0 0-1 0,5 0-5 15,-3 0 5-15,1 0 0 16,3-2 5-16,-1 2-5 16,1-1 0-16,3-2 3 15,-2 1-3-15,2 2-7 16,-7 0 7-16,-2 0 0 16,0 0-74-16,-4 0-104 15,-8 2-116-15,1 1 9 16,-31-2-690-16</inkml:trace>
  <inkml:trace contextRef="#ctx0" brushRef="#br0" timeOffset="96504.21">7741 6639 831 0,'-4'-2'868'0,"4"0"-703"0,-6 0-64 0,6 0 49 0,3 2 4 0,-3 0-25 0,0 0-66 0,3-2-48 16,4 2-15-16,5 0 0 16,9-2 27-16,10 2-26 15,2-2 6-15,5 2 13 16,-5-2-13-16,3 0 1 16,-5 2-8-16,2 0 0 15,-6 2 7-15,-2 0-7 16,-7 2-15-16,-5 2 15 0,-9 4 0 15,-1 0 19-15,-8 8 2 16,-3 4 3-16,-10 4 62 16,-2 2-55-16,-3 1-2 15,3-5-2-15,1-2-9 16,3-4-11-16,-2 0-7 16,9-6 0-16,0-2-7 15,5-4 7-15,2 0-101 16,-1-2-95-16,1 0-170 15,-2-4-779-15</inkml:trace>
  <inkml:trace contextRef="#ctx0" brushRef="#br0" timeOffset="98055.16">8822 6485 969 0,'-2'-2'937'0,"2"2"-786"0,-5-2-118 0,5 2 95 0,0 0 1 0,-3-2-14 0,3 2-20 0,3 0-37 0,-3-2-8 15,0 4-14-15,0-4-24 16,0 2 55-16,0 0-56 15,0 0-5-15,0 0 21 16,0 0-3-16,0-5 3 0,0 5-20 16,0-1-7-1,0-2 21-15,3 2-21 0,-6-1 0 16,6 0 1-16,-6 0-1 16,3 2 0-16,3 0 0 15,-3 0 0-15,0 0-9 16,2-4 9-16,-2-3-19 15,2 4 5-15,0-3 13 16,0 1 0-16,0 4-23 16,1-3 22-16,-3 0-25 15,2 4 20-15,-4-2-49 16,2 4 26-16,-5-4-19 16,-1 4-23-16,-13 2 46 0,-4 6 22 15,-12 12 4-15,-9 8 0 16,-1 10 0-16,1 6 9 15,6 8 18 1,5 10 15-16,11 4-41 0,8-4 13 16,14-5-17-16,16-11 3 15,8-14 0-15,14-10 6 16,5-10 1-16,8-12 10 16,5-14-17-16,-3-4-38 15,-6-8 28-15,-6 0-41 16,-4-4 16-16,-11 4 25 15,-8 2 10-15,-8 0 6 0,-7 4-6 16,-3 1 0 0,-4 7 23-16,-1-1-16 0,-1 4 10 15,4 3 22-15,-3 3-6 16,5 2-20-16,-2 3-13 16,0 13 0-16,-3 5 21 15,-2 10-21-15,5 4 6 16,2 0 2-16,2 0-7 15,2-4 0-15,2-2-1 16,-6-6 0-16,-3 0-12 16,-6-6-65-16,3 0-209 15,-19 14-329-15</inkml:trace>
  <inkml:trace contextRef="#ctx0" brushRef="#br0" timeOffset="98588.56">9132 6825 1626 0,'2'0'357'0,"-2"0"-282"0,2 3-53 0,0-3 34 0,7 1 8 0,5 6-14 0,3-3 13 0,10-2-35 0,2-2 49 16,0-6-53-16,2-8-5 15,-2-1 7-15,-4 0-5 16,-3-3-6-16,-7-4-9 15,1 1 3-15,-9 5 9 16,-7 0-18-16,-2 1 0 16,-6 2-1-16,-5 1 1 15,3 6-8-15,-7 2 7 16,-2 4 1-16,-1 8 8 16,-5 10-8-16,4 9 0 0,2 10 6 15,5 2-4 1,8 5 7-16,6-2-9 0,8-4 0 15,6-4 17-15,7-6-17 16,0-8-10-16,4-8 10 16,2-4 18-16,0-8-6 15,4-8-12-15,-2 0-16 16,0-6 15-16,0 0-154 16,-10-6-193-16,10-42-1310 15</inkml:trace>
  <inkml:trace contextRef="#ctx0" brushRef="#br0" timeOffset="99137.21">9709 6637 1592 0,'2'-2'686'0,"-2"2"-609"15,2 0-46-15,-2 0-14 0,4 2 37 0,5 6 16 0,3 2-16 0,3 10-22 0,-2 7-20 16,1 0-11-16,-3 4 27 0,-2-2-28 15,-4-4 0-15,-1-11 4 16,-4-2-3-16,0-6-1 16,-2-5 0-16,-3 2 0 15,5-6 35-15,-2-1-35 16,-2-7-11-16,-1-6 2 16,0-6 9-16,5-9-15 15,7-1-30-15,7-1-24 16,3 0 61-16,6 8-52 15,1 2 12-15,1 6 36 16,-1 8 5-16,-6 8-2 16,2 10 8-16,-2 10 1 15,0 6 26-15,-5 4-26 0,3 2 0 16,-1 3 21-16,-3-6 7 16,-2 0-10-16,-3-8-12 15,-3-5 2-15,4-1-16 16,-8-5-17-16,0 0-145 15,-14 2-301-15</inkml:trace>
  <inkml:trace contextRef="#ctx0" brushRef="#br0" timeOffset="99856.06">10254 6647 1519 0,'2'2'574'0,"2"0"-511"0,8 4-23 0,3-4 46 0,1 2 82 0,-1-4-84 16,4-2-24-16,-4-2 1 15,1-4-26-15,2-4-14 16,-7-4 4-16,0-4-25 16,-2 0 35-16,-4-2-35 0,-3 0 6 15,-4 2-14-15,-3 6 8 16,-4 0-7-16,0 8-19 16,-4 4 5-16,-5 6 8 15,-2 12 13-15,-4 10-9 16,3 6 8-16,5 2 1 15,6 2-9-15,12-4 3 16,2-2-16-16,10-6 21 16,1-8-15-16,3-2 16 15,0-6 2-15,0-4-2 16,2-1 7-16,-5-7-7 16,4-3 8-16,-4 0 8 15,-1-10-16-15,1-1 8 16,-1-2 5-16,-4 2-12 15,-5-6 12-15,3 2-13 0,-5 0 6 16,2 4-12-16,-1 2 6 16,3 6-27-16,1 6 21 15,1 6-4-15,5 6-4 16,-1 10 13-16,1 10 1 16,1 2-10-16,-1 4 10 15,-6-5-1-15,-1-6 0 16,-1-6 1-16,-6-10 12 15,0-4-5-15,0-3 35 16,3-3 59-16,-3-4-23 16,5-10-47-16,1-5-10 15,5-8-19-15,5-6-2 0,1-2 0 16,8-2-33 0,0 0 12-16,4 2-132 0,6 4-181 15,61-22-333-15</inkml:trace>
  <inkml:trace contextRef="#ctx0" brushRef="#br0" timeOffset="100571.66">11286 6501 1771 0,'-2'0'291'0,"2"0"-227"0,-2 0 58 0,-4 0-26 0,0 4-20 0,-9 4-10 0,-8 10-22 0,-1 4-2 16,-1 6-12-16,1-2-18 15,10-4 18-15,8-4-30 16,4-6-6-16,2-2 5 16,4-4-6-16,0-4 6 15,6-2 1-15,3-2 1 16,5-10 38-16,2-2-39 16,4-4-6-16,-3-2 5 0,-4 6 1 15,-3 2-9-15,-6 10-21 16,-1 4 7-16,5 6 10 15,-2 6 4-15,3 2-20 16,1-2 4-16,-1-4-10 16,1-6 17-16,3-4-6 15,4-10-34-15,-2-2 17 16,2-10-19-16,1-4 44 16,-7-2 16-16,-1-6 18 15,-1 0 0-15,-6-2 15 16,-4 1-8-16,-6-2 52 15,-2 1-46-15,-3-5-14 0,1 5 34 16,1 2-12-16,0 8-21 16,4 6-18-1,0 10 6-15,2 4-3 0,0 6-3 16,0 0-42-16,2 10 6 16,-2 10 16-16,2 12 20 15,-2 12 0-15,4 6 2 16,0 0 29-16,2 3-31 15,1 1-13-15,7-6 13 16,-6-8 0-16,-1-6 0 16,-1-10-63-16,-4-10-85 15,0-4-73-15,-4-16-398 16</inkml:trace>
  <inkml:trace contextRef="#ctx0" brushRef="#br0" timeOffset="100753.69">11384 6417 1899 0,'12'-8'457'0,"3"-2"-430"0,12-7 0 0,2-1 60 0,4 0 1 0,3 2-50 0,-1 0-38 15,3 0 0-15,5 0-63 16,59-26-424-16</inkml:trace>
  <inkml:trace contextRef="#ctx0" brushRef="#br0" timeOffset="101155.28">11772 6583 513 0,'2'0'1486'0,"3"-2"-1312"15,3-2-92-15,5-6 95 16,3 2 17-16,-3-6-65 16,1 0-60-16,3-4-53 15,-3-2 47-15,-3 4-34 16,1 0-13-16,-8 5 19 0,-2 6-25 15,-4 3 4 1,-2 4-14-16,-12 3 0 0,-5 8 2 16,-5 7-2-16,-5 6-16 15,11 4 15-15,9-2 1 16,11-2-17-16,13-4 11 16,14-2 6-16,11-6 8 15,11-4-8-15,-1-6 0 16,4-4 10-16,-7-2-10 15,-7-4-16-15,-7 0-53 16,-7-4-180-16,0-18-264 0</inkml:trace>
  <inkml:trace contextRef="#ctx0" brushRef="#br0" timeOffset="106820.67">12672 6575 1267 0,'-2'0'744'0,"2"0"-608"0,-2 0-104 0,2 0 65 0,0 0 28 15,0 0-17-15,0 0 7 0,0-2-47 16,0 2-10-16,-2 2-5 15,2-2-20-15,2-2 37 16,-2 2-47-16,2-4-22 16,0 2 23-16,2-2-6 15,7-2-7-15,7-6-11 16,7-2 10-16,8-4 8 16,5-2-18-16,6-2 0 15,6-4 6-15,5-2 3 16,10-3-9-16,6-6 0 15,5 0 0-15,4-1 8 16,3-2-8-16,2 4-5 16,-6 0 5-16,2 4 2 0,-8 4-2 15,-3 0 0 1,-4 4 0-16,-8-1 6 0,-1 3-6 16,-3 0-3-16,-2 2 3 15,-4 0 0-15,2 4-4 16,-8 2 4-1,-4 0 0-15,-7 4 9 0,-2-2-9 16,-7 6 0-16,-2 0 0 16,-7 2 0-16,-1-2 0 15,1 2-2-15,-6 0 11 16,0 2-4-16,-1 0-5 16,-3 0-8-16,-3 2 7 15,0 0 1-15,0 0 0 0,-3 0 0 16,3 0 0-16,0 0 6 15,-2 0-6-15,2 2-39 16,-2-2-21-16,-4-2-100 16,-2 2-94-16,-7-2-65 15,-1 0 26-15,-1-4 89 16,-4 2-30-16,6-4-73 16,-5-4-37-16,4 0-132 15,5-2 476-15,-2 2 239 16,3 0 228-16,4 2-203 15,0 4-73-15,1 0-49 16,1 2 37-16,2 0-41 16,2 0 9-16,0 1-38 15,2 3-67-15,0-1 29 0,-2 1-58 16,4 0-1 0,3 0 24-16,1 1-16 0,11-1-1 15,1 5 8-15,4-3 3 16,1 0 44-16,1-2-47 15,-3 2-9-15,2-2 22 16,-6 0-8-16,-1 0 19 16,-7-2-11-16,-4 2-23 15,-5 0 49-15,-2 2-45 16,0-2 12-16,-2 2 24 16,-1 0-35-16,-1 4-20 15,-2 6 13-15,-1 8 1 16,-5 10 47-16,-1 10-63 0,0-2 2 15,0-1 14-15,0-6-13 16,1-7-2-16,3-2-2 16,1-5-26-1,-4-7-26-15,8-1-176 0,-5-3-145 16,-20 2-305-16</inkml:trace>
  <inkml:trace contextRef="#ctx0" brushRef="#br0" timeOffset="107821.85">15033 5139 1948 0,'0'0'337'0,"0"0"-259"0,-3 0-36 0,3 0 27 0,0 4-36 0,-1 2-27 16,1 14-6-16,0 10 0 15,0 14 27-15,7 9-27 16,2-5 0-16,2-4 3 16,-3-8-3-16,2-4-6 15,-10-6-78-15,-10-2-198 16,-21 18-217-16</inkml:trace>
  <inkml:trace contextRef="#ctx0" brushRef="#br0" timeOffset="108237.47">14837 5117 1738 0,'0'-2'280'15,"0"0"-193"-15,2-2-43 16,3 0 19-16,11-4 43 15,3-2-70-15,10 2-15 16,12 2 14-16,3 6-14 16,6 6-9-16,0 8 16 15,0 10-26-15,-1 8 40 16,-5 3-42-16,-6 5 0 16,-7 3 1-16,-8-6-1 0,-13 1 15 15,-7-8-15 1,-6-4 6-16,-10-2 21 0,-11-2-27 15,-10-2 0-15,-5 2 33 16,-7-4-12-16,2-6 1 16,-1 0 34-16,3-10-34 15,5-2 56-15,5-2-58 16,8-6-11-16,6 2-8 16,7-2-1-16,0-2-63 15,3-2-199-15,18-28-503 16</inkml:trace>
  <inkml:trace contextRef="#ctx0" brushRef="#br0" timeOffset="109022.06">15682 5293 1731 0,'0'-1'225'0,"0"1"-171"0,-3-3 46 0,2 3 58 0,-2-1-31 0,1 1-23 0,0-4-44 16,-3 4-24-16,3 4 16 15,-9-3-19-15,0 6-13 16,-9 8-20-16,-5 10 0 16,-4 7-8-16,7 2 8 15,5 0-22-15,7-8 21 16,12-4-11-16,6-4 6 16,5-6-3-16,5-2 0 15,6-8-3-15,0-8 12 16,7-6-37-16,-2-6 37 15,-2-4-27-15,-2-2 7 16,-8 2-7-16,-1 2 15 16,-7 8-3-16,-5 6 15 15,-4 6-43-15,5 6 10 16,0 6 21-16,1 4 4 0,9 2 1 16,2-4-44-16,7 0 25 15,2-10-7-15,2-6-10 16,6-6 26-16,-4-8 10 15,0-4 7-15,-7-2 1 16,-5-4 16-16,-5-2 68 16,1-4-29-16,-7-4-13 15,-3-3 50-15,-4-5-42 16,-2 2-9-16,-4-2 6 16,-5 2-25-16,3 8 34 0,2 8-38 15,4 8-8 1,-1 8 10-16,1 2-21 0,2 6-5 15,0 2 4-15,0 2-41 16,2 6 30-16,1 8-15 16,1 16 16-16,0 10 11 15,4 14 9-15,0 3-8 16,-1 0-1-16,1-2 0 16,3-7 3-16,1-12-3 15,-1-10-14-15,-6-10 8 16,4-6-90-16,-5-4-57 15,-2-6-76-15,-2-4-82 16,-29-26-1260-16</inkml:trace>
  <inkml:trace contextRef="#ctx0" brushRef="#br0" timeOffset="109188.43">15943 5191 267 0,'8'-10'1734'0,"8"0"-1462"0,11-8-152 0,9-2 15 0,6 4-38 0,3 2 23 0,1-2-60 0,12 2-49 16,-2-4-11-16,4-2-6 15,-2 4-278-15,49-18-675 16</inkml:trace>
  <inkml:trace contextRef="#ctx0" brushRef="#br0" timeOffset="109638.17">16582 5329 1701 0,'-2'0'717'0,"2"0"-633"16,-2 0-69-16,2-1 69 16,-5-2 38-16,3 2-31 0,-3-1-38 15,-3 4-53 1,-5 8 24-16,-10 6-24 0,-6 10-8 16,-4 8 8-16,4-4 0 15,6-4-20 1,12-4 11-16,9-8 9 0,4-6-14 15,5-4 14-15,1-4 0 16,6-2 11-16,1-4-11 16,4-6-2-16,2-2 1 15,0-2 1-15,-5 2-2 16,-3 4 2-16,-3 4-10 16,2 2 2-16,1 6-7 15,5 2-6-15,9 2-6 16,0 2-117-16,1-2-27 15,1-4-111-15,37-18-178 0</inkml:trace>
  <inkml:trace contextRef="#ctx0" brushRef="#br0" timeOffset="110772.58">17366 4889 1507 0,'0'0'379'0,"0"-3"-254"0,0 2-35 0,0 1 73 0,-2 0-13 0,0 0-18 0,2 1-28 0,0 2-78 0,-5 7-25 0,-5 22 17 0,-4 10-16 16,-1 18 38-16,-6 0-40 15,5-2 0-15,-1-7 6 16,2-8-5-16,1-9-1 15,1-9 0-15,3-9-16 16,4-11-13-16,4 4-73 16,0-14 14-16,-1 0 40 15,1-12-84-15,0-6 64 16,2-8 50-16,2-5 11 16,0-6 7-16,5-2 0 15,-1-6 1-15,6 0 25 0,3 0 7 16,1 5 7-16,4 8-13 15,-4 6 21-15,-1 8 21 16,3 6-43-16,-7 9-8 16,1 8 19-16,3 11-37 15,1 13 22-15,1 16 13 16,8 12-26-16,-3 8 29 16,2 0-38-16,1-2 0 15,-3-6-5-15,-1-5 5 16,-6-11 0-16,-7-7-61 15,-2-11-148-15,-8-1-70 0,-31-5-403 16</inkml:trace>
  <inkml:trace contextRef="#ctx0" brushRef="#br0" timeOffset="110956.65">17318 5211 1512 0,'4'-2'472'0,"2"0"-412"0,11-2-10 0,6-4 103 0,8 0-9 0,1 0-53 15,0 0-53-15,2-2-31 16,3 0-14-16,0-2-71 16,55-18-291-16</inkml:trace>
  <inkml:trace contextRef="#ctx0" brushRef="#br0" timeOffset="111487.37">17861 5051 1598 0,'0'0'486'0,"0"0"-424"16,0-2 40-16,0 2 39 16,0 0 46-16,0 0-65 0,0 2-86 15,0-2-17 1,0 6-19-16,0 10-9 0,6 14 9 16,2 10 6-16,0 2-5 15,7 0-1-15,6-5 1 16,-1-12 8-16,3-7-9 15,-6-5 0-15,5-9 16 16,-2-8-7-16,2-5-1 16,-1-4-8-16,1-7-3 15,-4-5-6-15,0 1 9 16,-5-3-10-16,-5 0 10 16,0 1 0-16,-6 0-11 0,0 4-10 15,-2 8 18 1,0 4-15-16,0 8 18 0,0 2-39 15,0 4 23-15,2 6-22 16,5 8 37 0,-1 4-6-16,6 6 7 0,1-4 4 15,3-3-4-15,-1-3-25 16,-1-7 24-16,3 0-68 16,-1-5-75-16,4-6-90 15,5-5-105-15,53-22-634 16</inkml:trace>
  <inkml:trace contextRef="#ctx0" brushRef="#br0" timeOffset="112639.4">18645 4932 1531 0,'-4'0'233'0,"-1"4"-172"0,-10 5-14 0,-2 7 11 0,-2 8 40 0,-3 6-38 15,3 4-35-15,7-2 19 16,7-2-43-16,5-8 1 16,7-2-2-16,3-10 0 15,7-2 16-15,1-6-16 16,7-12-8-16,0-2 7 15,2-4-20-15,0-2 4 16,-4 6 17-16,-2 6-2 16,-5 4 2-16,-1 10 0 0,-1 18 0 15,-1 16 20-15,1 19-11 16,-3 7 7-16,0 4-6 16,-4 0-9-16,-5-6 28 15,-6-10-29-15,-10-7 0 16,-11-13 1-16,-12-10-1 15,-7-10 27-15,-6-12-3 16,-1-10-18-16,7-12 60 16,8-8 3-16,14-3-22 15,9-9 13-15,17-2-36 16,12-6-9-16,22-2-15 16,12 0 1-16,10 2-2 15,5 3 1-15,-5 2-25 0,0 0 19 16,-8 7-44-16,-4 2 7 15,-5 2-11-15,-3 4-59 16,-7-2 38-16,-8 4 3 16,0 2 21-16,-12 2 50 15,1 8-4-15,-10 0 5 16,-2 6 2-16,-2 2 49 16,-2-2 31-16,0 4-26 15,0-2-40-15,-6 0 26 0,6-2-34 16,-2 2-8-1,-1-4 0-15,1 2 9 0,-2 2-11 16,-4 0 2-16,1 4-11 16,-1 1 10-16,-6 6 1 15,-2 9-8-15,2 8 7 16,5 6 1-16,5 0 2 16,8 6-2-16,9-6 0 15,5-4-6-15,6-4 6 16,2-4-15-16,3-10-3 15,0-6 18-15,-4-2-3 16,-4-6 3-16,-3-6 0 16,-1-2 30-16,1-6-30 15,-5-2 2-15,0-2-2 16,3 0 0-16,-1 4 7 0,-2 6-7 16,5 4-30-16,-3 10 24 15,0 6-3-15,8 12 4 16,-4 4 4-16,6 6 2 15,-3 4 40-15,-5-6-41 16,-1-4 0-16,-10-7 22 16,-1-8-11-16,-1-3 29 15,-4-1 34-15,2-6-11 16,-3-1 51-16,3-8-50 16,-2-6-53-16,4-6 12 15,1-4-23-15,5-2-15 16,6-4 0-16,5 2-63 15,2 2 52-15,6 6-32 16,2 6 13-16,-7 13 36 16,6 10 0-16,-1 11-2 0,-6 10 10 15,1 6 2-15,-5 6 10 16,2-2-11-16,-2 0 0 16,-3-10 3-1,-8-6-2-15,-1-7-2 0,-3-6-11 16,-4-3-66-16,-5-1-128 15,-18-22-438-15</inkml:trace>
  <inkml:trace contextRef="#ctx0" brushRef="#br0" timeOffset="119025.77">19084 4925 798 0,'0'0'744'0,"0"0"-596"0,-2-2-59 0,2 2 22 16,0 0-11-16,0 0 29 0,0 0-27 0,0 0-1 15,0-2-14 1,-2 2 4-16,2 0-5 0,0 0-53 16,0 10-26-16,0 8 7 15,2 20-4-15,4 10 31 16,8 8-41-16,1 0 0 15,10-8 9-15,0-4-9 16,2-13 0-16,-1-8-8 16,-2-10 8-16,3-8 23 15,-2-9-23-15,2-5 0 16,0-10 24-16,-3-7-24 0,2-2 15 16,-7-4-15-1,-2 0 1-15,-5 0 18 0,-8 2-19 16,-2-4 14-16,-2 4-10 15,-2 0-4-15,0 4 0 16,0 8-1-16,-3 6 7 16,3 4-1-16,0 3-5 15,-1 4 0-15,3 1-7 16,0-3 7-16,0 3-1 16,3 3-7-16,-3-3 1 15,2 0 7-15,-2 0 0 16,0 0 0-16,-2 0 3 15,2 1-3-15,0-1 0 16,0 0 0-16,0 3 0 16,0-3-12-16,0 2 12 0,0 0-2 15,2 0-4-15,-2 0 6 16,0 4 0-16,0-4 0 16,0-2 14-16,2 0-8 15,-2 0-6-15,0 0 0 16,0 0 24-16,0 0-24 15,0 0 0-15,0 0 20 16,0-2-8-16,-2 2 42 16,2-4-36-16,0 4-11 15,0-2 31-15,0 2-32 16,-2 0 0-16,2-2-6 16,0 4 7-16,0-2-10 15,0 2 3-15,2 2-25 0,-2 0 14 16,2 4-4-16,3 6 14 15,1-2-11-15,0 0 12 16,4-4 1-16,1-4-1 16,-3-2 2-16,0-2 3 15,-2-2-4-15,3 0 8 16,0-4-9-16,2 0 0 16,-4-4 4-16,2 2-4 15,-5-4 0-15,-2 2-1 16,1-2 2-16,0 2 4 15,-3 2-5-15,-3 2 6 16,3 4-10-16,-3 2 4 16,3 0-36-16,-2 4 36 15,0 8-20-15,0 4 10 0,2 6 9 16,2 4-2-16,8 0 2 16,2-2 1-16,3-4 0 15,4-2 0-15,-4-2 0 16,3 0-1-16,-2-6 1 15,-1 2 0-15,1-6 10 16,-1 0-10-16,4-2 0 16,-2-4 10-16,1-2-10 15,1-4 0-15,-2-4 0 16,-2-4 6-16,1-4 9 16,-6 0-15-16,2 2 0 15,-5-4-2-15,-1 0 2 0,-4 2-16 16,-2 2-1-1,0 2-19-15,2 2 35 16,1 0-57-16,8 4-30 16,2 4 71-16,8 4-29 15,-6 4 25-15,3 10 10 0,-5 8 11 16,1 10 14 0,-1 2-14-16,-1-2 0 0,-4 4 3 15,-1-8-3-15,1-4 0 16,-6-8-1-16,4-8 2 15,-6-5 11-15,0-3-4 16,0-3 23-16,0-5 61 16,2-10-65-16,0-8-26 0,0-8-1 15,3 2 10 1,5-2-19-16,4 0 9 0,10 4-31 16,3 4 17-16,4 8-22 15,0 10 20-15,3 9-1 16,-5 8 5-16,-7 11 5 15,1 4 7-15,-6 4-8 16,-1 0-5-16,-5 0 13 16,-5-2-11-16,-2-2 10 15,-8-8 1-15,4-2 0 16,-2-8 0-16,0-4 0 16,2-2 2-16,-2 0 8 15,0-6 19-15,-5-4-29 0,5-8 9 16,4-6-18-16,5-2 9 15,7-2-29-15,3-4 17 16,10 4-58-16,0 8 14 16,0 6 31-16,-1 12 5 15,-6 8 13-15,0 14 5 16,-4 8 2-16,4 4-1 16,-4 2 1-16,6-2 0 15,-2-2-1-15,4-6 2 16,1-6-14-16,2-4-20 15,-8-12-186-15,31-24-270 16</inkml:trace>
  <inkml:trace contextRef="#ctx0" brushRef="#br0" timeOffset="120105.48">20761 5081 1610 0,'8'0'174'0,"-2"0"-57"0,15-2 7 0,-4 0-1 0,3-6 0 0,0 2-46 16,0-6-20-16,-2-2-18 15,-5 2 12-15,-2-4 30 16,-6 0-45-16,-7 4-5 15,-4-4-4-15,-2 6-27 0,-2-2-9 16,-4 8 0-16,-6 1 6 16,-2 10 2-16,-5 9 1 15,-2 6-19-15,8 4 19 16,6 4 0-16,7-4-19 16,8-2 18-16,8-4-24 15,3-4 25-15,3-6-21 16,4-6 21-16,4-4 10 15,0-4-9-15,1-2 13 16,-1-8-9-16,-2 0-4 16,5-6 16-16,-5-2-17 15,4 0 0-15,-4 0-9 0,3 4-9 16,-10 8-7 0,-5 8-8-16,4 8-2 0,-8 10 23 15,1 8 8-15,3 8-7 16,-2 4 4-1,2-4 7-15,3-2 0 0,-7-8-1 16,3-4 9-16,-3-10-8 16,-4-6 10-16,3-4-4 15,-3-6 101-15,2-6-76 16,3-8-22-16,-1-6-9 16,7-4 9-16,1-2-24 15,3 0-1-15,5 0-77 16,3 4 51-16,-2 8-71 15,0 14 52-15,-1 8 22 16,-7 8 0-16,-2 10 39 0,3 4-11 16,-4 0-7-1,9 0 18-15,2-4-19 0,4-8 19 16,0-4 0-16,-3 0 9 16,0-12 27-16,-4-2-2 15,2-6-8-15,0-4 28 16,2-4-17-16,-3-2 16 15,-2-2-16-15,-8-4-13 16,-6 1 53-16,-6 0-53 16,-8-10 0-16,-2-1 3 15,-3-2-14-15,5 0 5 16,-5 8-3-16,5 0-4 0,2 12 32 16,2 12-38-16,3 4-5 15,1 8 0-15,-1 6-30 16,-2 16 16-1,1 12 13-15,3 14-5 0,4 4-3 16,5 2 9-16,4 5 0 16,-2-5-12-16,-2-4 0 15,-3-4-24-15,-4-8-28 16,-4-8-83-16,-1-6-12 16,-2-14-125-16,0-10 23 15,-3-10 11-15,-1-8-82 16,-5-4 302-16,-7-4 30 15,4-4 216-15,-4-2 39 0,13 0 29 16,6-4-50 0,16 6-35-16,13-2-19 15,8-1-42-15,13 5-51 0,6 2-42 16,8 1 15-16,5-2-60 16,4 1-11-16,3 0-49 15,99-38-439-15</inkml:trace>
  <inkml:trace contextRef="#ctx0" brushRef="#br0" timeOffset="120923.15">21989 4914 1946 0,'-2'0'481'0,"2"0"-409"0,-2 0 2 0,-2 0 53 0,-3 3-40 0,-11 5-55 0,-4 8-32 0,-7 6 15 0,2 2-11 15,7 0-4-15,9-4-19 16,2-6 11-16,9-2-2 16,7-6 4-16,0-4-2 15,5-2-23-15,7-8 31 0,5-6-63 16,3-2-19-16,-5-6 41 16,-4 4 4-16,-7 4 22 15,-7 6 14-15,-3 6-47 16,3 4 24-16,-1 2-76 15,3 6 38-15,7-2 41 16,1 2-69-16,5 2 30 16,6-10 39-16,0-4 12 15,0-10-1-15,4-4 10 16,-4-6 0-16,4-6 18 16,-4-7 12-16,-7 3 33 15,-5-4 18-15,1 2-17 0,-7 2 23 16,-5-6-9-16,-4 2-28 15,-3 2 8-15,1 2-37 16,-4 2-1-16,2 10-1 16,2 8-13-16,2 6-6 15,0 9-16-15,-3 8-37 16,-7 19 52-16,-3 10-6 16,5 14 7-16,2 8 0 15,4 4 0-15,6 0 1 16,0-3-1-16,6-7 0 15,2-12 3-15,1-12-3 16,1-14 0-16,-1-8 5 16,1-10-5-16,3-2 68 15,-2-8-28-15,7-6-29 0,-7-2 31 16,3 0-42-16,-3 6 0 16,-1 4-1-16,-2 2-28 15,1 8 23-15,3 4-24 16,-1 2-31-16,3 0 17 15,-1 4-46-15,1-6-28 16,-1-4-64-16,-3-2-43 16,1-24-288-16</inkml:trace>
  <inkml:trace contextRef="#ctx0" brushRef="#br0" timeOffset="121090">22197 4744 1850 0,'14'-10'255'0,"5"2"-146"0,14-12-46 0,15 2 27 0,-4 2-18 0,3 2-57 0,-1 2-15 0,2 0-128 16,41-16-350-16</inkml:trace>
  <inkml:trace contextRef="#ctx0" brushRef="#br0" timeOffset="121288.86">22467 4780 1724 0,'0'0'355'0,"0"0"-244"16,0 2-67-16,0-2 22 15,0 6-25-15,0-2-41 16,-3 0-38-16,-1 5-427 16</inkml:trace>
  <inkml:trace contextRef="#ctx0" brushRef="#br0" timeOffset="121655.2">22729 4927 1921 0,'-2'8'288'16,"0"0"-207"-16,-3 6-42 15,1-2 78-15,4 0-16 16,-2-6-43-16,4-2-29 15,0-4-28-15,2 2 49 16,3-6-33-16,11-4 26 16,7-10 23-16,8-9-43 15,5-2-11-15,-5-1-12 16,-10 8 7-16,-3 9-4 0,-7 9-3 16,1 8-37-16,-1 13 31 15,0 10-5-15,3 5-1 16,-3 7-24-16,-1-7-99 15,-2-6-48-15,3-10-159 16,12-12-613-16</inkml:trace>
  <inkml:trace contextRef="#ctx0" brushRef="#br0" timeOffset="123507.93">12832 6625 1402 0,'-2'0'238'0,"0"0"-134"0,-2 0 46 0,4 0-29 0,0-2-14 0,4 2 19 0,-2-2-66 15,0 2-27-15,0-4 37 16,-2 4-32-16,2 0-13 15,3 4 25-15,1-2-1 16,2 0 44-16,3 0-52 16,5 2 1-16,-1 0 22 15,9 2-31-15,10 6-3 16,3-2 1-16,15 6-30 0,6 2 35 16,13 5-36-1,10 2-3-15,8 5 3 0,11-2 1 16,8 1 11-16,2-1-12 15,-1-2 0-15,-6 0 9 16,-3 2-9-16,-9 4-7 16,-6 2 6-16,-7-2 2 15,-12 2-1-15,-3-7 0 16,-10-6 1-16,-7-5 8 16,-7-3-9-16,-5-5 0 0,-7-5 3 15,-3 5-3 1,3-4 1-16,-5-1-1 0,5 3 8 15,-3-5-7-15,1 3-1 16,-2 3-3-16,-2-5 3 16,-5 0 1-16,-3-2 1 15,-4 0-2-15,-2 0 1 16,0 0 18-16,-5-2-19 16,0 2 0-16,0 0 8 15,-2 0-7-15,0 0 1 16,-2 0-2-16,2-2 12 15,-2-5 9-15,-2-1-21 16,-3-2-12-16,-3-8 11 16,-2 0 1-16,-5 0-16 15,0 3 8-15,-3 0 8 0,3 5-10 16,-2 2 10-16,3 4-3 16,3 1 3-16,0 3 10 15,8 0-10-15,1 0 0 16,4 5-4-16,3 9-10 15,-2 4 14-15,9 6-3 16,7 2 3-16,3-1 0 16,7-1 1-16,2-6-2 15,-6 2 2-15,-6-2 8 16,-6 0-9-16,-6 6-12 16,-10 4 11-16,-10 4 1 15,-6 4-18-15,-7-2-73 16,0 2-167-16,-3-3-107 15,-35 32-790-15</inkml:trace>
  <inkml:trace contextRef="#ctx0" brushRef="#br0" timeOffset="124539.14">15872 7062 1591 0,'-3'-2'259'0,"6"2"-119"0,-6-1 26 0,1-4-52 0,2 1 27 0,-4-4-30 16,1 2-39-16,1 0 38 15,-5 2-58-15,-4-2-13 16,-7 8-16-16,-4 6-7 15,-10 4-16-15,-3 10 0 16,-5 4 11-16,0 6 5 16,9 3-16-16,9-6-22 0,10-2 21 15,12-1 0 1,9-8-17-16,16 0 17 0,11-2-11 16,16-2-4-16,6 2-11 15,7 0-42-15,-6 6 12 16,-2 2 22-16,-12 8 2 15,-14 2 15-15,-16 5 18 16,-10-6-12-16,-12 2 12 16,-6-8 0-16,-9-2 24 15,-5-5 6-15,-4-2 0 0,-7-8 6 16,3-2 2 0,-4-8 40-16,1-6-38 0,3-2-11 15,1-6-5-15,10 2-5 16,9-4-19-16,6 0-11 15,6-1-75-15,13-1-49 16,11 0-208-16,75-28-275 16</inkml:trace>
  <inkml:trace contextRef="#ctx0" brushRef="#br0" timeOffset="125054.78">16196 7355 1867 0,'0'4'279'0,"0"-4"-115"0,0 0-109 0,0 6-55 0,4 6 28 0,4 8 19 0,9 4-22 16,6 2-25-16,10-3 12 15,3-10 5-15,7-4-17 16,-3-12-4-16,4-5 4 16,-4-8 7-16,-4-4-1 15,-9-2-6-15,-3 0 8 16,-8 0 19-16,-3 4-26 16,-6 2 67-16,-5 8 10 0,-2 2-36 15,0 6-42-15,0 12-17 16,2 18 17-16,5 22-7 15,1 20 7-15,8 21-5 16,-5 1 5-16,-4 2 0 16,-5-9 1-16,-6-15-1 15,-7-21 6-15,-10-10 12 16,-1-13-7-16,-9-12 17 16,-3-12 20-16,5-14 8 15,-2-10-4-15,7-12-14 16,4-10-31-16,4-2 37 15,12-10-44-15,8-1-20 16,14-7 20-16,7 4-69 16,10 2-83-16,9 3-152 0,86-57-232 15</inkml:trace>
  <inkml:trace contextRef="#ctx0" brushRef="#br0" timeOffset="126054.88">17012 7291 1591 0,'0'2'279'0,"0"-4"-182"0,0 2 61 0,2 0-74 0,-2-2 16 0,5 2-23 0,-5 0-35 0,2 2-36 16,2 2-5-16,1 6-1 16,4 10 78-16,-2 4-46 15,-1 4-14-15,-4-2 18 16,0 0-24-16,-2-10-2 16,0-2-10-16,0-8 1 0,-2-4 33 15,2-4-28-15,-2-2 8 16,0-4 13-16,-2-6-27 15,2-8 0-15,4-6-7 16,4-2-41-16,10-4-14 16,4 2-38-16,6 2-8 15,1 6 49-15,0 10 28 16,0 10 2-16,-8 8 20 16,4 11 9-16,-5 3 9 15,2 11-9-15,-2-3 0 16,-3-2 14-16,3-6 2 15,-5-4-7-15,1-6 2 16,-1-6-11-16,3-6 45 16,-3-4-44-16,10-6-1 15,-3-4 14-15,-1-6-13 16,2 0-1-16,-4-5 0 0,-3 4-4 16,-3-8-7-16,-3-3-16 15,-4-1-1-15,-4-10 17 16,-10-3-8-16,4 0 8 15,-3 2 11-15,-1 4 0 16,6 6 38-16,0 10-35 16,-1 6 4-16,5 11 7 15,-4 4 22-15,4 7-36 16,0 11 7-16,4 14-7 16,-2 15 78-16,5 14-55 15,3 4-13-15,5 2 10 16,5-4-11-16,-1-6 4 15,6-1-13-15,-7-5 0 0,2-6-19 16,-8-6-70-16,-6-8-104 16,-6-8-179-1,-21-14-782-15</inkml:trace>
  <inkml:trace contextRef="#ctx0" brushRef="#br0" timeOffset="126527.58">17528 7090 1587 0,'12'-8'273'0,"1"-2"-204"0,14-8-27 0,0-2 48 0,2 2 24 0,-2 0-27 0,-5 2-42 16,0 0-22-16,-4 0 47 0,-1 4-55 16,-3-8 3-16,-1 4-1 15,1 0-5-15,-5 2 16 16,-5 7-28-16,-2 6 2 15,0 7-25-15,1 14 29 16,2 12-6-16,4 18 18 16,3 6-6-16,5 0-12 15,4-5 0-15,0-8 0 16,1-3 3-16,-5-11-3 16,-3-9 0-16,-3-10 3 15,-6-6-2-15,-5-4 34 0,2-4 53 16,1-6-1-1,1-6-14-15,0-8-73 0,3-6-11 16,1-4 11-16,4 2-20 16,1 3 2-16,5 5-3 15,6 10-6-15,4 10 18 16,-4 10-7-16,5 12-1 16,0 8 17-16,0 4 1 15,2 2-1-15,-2-4-18 16,0-6-107-16,-2-4 5 15,0-9-166-15,25-15-241 16</inkml:trace>
  <inkml:trace contextRef="#ctx0" brushRef="#br0" timeOffset="127271.19">18425 7150 1428 0,'9'-1'304'0,"1"-2"-199"0,15 2 20 0,-2-5 56 0,6-1-56 16,-2-1 16-16,-6-6-21 16,6 3-32-16,-7-6-20 15,-3-1-7-15,-5 4-22 16,-9-2 42-16,-6 0-79 15,-6 4-2-15,-8 2-24 16,-8 8 12-16,-4 10 11 16,-2 4-22-16,4 10-11 0,7 2 34 15,11 4-64-15,9-2 5 16,12 0 38-16,7-6-2 16,10-3 22-16,6-8 1 15,8-6 0-15,4-6 14 16,-2-5-14-16,-3-7 0 15,-5-8 9-15,-3 0-7 16,-5-6 31-16,-4-5-24 16,-5-4-2-16,-7-4 35 15,-4 0-42-15,-6-4 1 16,-6-4 12-16,-6-2-13 16,0 3 8-16,1 9-8 0,0 4 0 15,2 14 9-15,4 10-9 16,-1 2-12-16,3 12-9 15,0 8-23 1,0 12 38-16,5 14-6 0,1 18 12 16,4 4-3-16,1 5 3 15,-1-3-1-15,6 0 1 16,-5-8 1-16,3-6 8 16,1-7-9-16,-1-16 1 15,-3-4 39-15,-5-14-31 16,2-1 14-16,-2-9 32 15,-1-5-13-15,-1-8-6 16,-2-4-36-16,-4-5 1 0,-5 1 9 16,1 2-10-16,-4 6-10 15,10 10 9-15,-2 4 1 16,7 8-12-16,4 4-30 16,0 6 37-16,4 4-5 15,9-4 10-15,-3 0-29 16,2-6 2-16,2-2-49 15,-1-2-73-15,-5-8-160 16,10-10-219-16</inkml:trace>
  <inkml:trace contextRef="#ctx0" brushRef="#br0" timeOffset="127472.61">18895 6870 1148 0,'13'-8'926'0,"9"-2"-830"0,16-6-27 0,9 0 33 0,2-1-3 0,0 3 1 0,1 0-88 0,-4-1-12 16,1 0-111-16,33-31-486 15</inkml:trace>
  <inkml:trace contextRef="#ctx0" brushRef="#br0" timeOffset="128088.79">19385 6978 1613 0,'-2'-4'315'0,"2"4"-133"0,0-2 7 0,0 0 9 0,0 2-47 0,0 0-7 0,0 2-124 0,2 8-8 16,7 4-8-16,-1 10 19 16,4 8 5-16,1-4-28 15,1-2 0-15,-1-4-25 16,-1-4-29-16,-1-10-236 16,-3-16-340-16</inkml:trace>
  <inkml:trace contextRef="#ctx0" brushRef="#br0" timeOffset="128272.77">19407 6836 2268 0,'0'0'379'0,"0"0"-268"16,0 0-70-16,0 2 2 15,0-2-41-15,5 4 11 16,8 4-20-16,7 2 7 15,9 0-234-15,49 6-330 16</inkml:trace>
  <inkml:trace contextRef="#ctx0" brushRef="#br0" timeOffset="128554.75">19706 6988 1890 0,'-11'16'295'15,"4"-2"-194"-15,-13 16 14 16,11-6 19-16,7-6-25 16,9 1-29-16,6-6-43 15,11 0 11-15,12-3 89 16,5-9-77-16,3-2-38 15,2-5-10-15,-3-5-11 16,-8-3-1-16,-8 2-70 0,-4-2-196 16,10-32-465-16</inkml:trace>
  <inkml:trace contextRef="#ctx0" brushRef="#br0" timeOffset="131156.81">20817 6721 1606 0,'-2'0'369'16,"0"0"-183"-16,0 0-103 0,0 4-20 0,0 6 43 0,-1 8 13 0,3 8-23 16,5 6-44-16,1 4-32 15,4 3 16-15,1-5-36 16,-3-4-18-16,1-2-84 15,-2-8-275-15,0 0-125 16</inkml:trace>
  <inkml:trace contextRef="#ctx0" brushRef="#br0" timeOffset="131489.6">20664 6711 1223 0,'0'-4'630'0,"4"0"-505"16,5-8-109-16,16 2 46 16,3 0 8-16,15 2-13 15,6 8 66-15,7 8-58 16,-1 6-17-16,1 12-11 16,-4 8-31-16,-8 5 51 15,-11 5-49-15,-4 0-7 0,-8 0 35 16,-10 0-27-1,-11-6 1-15,-5-2 8 16,-9-6-9-16,-5-4 45 16,-8-3-27-16,-4-8-21 0,-5 2 24 15,1-9-7-15,-2-4-13 16,4-2-10-16,9-4 12 16,0-2-4-16,8-3-8 15,9-3-102-15,9-2-207 16,58-38-475-16</inkml:trace>
  <inkml:trace contextRef="#ctx0" brushRef="#br0" timeOffset="132139.25">21559 6864 1899 0,'-4'0'258'16,"-3"1"-159"-16,-9 6-11 15,3-1 29-15,-7 8-10 16,1 4-64-16,-2-2 23 16,8 4-66-16,4-2-9 15,2-4 8-15,7-6 1 16,2-2-9-16,3-2-7 15,2-4 7-15,4-2-8 16,4-4 14-16,-3-2-34 16,-4-6 34-16,1 4 3 0,-7-2 0 15,3 8 0-15,-5 2-29 16,0 6 28-16,3 10-41 16,1 4 33-16,5 10 0 15,4 0 9-15,7-6-8 16,0-6-43-16,7-7-25 15,-5-8 59-15,7-5-8 16,0-10 25-16,-5-4 0 16,3-8 7-16,-6-6 10 15,-4 2 10-15,-3-8 0 16,-5 0 36-16,1 0-24 16,-5-6 10-16,-2 0 19 15,-3-3-41-15,-3 1-9 16,-1 2-3-16,3 8 3 15,1 10 43-15,-2 10-59 0,-2 10-1 16,4 4-2 0,0 6-19-16,-2 14-10 0,0 10 30 15,-1 14 0-15,3 8-2 16,7 3 2-16,7 1-1 16,-1-4 1-16,2 0 0 15,3-6 1-15,-4-6-1 16,-3-10-91-16,0-6-111 15,-9-10-137-15,-11-6-568 16</inkml:trace>
  <inkml:trace contextRef="#ctx0" brushRef="#br0" timeOffset="132308.07">21729 6822 1960 0,'9'-7'289'0,"5"3"-170"0,15-5-77 0,6 0 13 0,5 4 11 0,3-4-57 0,1 5-9 16,2 3-159-16,64-16-434 15</inkml:trace>
  <inkml:trace contextRef="#ctx0" brushRef="#br0" timeOffset="132656.63">22207 6882 1617 0,'-10'4'372'0,"1"4"-261"15,-13 6-72-15,0 2 61 16,6 2-13-16,1-2-31 15,9-2-13-15,6 0-25 16,3-4-6-16,0 2 9 16,10-6-15-16,4-4 71 15,6-2-34-15,1-6-14 0,1-2 7 16,-4-2-8-16,-2 4-8 16,-4 4-20-16,-3 2 3 15,1 4-23-15,-2 6 20 16,7 4-19-16,-4 2 11 15,-4-4-107-15,9 0-161 16,33-5-101-16</inkml:trace>
  <inkml:trace contextRef="#ctx0" brushRef="#br0" timeOffset="133407.54">22705 6579 1720 0,'-5'-2'278'0,"1"-2"-167"0,-7-2-20 0,0 2-16 0,1 0-3 0,4 2 39 0,-3 0-70 0,3 2-22 16,1 0 10-16,0 4-24 15,-1 4-5-15,-3 10 0 16,-7 10 0-16,3 12 37 16,-3 10-37-16,7 0 1 15,3 0 4-15,6-6-5 16,9-5-5-16,-1-9 4 15,4-8 2-15,-1-6 12 16,5-10-12-16,-1-6-1 16,7-4 16-16,-4-8 2 15,4 0-7-15,-11-2-11 16,-1 2 1-16,-6 2 42 16,-4 8-43-16,0 2-15 0,-4 6-10 15,-1 8 5-15,-2 10 20 16,-2 10-1-16,1 4 10 15,3 0-30-15,5-8-113 16,2-4-157-16,20 1-314 16</inkml:trace>
  <inkml:trace contextRef="#ctx0" brushRef="#br0" timeOffset="134139.29">22932 6942 1622 0,'7'-2'336'0,"6"-2"-216"0,7-2 20 0,9-4-40 0,4-2-5 0,-4-4 23 15,2 0-74-15,-4-2-23 16,-6 2-2-16,-6-1-8 16,-9 6 10-16,-6-1-9 15,-4 6-5-15,-11 3-8 0,-6 7 1 16,-8 6-14 0,-6 12 14-16,2 9-7 0,10 1-5 15,10 0-9-15,7-2-21 16,12-4 34-16,5-4-19 15,5-8 23 1,8-2 4-16,-2-10 7 0,9-6 13 16,-2-8-20-16,-2-6 0 15,0-4 38-15,-2-2-37 16,-6-6 11-16,4 2 17 16,-7-4-7-16,-3 0-3 15,3 6-19-15,-5 3 0 16,0 9-3-16,-5 5 3 15,-1 6-36-15,0 10 5 16,1 8 14-16,1 10 16 0,1 4-6 16,2 7 7-1,-4-3 23-15,-1-7-23 0,-5-4 0 16,0-4 7-16,-5-8 1 16,3-4 17-16,0-4 5 15,2-2-9-15,-2-4 51 16,2-8-45-16,0-6-27 15,4-6-6-15,7-8 0 16,5-2-8-16,9-2-64 16,-2 3-25-16,4 8 70 15,0 6-11-15,-2 16 2 16,-3 8 11-16,-6 12 19 0,-3 11 10 16,3 4 2-16,-6 8 0 15,0-2 2-15,-1-2-2 16,1-4-8-16,-4-8-107 15,-2-6-149-15,2-2-282 16</inkml:trace>
  <inkml:trace contextRef="#ctx0" brushRef="#br0" timeOffset="135672.44">23585 6847 1519 0,'0'0'450'0,"0"3"-362"0,0-3 23 0,0 0 50 0,0 0 19 16,0-3-59-16,2 3 5 15,0-1-79-15,2-5-11 16,6-5-12-16,1 2-18 15,3-5 1-15,-4 4-7 16,1 2 0-16,-1 2-24 16,3 3 24-16,-2 8-27 15,0 7 20-15,4-1 7 16,-1 10-9-16,1-2 1 16,4 2 2-16,-6-1-15 15,3-6 21-15,1 0 0 16,-3-6 0-16,-1-2 1 15,3-6 8-15,-5-4-9 0,-1 0 0 16,7-4 12 0,-7-6-12-16,2 2 0 0,-3-6 5 15,-3 0-5-15,-1-2 8 16,-5-5-8-16,-5 6-9 16,-1-4-15-16,-1 1 19 15,-2 3-28-15,0 0 8 16,0 7-8-16,-2 3 13 0,0 6-28 15,-4 7 44 1,-8 6-20-16,-1 6 24 0,-1 12-9 16,5 3 8-16,4-1 0 15,10 6-5-15,6-7-5 16,6 0-55-16,7-5 47 16,3-6-25-16,11-4 22 15,2-6 22-15,5-8 1 16,1-4 14-1,1-8-9-15,-7 0-6 0,0-4 60 16,-3-2-38-16,-3-4 7 16,-4-5 10-16,-5 0-2 15,-3-4 0-15,-7-1-37 16,-1 0 0-16,-8 0 0 16,1 0 0-16,-5 4-16 0,3 4-8 15,-4 4-21 1,6 4 28-16,-3 6-46 0,7 4 18 15,3 4 33-15,3 4-49 16,1 8 29-16,2 6 31 16,2 8 1-16,5 2-1 15,-3 2 1-15,0 2 0 16,3-4 1-16,-3 0-1 16,1-4 0-16,1-3 8 15,-3-6 4-15,-1-4-2 16,0-4-10-16,2-2 0 15,-2-6 18-15,3-5-18 16,1 1 0-16,-1-5 0 16,-1-2 0-16,3-3 0 15,-5 3-14-15,-3-4-32 0,0 4 44 16,-7-2-40-16,-1 0 11 16,-1 2 11-16,-4 2 20 15,0-2 9-15,1 8-8 16,0-2 0-16,-1 4 67 15,3 2-52-15,-5 2-14 16,-2 2-1-16,-2 8 5 16,-3 4 14-16,-3 8-20 15,3 2 0-15,3 6-10 16,9-4 10-16,2 1-1 16,7-8-9-16,1-2 10 15,8-3 19-15,2-9-19 16,4-2 2-16,1-6 22 15,-1-4-24-15,3-5 0 16,-1-2 5-16,-4-7 9 0,3-3 4 16,-6-3-18-16,-1-6 0 15,-3-1 3-15,-7-4-3 16,-2 0-9-16,-4-4 8 16,-6 0-4-16,2-1-7 15,0 3 2-15,-5 2 10 16,7 4 18-16,0 10-18 15,2 6 0-15,0 10 0 16,0 6 1-16,0 4-1 16,2 2-37-16,0 8 37 0,0 11 7 15,5 2-1 1,-7 12 24-16,2-1-9 0,-2 4 12 16,0 6 11-16,4 2-44 15,0 0 0-15,1-2 13 16,4-6-7-1,-2-8-12-15,4-5 5 0,-2-9 1 16,0-6 16-16,0-2-16 16,4-9 0-16,-2-2 39 15,1-7-13-15,-1-2-1 16,0-4 5-16,-5 3-7 16,-4 4 25-16,-1 0-29 15,-1 6-19-15,0 1 0 16,3 5-17-16,3 1-8 15,2 2 19-15,8 6 5 0,2-2-8 16,4-3-110-16,0-8-89 16,46-23-136-16</inkml:trace>
  <inkml:trace contextRef="#ctx0" brushRef="#br0" timeOffset="135872.94">24494 6457 1256 0,'9'-8'839'0,"6"0"-733"0,16-11-53 0,12 6 28 0,6-4 16 0,-2 2-23 0,-1 2-74 0,1-2-15 0,-5 2-173 0,28-25-797 0</inkml:trace>
  <inkml:trace contextRef="#ctx0" brushRef="#br0" timeOffset="136056.19">24761 6463 2121 0,'0'0'279'15,"0"0"-132"-15,-2 0-42 16,2 2-63-16,-2-2-3 16,2 2-39-16,-3 2-185 0,-5 12-359 15</inkml:trace>
  <inkml:trace contextRef="#ctx0" brushRef="#br0" timeOffset="136424.47">24821 6685 2002 0,'2'0'271'0,"-4"2"-187"15,0 6-31-15,0 0 58 16,-2 4 19-16,4-2-71 15,0 4-35-15,0-6 30 16,4 1-47-16,0-8-7 16,0-1 18-16,6-4 5 15,7-6 53-15,2-8-59 16,-2-4-8-16,1 0 12 16,-5 0-21-16,-6 8 0 15,2 2-1-15,-7 6 2 16,0 4-7-16,3 6-14 15,4 8-1-15,4 6 8 16,10 4 11-16,-4 4-43 0,6-2-124 16,-7-2-193-1,7 14-415-15</inkml:trace>
  <inkml:trace contextRef="#ctx0" brushRef="#br0" timeOffset="137739.57">17357 7981 1353 0,'-4'0'235'0,"4"0"-184"0,-2 0-13 0,0 0 49 0,4 0 22 0,-2 0-4 0,0 2 39 16,2-4-46-16,2 0 38 15,1-2-67-15,3 0-40 16,4-2 14-16,7-1-23 16,11 3 2-16,13-5 17 15,19-1-19-15,15-7 28 16,13-5-48-16,12-2 0 16,5-2-7-16,-5 2 7 15,-8 2-80-15,-11 6-284 16,31 0-879-16</inkml:trace>
  <inkml:trace contextRef="#ctx0" brushRef="#br0" timeOffset="137972.84">17798 7986 1463 0,'12'0'355'16,"3"-1"-244"-16,14-1-82 0,11-6 62 15,7-2-44 1,0-5-37-16,6-3-10 0,-1-4-73 16,59-48-202-16</inkml:trace>
  <inkml:trace contextRef="#ctx0" brushRef="#br0" timeOffset="138808.12">16441 5801 1141 0,'0'-2'751'0,"7"0"-657"0,5-4-64 0,5 2 57 0,6-2-37 0,3 2-25 0,8-2-13 15,3 2-12-15,11-4 29 16,0 0-29-16,1 4-9 16,-4 0 9-16,-7 4-115 15,16 24-205-15</inkml:trace>
  <inkml:trace contextRef="#ctx0" brushRef="#br0" timeOffset="138956.41">16547 5949 1815 0,'2'-2'273'0,"2"2"-170"0,5-4-58 16,13 0 6-1,16-1 18-15,16-6-69 0,15-1-13 16,128-28-323-16</inkml:trace>
  <inkml:trace contextRef="#ctx0" brushRef="#br0" timeOffset="142889.31">2832 9218 1421 0,'-2'0'229'0,"2"0"-89"0,-2-2-31 0,2-2-16 0,-2 2-25 0,2 2 35 16,0-2-49-16,0 2 27 15,0-2-15-15,0 2-25 16,0 0 46-16,2-2-41 16,-2 2-23-16,9 0 28 0,5 0-38 15,17-2 19-15,13-2 17 16,16-2-23-16,14-8 25 16,6 0-51-16,0-4 0 15,-4 0 2-15,-6 1-2 16,-13 6-105-16,-14 3-194 15,-12 4-166-15,-31 17-447 16</inkml:trace>
  <inkml:trace contextRef="#ctx0" brushRef="#br0" timeOffset="143122.51">3204 9178 1617 0,'2'2'241'15,"-2"-4"-142"-15,0 4-15 16,0-2-4-16,4 4-16 16,0 14 38-16,5 6 2 15,1 14-23-15,0 4-38 16,1 2 25-16,2 2-68 16,-2 1 7-16,-2-5-5 15,0-2-2-15,0-6-141 16,-4 38-197-16</inkml:trace>
  <inkml:trace contextRef="#ctx0" brushRef="#br0" timeOffset="143660.14">3534 9565 1804 0,'0'2'281'0,"3"-4"-214"0,-3 2-49 16,4 0 32-16,5-4-32 15,7-2 45-15,6 0-6 16,5-8-39-16,0 0-2 16,-2-2-1-16,-4-4-9 15,-3 2 35-15,-3-3-31 16,-1 7-9-16,-9 3 20 16,-3 0-21-16,-4 1 0 15,-3 2-1-15,-1-2-5 16,-8 2-7-16,1 4 1 15,-5 4 3-15,-7 6 9 16,-4 8 1-16,2 4 1 16,-1 9-2-16,6-1 7 15,8 2 5-15,9 2-12 0,10 0-3 16,4-6 3-16,9 0 1 16,2-8 0-16,5-2-1 15,-4-8 8-15,4-4-1 16,-3-4-7-16,1 0-25 15,-4-4-173-15,8-28-494 16</inkml:trace>
  <inkml:trace contextRef="#ctx0" brushRef="#br0" timeOffset="144162.51">4107 9254 1633 0,'0'-2'309'0,"0"0"-215"0,-4 0 49 0,-2 0-7 0,2 2-28 0,-4 0-46 0,-5 2-50 0,-8 2 45 0,1 8-26 0,-5 0-1 15,6 4 15-15,3 0-22 16,5 4-17-16,9-2-6 16,4 3 0-16,9 0 3 15,7-1-3-15,5-3-2 16,6 1 2-16,4-3 0 15,-7-2-6-15,1-3 5 16,-5-2 1-16,-9-3-1 16,-1 6 1-16,-5-1-24 15,-5 0 24-15,-4 0 7 16,-3-1-5-16,-3 6 12 16,-6-5-13-16,-4 2 52 0,-2-4-51 15,-3 0 5 1,-1-2 20-16,2-4-9 0,2-2-12 15,3-2-6-15,3-2-26 16,3-4-8-16,1 0-221 16,18-31-363-16</inkml:trace>
  <inkml:trace contextRef="#ctx0" brushRef="#br0" timeOffset="144823.37">3983 9396 1253 0,'0'-4'244'0,"-3"0"-127"0,3-2 50 0,0-4-70 0,0 5 19 0,0 1-8 0,3-1-30 0,1-1-15 15,2 0-42-15,5 4 9 16,7-2 3-16,1 4-18 15,0 6 52-15,8 0-49 16,-2 9-3-16,-1 3 3 16,2 3-6-16,-5 5-4 15,-3 0-8-15,-7 2 6 16,-7-1 10-16,-4-5-15 0,-6-2 10 16,-5-6 20-1,-7 4-13-15,-1-2 5 0,-2-6 5 16,0 2-28-16,1-6 43 15,3-4-43-15,6 0 0 16,-1-4 18-16,6-4-18 16,1-4-53-16,5-4-71 15,7-8-109-15,13-4-16 16,66-48-311-16</inkml:trace>
  <inkml:trace contextRef="#ctx0" brushRef="#br0" timeOffset="145323.34">4413 9318 896 0,'-2'0'863'0,"2"-2"-712"15,-6 2-71-15,-2 4 62 0,-3 10-47 16,-3 4-41-16,-3 15 24 16,3 3-35-16,5 0-1 15,5-4-37-15,6-6 8 16,4-4 19-16,8-6-26 15,6-6-5-15,2-4 19 16,7-8-14-16,5-8 7 16,1-8-13-16,-2-6 8 15,-1-2 2-15,-3-2-10 0,-7-7 0 16,-1 1 9-16,-6-4-9 16,-7-2 7-16,0-4-7 15,-6 0 1-15,-9-2 23 16,-2 2-15-16,0 1-8 15,-2 7 46-15,2 4-8 16,-2 2 10-16,5 4-23 16,0 10-8-16,5 2 69 15,1 10-69-15,0 4-18 16,0 6-11-16,1 10 11 16,5 12 5-16,-2 12-5 15,5 4 6-15,4 9 6 16,5-6-12-16,4 6-5 0,3-5 5 15,4 0 0 1,-2 1 3-16,-8-8-3 16,-3-6-47-16,-3-10-40 0,-4-8-202 15,-7-9-159-15,-15-20-517 16</inkml:trace>
  <inkml:trace contextRef="#ctx0" brushRef="#br0" timeOffset="145491.41">4600 9202 1323 0,'8'-10'719'0,"8"-2"-593"0,18-8-39 0,3 4 20 0,17-2-35 0,-1 2-27 0,3-1-45 0,4 6-17 0,-2-3-32 0,78-16-305 0</inkml:trace>
  <inkml:trace contextRef="#ctx0" brushRef="#br0" timeOffset="146042.43">3372 10140 983 0,'-2'0'931'0,"2"0"-715"0,-2 0-81 0,2 0 80 0,2-2-79 0,0 2-44 0,4-2 2 16,17-2-56-16,10-2-2 15,14-6 6-15,11 0-23 16,6 0 8-16,1 0-27 15,0-2 0-15,-10 4-21 0,-5 0 11 16,-15 4-173 0,-8 6-288-16,-16 14-170 0</inkml:trace>
  <inkml:trace contextRef="#ctx0" brushRef="#br0" timeOffset="146239.31">3530 10281 1601 0,'4'-2'665'16,"6"-1"-584"-16,16-2-3 15,8-5 56-15,12-2-67 16,6-2 19-16,1 1-73 16,5-2-12-16,-2-3-1 15,75-25-320-15</inkml:trace>
  <inkml:trace contextRef="#ctx0" brushRef="#br0" timeOffset="148191.01">6030 9635 1787 0,'-2'-2'309'0,"2"2"-213"0,-3 0 40 0,1 6-70 0,-2 8-22 0,0 8-13 0,-3 10-19 0,2 4 51 0,1 0-63 16,1 3-9-16,-1-10 8 15,-2 0-150-15,-10 17-156 16</inkml:trace>
  <inkml:trace contextRef="#ctx0" brushRef="#br0" timeOffset="148839.51">6805 8933 1731 0,'-2'0'321'0,"2"0"-174"0,-2 6-72 16,2 8 15 0,-3 10 51-16,3 10-60 0,-2 11-26 15,2-1-17-15,-2 0-31 16,-2-6 25-16,2-4-32 16,-3-8-2-16,2-10 2 15,1-6 8-15,0-8 4 16,-5-2 0-16,3-4-11 15,-4-6 30-15,-2-4-31 16,3-6-18-16,3-10 6 16,4-6-23-16,2-9-7 15,5-2-15-15,2-4-16 16,2 1 67-16,4 6 0 16,-3 10 6-16,-1 8 3 15,-3 8 7-15,4 6 13 0,-7 10-23 16,1 6 18-1,0 12-8-15,6 10 17 0,6 14-7 16,0 12 11 0,4 11-17-16,0-1-14 0,5 6 0 15,-5-6-19-15,-3-6-19 16,-11-8-101-16,-10-8-154 16,-39 21-162-16</inkml:trace>
  <inkml:trace contextRef="#ctx0" brushRef="#br0" timeOffset="149039.24">6807 9220 1715 0,'4'-8'366'0,"10"4"-267"0,5-8-9 0,9 2 3 0,8 0-77 0,4 2 19 0,2 0-35 0,3 2-30 0,-1 2-209 16,55-13-372-16</inkml:trace>
  <inkml:trace contextRef="#ctx0" brushRef="#br0" timeOffset="150190.87">7329 9110 1743 0,'0'0'357'15,"0"1"-273"-15,0 6 9 16,3 7 52-16,-2 2-13 16,4 0-67-16,-1 2-22 15,5 0-32-15,3-6 49 16,1 4-60-16,0-4 0 15,3-4 14-15,5-2-14 16,0-4 8-16,6-4-8 16,-3-4 1-16,1-6 19 15,-2-2-20-15,0-8-11 0,-2 0 11 16,-3-6-8-16,1-4-4 16,-8 6-25-16,-3 3 4 15,-4 10 16-15,-4 7 17 16,-2 2-34-16,2 8-5 15,-4 3 24-15,0 5 4 16,4 9 10-16,6 3-15 16,2-5-2-16,10-1 1 15,4-1-8-15,5-11 11 16,0-2 14-16,2-6 0 16,2-2 0-16,-4-6 0 15,0-1 7-15,-4-4-7 0,0-3-5 16,0 0 4-1,-4-3-16-15,1 2 7 16,-4-3-25-16,2-1-10 0,-6 1 44 16,0 6-42-16,-3 2 10 15,-1 8 33-15,-6 2 0 16,-2 4 2-16,0 0-2 16,0 0 0-16,0 0 7 15,0 0-7-15,0 0 0 16,0-4 32-16,0 2 10 15,-2-2 16-15,-6 0-23 16,2 2-2-16,-5 0 18 16,-5 2-51-16,-4 8-11 15,-4 6 10-15,-5 8 1 0,4 6-6 16,7 0-3-16,7 1 9 16,11-3-9-1,2-6 9-15,7-2-9 0,5-8-6 16,3-4 15-16,3-6 3 15,5-8-3-15,-3-2 0 16,8-5-3-16,-9 1 3 16,4 0-1-16,-7 6 1 15,-3 2 1-15,-1 11 2 16,-1 11-3-16,7 16 0 16,2 14 18-16,5 10-18 15,-2 8-5-15,-5 0 5 0,0-2 8 16,-7-5-2-1,-6-11-6-15,-12-12 0 0,-5-10 24 16,-15-12-8-16,-4-8 4 16,-2-10 17-16,0-6 7 15,-1-10 8-15,12-10-27 16,5-6-24-16,13-7 25 16,8-6-26-16,14-8-28 15,9-1-29-15,4-2-68 16,10 6 8-16,1 0-33 15,-1 7 3-15,-5 9 93 16,-5 4 17-16,-6 8 28 16,-12 6 9-16,-3 6 0 15,-6 8 32-15,-4 4-26 16,-2 0 52-16,0 2 34 16,0-2-46-16,0 4 11 0,0 4-42 15,2 4-3-15,1 8 50 16,1 4 2-16,1 8-44 15,4-2 43-15,0 0-63 16,2-5 1-16,2-6-1 16,-2-1 0-16,-5-6 0 15,0-5-152-15,-2-3-82 16,-11-25-247-16</inkml:trace>
  <inkml:trace contextRef="#ctx0" brushRef="#br0" timeOffset="150391.41">8313 8664 2025 0,'0'0'324'0,"0"-1"-227"0,0 2-5 0,0-1-61 0,3 7-31 0,1-2-4 0,5 5-22 0,9 4-94 15,45 21-255-15</inkml:trace>
  <inkml:trace contextRef="#ctx0" brushRef="#br0" timeOffset="150722.81">8633 8887 1757 0,'-9'14'337'0,"8"4"-248"15,-3 12 10-15,4-2-24 16,8-4-11-16,8-10-25 16,5-1 3-16,8-8 12 15,2-5-9-15,-2-8-13 16,-1-4 59-16,-3-4-37 15,-7-2 20-15,-9 0 1 16,-3 0-17-16,-6-2 17 0,-6 6-63 16,-5-4-1-16,-5 2 2 15,-6 4-13-15,-2 2-30 16,1 4-12-16,-2 8-85 16,8 4-176-16,-12 26-394 15</inkml:trace>
  <inkml:trace contextRef="#ctx0" brushRef="#br0" timeOffset="150995.81">9308 9240 2081 0,'-3'2'639'0,"3"0"-597"16,-5 0 39-16,1 6-36 15,-2 8 6-15,-7 4-2 16,-6 4-40-16,-1 0-1 16,-2-2-8-16,0-6-105 15,-3 0-72-15,-27 5-380 16</inkml:trace>
  <inkml:trace contextRef="#ctx0" brushRef="#br0" timeOffset="152225.79">7052 9248 1647 0,'3'-2'264'0,"4"-2"-173"0,12-4-10 0,15-2 33 0,13-4-22 0,11 2-22 0,15-4-11 0,14-2 37 16,13-2-15-16,72-23-45 0,17 2 3 15,-8-2-34 1,-125 33-5-16,-6 0-20 0,-7 5-140 16,37-6-137-1,25 9-400-15</inkml:trace>
  <inkml:trace contextRef="#ctx0" brushRef="#br0" timeOffset="152440.59">7476 9276 1834 0,'2'0'563'0,"7"2"-561"15,15 0 4-15,19 0 52 0,26 0-4 16,18-4-13-1,73-8-23-15,38-12-9 0,-135 8 6 16,-10 2-15 0,57-14-80-16,-14 4-223 0,79-26-404 15</inkml:trace>
  <inkml:trace contextRef="#ctx0" brushRef="#br0" timeOffset="153440.93">7115 8209 1846 0,'-7'16'254'0,"3"4"-175"0,-5 18 14 0,0 7-10 0,2 1-37 0,3-2-34 0,-1-8-4 0,5-6 13 15,-4-8-21-15,4-10-5 16,0-4 5-16,4-6 21 16,-4-4 12-16,0-8 11 15,-4-2-35 1,2-10 31-16,0-4-40 0,2-8 0 15,0-2 20-15,2-4-11 16,0-6 5-16,5-5 7 16,-3 1-3-16,5 0 43 15,0 8-35-15,4 10-1 16,3 8 20-16,-3 6-9 16,1 11-16-16,1 7-20 0,1 11 0 15,2 13 21-15,2 12-21 16,-2 6-6-16,6 12 6 15,-2-2 1-15,-4 0-1 16,0-6-8-16,-5-1-71 16,-6-9-22-16,-7-2-140 15,-8-8-97-15,-48 16-374 16</inkml:trace>
  <inkml:trace contextRef="#ctx0" brushRef="#br0" timeOffset="153627.07">7064 8383 1767 0,'15'-5'300'0,"-1"1"-202"16,17-2 19-16,7-1-63 0,0 0-53 16,3 0-1-16,0 2-12 15,-3 1-222-15,55-19-298 16</inkml:trace>
  <inkml:trace contextRef="#ctx0" brushRef="#br0" timeOffset="154773.34">7559 8225 1743 0,'0'4'222'0,"0"6"-119"15,0 7 49-15,4 9-80 16,5 6 4-16,4-3-49 16,5 2 14-16,4-5-5 15,-1-4-2-15,0-8 26 16,0-4-21-16,3-8-27 16,-2-6 45-16,0-2-51 15,1-8 5-15,-3-2 7 16,-2-6-17-16,0-3 16 15,-5-4-17-15,-1-3-9 16,-6 2-8-16,-4 3-1 16,0 5-3-16,-4 8 15 0,2 10-10 15,-2 8-1 1,0 10-11-16,0 8 28 0,4 9-18 16,2 2 18-1,7 0-14-15,3-8-1 0,1-7-1 16,3-5 14-16,-3-3-8 15,6-8-17-15,-4-4 19 16,-1-8-40-16,7 0 8 16,-8-6-16-16,7 0-14 15,-4-2-11-15,0-4-12 16,0 0-38-16,1-3 28 16,0 1-62-16,-2 1-59 0,3 2 122 15,-4 7 56-15,0 4 46 16,-3 6 0-16,-4 2 12 15,0 2 52-15,1 0 14 16,-2 2-19-16,-6-2 28 16,0 0 46-16,-2-2 14 15,-2 2-3-15,0 0-4 16,0-4 25-16,-4 2-83 16,-4 2-5-16,-1 6-58 15,-9 6-10-15,-5 12 20 16,-4 6-29-16,5 9-5 15,4-6-5-15,11 0 10 16,4-9-11-16,5-5 5 16,5-6 12-16,2-8 8 15,5 0-14-15,2-11 0 0,4-4 47 16,6-6-47 0,-1-7 0-16,2-3 1 0,-1-2 6 15,-6-6 13-15,0-2-20 16,-1 0 0-16,-6-8 39 15,1-2-33-15,-4 0-6 16,-8-2 1-16,-4 2-1 16,-3 3 12-16,-2 3-12 15,2 8 0-15,-1 6 51 16,3 10-30-16,3 8 2 16,-2 8-23-16,2 10-14 15,-1 12-1-15,-2 18 14 16,1 10 1-16,6 4 7 0,8 5-7 15,3-3-1 1,2-4-10-16,7-4 11 0,1-4 0 16,0-12-12-16,-4-12 12 15,3-7 13-15,-9-12-2 16,4-5-11-16,3-7 15 16,-3-6 0-16,4-9 22 15,-4-6-37-15,-3 2 0 16,-3 2 15-16,-9 8-15 15,-2 4-8-15,-2 12 2 16,2 4-22-16,-3 12 16 16,3 6 0-16,3 6 12 15,2 6-18-15,3-6 18 0,3-8-8 16,5-6 7-16,-3-4 2 16,-1-4 13-1,5-4-14-15,-4-2 0 0,-1-2 20 16,1-4-20-16,-7-2-81 15,0-4-287-15,-31-30-934 16</inkml:trace>
  <inkml:trace contextRef="#ctx0" brushRef="#br0" timeOffset="154982.97">8534 7885 2348 0,'0'0'279'0,"0"1"-226"0,0-1-53 0,0 4-243 0,0-2-15 0,3-4-1265 0</inkml:trace>
  <inkml:trace contextRef="#ctx0" brushRef="#br0" timeOffset="155390.68">8920 8079 2081 0,'0'0'370'0,"0"0"-275"15,-2 0 16-15,2 2-38 16,-3 2-2-16,-1 4-54 16,-3 10-16-16,2 4 31 15,3 2-32-15,4-2 0 16,6-4-1-16,5-6 2 15,7-1 22-15,-3-8-22 16,4-3 14-16,-2-6 67 16,2-4-43-16,-7-2 3 0,-2-6 3 15,-3 0-33 1,-1-2 33-16,-6-2-45 0,-10 4 6 16,-3-2-12-16,-9 4 6 15,-9 4-21-15,-6 6-57 16,-1 14-105-16,-24 30-356 15</inkml:trace>
  <inkml:trace contextRef="#ctx0" brushRef="#br0" timeOffset="156440.69">10789 8979 1277 0,'-9'-12'332'0,"2"4"-173"0,-10-10-74 0,1 2 10 0,5 4-40 0,4 0 20 0,2 4 81 0,3 4-40 16,2 2 28-16,0 2-35 16,2 2-76-16,3 6 3 15,4 10 17-15,4 6 22 16,8 6 9-16,-1 7-45 15,4-4-11-15,5 3-28 0,-4-5 17 16,-1-4-10-16,-4-4-7 16,-2-7 0-16,-9-8 9 15,0-4-9-15,-5-2 0 16,1-4-1-16,3-8 2 16,6-8 41-16,4-8-42 15,2-12 0-15,-3-4 15 16,-3-2-14-16,-5 1 8 15,-1-5 52-15,-2 2-49 16,0 8 8-16,-2 2-20 16,-4 14-56-16,3 7-40 15,-3 8-196-15,22 9-417 16</inkml:trace>
  <inkml:trace contextRef="#ctx0" brushRef="#br0" timeOffset="156724.84">11448 8961 1678 0,'0'4'594'0,"0"4"-570"0,3 11 36 0,1 6 13 0,0 8 29 0,6 0-19 0,1-1-41 0,-1 1-8 16,2-5-23-16,1-6-10 15,-3-2-1-15,-4-8-30 16,1-6-126-16,-7 0-327 16,-16-32-688-16</inkml:trace>
  <inkml:trace contextRef="#ctx0" brushRef="#br0" timeOffset="156910.97">11453 8807 2074 0,'0'0'267'16,"-2"4"-212"-16,-1 0-53 0,1 4 38 15,0 6-40-15,2-2-10 16,2 4-170-16,17 16-303 16</inkml:trace>
  <inkml:trace contextRef="#ctx0" brushRef="#br0" timeOffset="157447.74">11957 8925 1704 0,'-3'-2'676'0,"3"2"-595"15,-2 0-41-15,-5 2-11 16,-4 0 44-16,0 6-29 15,-4 4-23-15,-3 6 12 16,2 10-3-16,5 4-17 16,4 0-13-16,7-1 0 15,4-5 17-15,6-2-17 16,-4-8 0-16,3-8 1 16,3-2 20-16,-6-6-4 15,7-12 7-15,3-4-24 16,2-9 52-16,0-4-52 0,-1-4-7 15,-5-3 7-15,-4-2 1 16,-1-2 9-16,-5-2-10 16,-6-2 6-16,-5 2-7 15,0-4 1-15,-7 6 0 16,6 4 12-16,3 15-11 16,0 10 6-16,5 7-7 15,2 5-22-15,2 8 22 16,0 13-24-16,5 11 18 15,4 12 6-15,7 5 0 0,4-4 1 16,3-4-2-16,-1 2 2 16,1-1-3-16,0-10 2 15,-8 3-85 1,-3-7-254-16,10 18-337 0</inkml:trace>
  <inkml:trace contextRef="#ctx0" brushRef="#br0" timeOffset="157856.41">12335 9068 1797 0,'5'-4'351'0,"3"0"-238"0,13-3 43 0,1-4-38 0,5-2-23 0,-3-3-56 0,3-2 22 0,-2 0-61 0,-5-2 6 15,-9 2 20-15,-1 2-2 16,-10 4-6-16,-4 0-18 16,-7 4 9-16,1 4-9 15,-4 4 0-15,-1 6-17 16,-6 10 17-16,3 10 0 15,3 6 0-15,6 8 0 16,9-1 0-16,9 1-14 16,4-2 14-16,9-8 0 0,5-4 9 15,-2-8-7-15,6-8 9 16,0-8-11-16,3-4-41 16,5-8-80-16,1-6-161 15,1-4-51-15,61-49-224 16</inkml:trace>
  <inkml:trace contextRef="#ctx0" brushRef="#br0" timeOffset="158123.41">12984 8903 1542 0,'-5'6'382'0,"3"2"-286"16,0 10 53-16,0 4-110 15,4 4-23-15,9-3 8 16,9-4-3-16,4-6 35 0,13-5 28 15,0-8 16-15,3-4 71 16,0-6-70-16,-9-3-7 16,-6 0 23-16,-7-4-31 15,-9-3-10-15,-7 0-41 16,-9-2-26-16,-10-2 18 16,-13 4-27-16,-12 0-18 15,-18 8 4-15,-7 6-112 16,-4 10-355-16,-63 2-1086 15</inkml:trace>
  <inkml:trace contextRef="#ctx0" brushRef="#br0" timeOffset="186015.01">3909 10383 1792 0,'-3'-4'322'0,"3"4"-155"0,0-2-13 0,0 0 14 0,0 4-73 0,0-2-62 0,0 0 28 0,0 0-49 0,0 6-12 0,5 6 23 16,-1 12 49 0,8 12-20-16,-1 10-13 0,2 6-27 15,-2 6 47-15,0 3-59 16,1-3 0-16,-6 2 9 16,-1-4-9-16,-3-3-6 15,-2-3 6-15,0-5-51 16,-5-4-73-16,1-7-193 15,-2-4-176-15,-23 12-125 16</inkml:trace>
  <inkml:trace contextRef="#ctx0" brushRef="#br0" timeOffset="186375.62">3817 10946 1589 0,'0'0'325'0,"0"-2"-136"16,0 2-93-16,0 0 47 15,2 2-98-15,6 9 6 16,3 3 79-16,9 12-38 16,-1 7-26-16,6 2-25 15,-2 3-40-15,1-4 51 16,-6-2-52-16,2-6 0 15,-5-8 18-15,-3-4-17 0,-1-8 0 16,-5-6 6 0,6-8-6-16,3-16 98 15,8-12-66-15,6-12-10 0,-3-6 5 16,6-2-20-16,-3-1-8 16,-4 10 0-16,0 10-26 15,-7 11 19-15,-5 12-191 16,-1 40-513-16</inkml:trace>
  <inkml:trace contextRef="#ctx0" brushRef="#br0" timeOffset="187608.87">2717 12114 1825 0,'0'-3'255'0,"0"3"-160"0,2 0 73 0,1-1-132 0,3 2-27 0,3-1 40 0,9 0 25 0,-1-1 11 0,6-5-34 0,-3-5-33 0,2 1 60 0,-4 0-78 0,-2-2 0 16,-5 4 12-16,-7 4-11 16,-6-2-1-16,-7 2-8 15,-7 2-109-15,-13 6 72 16,-17 12-21-16,-14 13 51 16,-9 13 15-1,-7 2 1-15,7 2 20 0,4-4-21 16,11 0 0-16,13-2 44 15,11-8-44-15,19-6-10 16,18-4 10-16,20-4 0 16,15-4 15-16,16-4-15 0,13-3 0 15,0 1 12 1,-4-2-12-16,-2 3-9 16,-12 8 8-16,-12 2 2 0,-15 6-2 15,-17 1-14-15,-13 0 15 16,-16 2 25-16,-12-2-23 15,-3-2 4-15,-10-4 27 16,-6-2 0-16,0-6 33 16,-1-4-44-16,1-4-14 15,8-6 40-15,10-8-42 16,11 4 9-16,11-2-15 16,9 0-11-16,6-2-43 0,14 0-241 15,55-36-342 1</inkml:trace>
  <inkml:trace contextRef="#ctx0" brushRef="#br0" timeOffset="188419.31">3104 12332 1676 0,'0'-2'281'0,"2"0"-119"0,-2-4 0 0,3 2-15 0,-3-2-66 16,2 0 9-16,-2 4 13 0,2 0-59 0,-2 2-13 0,0 0-5 0,5 4-26 0,2 8 32 0,6 8 13 0,1 10-23 0,-1 10 41 0,-1 6-55 0,0-3-8 0,-5-3 15 0,1-8-13 16,-2-8-4-16,-2-8 2 0,0-10 0 15,-2-4 12-15,-2-4-12 16,0-2 0-16,-2-6 5 15,-4-12 5-15,0-13-10 16,0-2 0-16,0-6 0 16,1 0-27-16,3 0 26 15,2 7-23-15,9 2 10 0,7 4-20 16,5 4 33-16,2 4-27 16,2 4 17-16,-1 10-10 15,-4 6 21-15,0 8-12 16,-2 12 5-16,2 10 7 15,2 8 23-15,-1 2-23 16,-2 2-1-16,-1-2-11 16,-3-8 18-16,-3-8-6 15,-3-9 0-15,-7-5 1 16,0-4 14-16,-2-4-15 16,2-3 0-16,0-9 32 15,5-8-32-15,-2-6-1 0,0-6 1 16,-1-4-16-16,2 2 15 15,4 2-32-15,3 0 18 16,0 8 2-16,-1 10 13 16,-4 4-17-16,3 10 16 15,-5 8-7-15,6 2-1 16,3 6 9-16,1 8 0 16,-3 4 9-16,1 6-9 15,-1 8 0-15,-1 4 0 16,-3 2 6-16,-1-1 0 15,-6-3-6-15,-4-6-15 16,0-2 3-16,-7-8-170 16,5-6-157-16,-1-2-184 0</inkml:trace>
  <inkml:trace contextRef="#ctx0" brushRef="#br0" timeOffset="188845.84">4060 12220 1755 0,'0'0'461'0,"0"0"-349"0,-2 0 25 0,0 4-50 16,0 4-65-16,-5 12 97 0,-2 10-52 0,0 6 14 0,2 2-24 0,7-2-39 0,5-4 27 0,6-6-45 0,5-5 0 0,6-6 14 0,-2-7-13 0,6-8 4 0,1-4-5 15,0-7 9-15,4-10 15 16,-2-2-24-16,-2-6 0 15,-5-1 12-15,-8 0-11 16,-8 0 8-16,-6-2-9 16,-11 8 1-16,-11 6-2 15,-5 6 1-15,-13 14-3 16,-9 12-17-16,-10 10 20 0,7 6-135 16,11 2-199-16,-1 20-347 15</inkml:trace>
  <inkml:trace contextRef="#ctx0" brushRef="#br0" timeOffset="189342.65">4297 12065 1391 0,'0'-1'490'0,"0"1"-320"0,2-3-8 0,6 2-32 0,15 1-34 0,15-3 36 0,9 3-43 0,11-4-40 0,9-6 20 0,-5 2-27 0,0-6-16 15,-6 3-26-15,-12-4-15 0,-6 7-117 0,14-6-402 0</inkml:trace>
  <inkml:trace contextRef="#ctx0" brushRef="#br0" timeOffset="189597.69">4640 12129 1340 0,'2'8'898'15,"2"5"-793"-15,10 10 98 16,-3 8-35-16,2 7-74 16,-2-2-5-16,0 2-53 15,-2 0-23-15,-4-4-13 16,0-1-19-16,-3-6-32 16,-2 0-276-16,-7 13-393 0</inkml:trace>
  <inkml:trace contextRef="#ctx0" brushRef="#br0" timeOffset="190029.9">5132 12068 1610 0,'0'-3'647'0,"-2"3"-557"16,2 0 20-16,-2 4-49 0,2 10-47 16,-2 14 73-16,-1 12 6 15,-7 9-20-15,4 3 2 16,0-6-49-16,2-4 40 15,1-8-51-15,3-8 0 16,3-5 18-16,1-7-12 16,0-6-2-16,3-1-17 0,4 1 11 15,4-4 37 1,4-2-49-16,8-4 0 0,2-2 25 16,2-4-19-16,4 1 3 15,1-4-10-15,-5 1-5 16,-4 2-10-16,-6 4-105 15,-7-3-142-15,-7 4-297 16,-28-1-340-16</inkml:trace>
  <inkml:trace contextRef="#ctx0" brushRef="#br0" timeOffset="190263.76">5090 12350 1692 0,'2'-2'365'0,"5"0"-178"15,6 0-32-15,7-4 25 16,5 0-63-16,4 2-68 16,2-4-19-16,2 2-30 15,-6-6-21-15,0 4-72 16,-8-4-199-16,-3 4-61 15,-7-14-258-15</inkml:trace>
  <inkml:trace contextRef="#ctx0" brushRef="#br0" timeOffset="190446.21">5085 12216 1328 0,'0'-4'574'0,"5"0"-356"0,4-2-115 15,5-5 47-15,14 0-1 16,-2-3-56-16,1 2-48 16,0-1 39-16,-2 5-84 15,-1 3-21-15,12-8-297 16</inkml:trace>
  <inkml:trace contextRef="#ctx0" brushRef="#br0" timeOffset="203358.03">1658 13445 784 0,'0'-2'737'0,"0"2"-556"0,0 0-73 0,0 0 24 0,0 0-16 0,0 0 11 0,2 0 34 0,-2 0-46 15,0 0-35-15,0-2-16 16,-2 4-62-16,16-8 41 15,-1 0-43-15,8-4-5 0,0-2 5 16,2 0 0-16,-3 0 0 16,-5 2 0-16,-3 2 0 15,-8 4 11 1,-4 0-11-16,-6 0-15 0,-10 2-20 16,-13 10 22-16,-13 2 13 15,-12 12 0-15,-6 6 1 16,2 6 26-16,7-4-27 15,8-2 0-15,16-6-1 16,16-2-13-16,11-2 8 16,11-4-3-16,10 6 9 15,6-1 0-15,8-4 0 16,3 3-1-16,-1 3 1 16,0-1 0-16,-11 6 14 0,-4-4-14 15,-10 2 0-15,-10-2 0 16,-11-2 7-16,-11-2 13 15,-5 2 38-15,-8-4-20 16,-8 0 13-16,-1-8-21 16,3-2-24-16,1-4 63 15,7-4-63-15,6 0-5 16,5-4 10-16,9 2-11 16,6 2-25-16,10-8-208 15,45-26-603-15</inkml:trace>
  <inkml:trace contextRef="#ctx0" brushRef="#br0" timeOffset="204530.44">2057 13758 1125 0,'-2'-4'263'0,"0"0"-148"0,-3-2 55 0,1-4-55 0,-3 3-64 0,-2 2-19 0,3-1 53 16,1-1-56-16,-1 3 7 0,4 1 46 0,-3 1 11 0,2 0-15 0,1 2-42 0,0-2-16 0,0 4 43 16,-3 2-51-16,-3 3 9 15,0 10 19-15,0 1-23 16,3 4 16-16,3 0-33 15,4 2 1-15,7 0-1 16,5-4 0-16,6-2 0 16,-2-2 6-16,4-8-6 15,-5-6 12-15,2-2-12 16,-4-2 0-16,1-4 30 0,-1-2-29 16,-1-6-1-1,-3-6 0-15,3 0 1 0,-6-4 5 16,-1-2-6-16,-5 2 0 15,0 2 27-15,-2 8-27 16,0 2 0-16,-2 6 6 16,2 4-5-16,0 4-1 15,0 12-3-15,0 14 3 16,2 18 17-16,3 16-17 16,2 10 0-16,8 6 0 15,-4-1 1-15,0-3 3 16,-6-6-4-16,-3-8 0 15,-9-9-4-15,-1-10 10 0,-8-13-7 16,-9-6 2 0,3-5-1-16,-7-13 44 0,3-7-44 15,3-6 0-15,0-15 44 16,8-11-44-16,9-13-10 16,6-8-5-16,13-2 15 15,9 2-3-15,7 2 3 16,7 8-5-16,6 3-13 15,1 11-54-15,1 2-127 16,43-14-260-16</inkml:trace>
  <inkml:trace contextRef="#ctx0" brushRef="#br0" timeOffset="205049.58">2458 13816 1494 0,'0'-2'459'0,"2"0"-303"0,-2-2-80 0,2 4-7 0,-2 0-9 0,4 8-51 0,0 6 74 0,2 10-28 0,1 8-2 0,-3-2 1 16,0-2-42-16,-1-4-11 0,1-6-1 0,-4-10 11 0,3-4 2 0,-3-4-2 15,0-4 4-15,2-4 49 16,3-12-47-16,1-4-17 15,3-10 0-15,0-2 2 16,4-4-14-16,-2 2 12 16,3 10-36-16,1-2 28 15,-3 16 5-15,3 8-3 16,1 8-13-16,-1 10 19 16,3 8-15-16,0 10 15 0,-5 6-8 15,-2-2 8-15,0-4 1 16,-1 0-1-16,-4-8-10 15,-2-6-65-15,-1-2-33 16,-6-5-108-16,-14 0-139 16</inkml:trace>
  <inkml:trace contextRef="#ctx0" brushRef="#br0" timeOffset="209412.45">2909 13423 1414 0,'-3'-4'490'0,"1"0"-304"0,0-4-11 0,-1 2-20 15,3 0 4-15,-3 4-50 0,3 2-14 0,0 0 4 0,0 2-99 0,0 6 27 16,3 14-3-16,0 18 30 16,1 16 4-16,-1 12-19 15,-1 7-30-15,0-3 14 16,0-2-23-16,-2-8 0 0,0-8-32 15,-4-12-10 1,-1-12-180-16,1-3-240 0,-16-4-79 16</inkml:trace>
  <inkml:trace contextRef="#ctx0" brushRef="#br0" timeOffset="209627.24">2832 13760 1374 0,'8'0'535'0,"-2"0"-445"16,7-2-51-1,12 4 20-15,-3-2 70 16,7 0-75-16,0 0-8 0,1-2-31 16,1-2-14-16,4-4-1 15,-1-2-93-15,-5 1-135 16,31-18-272-16</inkml:trace>
  <inkml:trace contextRef="#ctx0" brushRef="#br0" timeOffset="210109.26">3229 13515 1078 0,'2'0'710'0,"-2"-2"-542"0,0 4-63 16,2 0-10-1,3 10 50-15,0 10-10 0,4 9-15 16,-5 5-12-16,2 5-64 16,-1 2 32-16,-3-1-53 15,1-6-17-15,-1-2 22 16,-2-6-28-16,0-6 0 15,-2-10-7-15,2-4 17 16,-5-4 3-16,3-2-13 16,2 0 0-16,0-4 24 15,0 0-9-15,-3-2-15 16,1-10-17-16,2-6-40 16,2-10 51-16,5-2-61 0,7-8-37 15,8 1 55-15,-2 7-16 16,7 9 40-16,-5 6 10 15,1 16 3-15,-4 11 0 16,4 6 12-16,-5 16 0 16,1 1 24-16,2 6-24 15,-4-3 1-15,-1-2-2 16,-5-6 12-16,-2-14-35 16,-2 2-15-16,-1-10-240 15,-8-12-462-15</inkml:trace>
  <inkml:trace contextRef="#ctx0" brushRef="#br0" timeOffset="210576.56">3646 13770 1871 0,'2'2'252'0,"0"0"-179"0,5 2 17 0,3 2 29 0,2 2-55 0,4-4 52 0,0-2-74 0,3 0-27 0,-3-4 16 0,-1-2-19 15,1-8-3-15,-1 2-9 16,-5-4 12-16,1 2 20 15,-5-4-32-15,-4 2 0 16,2-2-6-16,-4 2 6 16,-6 1-1-16,2 2-25 15,-9 4-1-15,0 3 11 16,-3 8 13-16,-7 9-5 16,-1 13 8-16,-7 7 0 15,4 12 1-15,12 1-9 16,8 0 19-16,14-12-19 15,7 0 8-15,9-8-7 16,6-5 7-16,7-11 0 0,-2-6-35 16,6-8-83-16,-2-6-203 15,41-37-488-15</inkml:trace>
  <inkml:trace contextRef="#ctx0" brushRef="#br0" timeOffset="210944.17">4107 13361 994 0,'0'-2'831'0,"0"2"-568"0,0 0-145 0,0 0-31 0,0 2-9 0,0 2-25 15,-4 10 1-15,-2 10 46 0,2 10-37 0,0 8 54 16,-2 4-76-16,-1 4-19 15,0 2 2-15,4 1-18 16,1 1-6-16,2-4 0 0,2-6-31 16,-2-6-1-1,0-10-128-15,-2-8-71 0,-2-10-95 16,-13-2-383-16</inkml:trace>
  <inkml:trace contextRef="#ctx0" brushRef="#br0" timeOffset="211160.4">3964 13623 1587 0,'9'-5'294'0,"7"1"-180"15,9-5 71-15,8 5-65 0,3 0-26 16,1-2-31-16,1 6-45 15,-3-2-18-15,2 0-132 16,30-16-503-16</inkml:trace>
  <inkml:trace contextRef="#ctx0" brushRef="#br0" timeOffset="211425.65">4415 13705 1925 0,'0'7'279'0,"2"1"-219"16,2 8 12-16,1 8 43 0,1 6-58 15,-1 4-7 1,-3-6-20-16,5 4-23 0,-7-8 4 15,-4-6-11-15,4-4-29 16,0-6 13-16,-5-2-202 16,2-6-88-16,-16-18-635 15</inkml:trace>
  <inkml:trace contextRef="#ctx0" brushRef="#br0" timeOffset="211643.7">4494 13455 1816 0,'-2'0'510'16,"2"2"-456"-16,-2 2-39 15,0 2-8-15,-2 10-7 16,2-2 0-16,-3 6-315 15,-4 9-670-15</inkml:trace>
  <inkml:trace contextRef="#ctx0" brushRef="#br0" timeOffset="212049.93">4777 13654 1689 0,'0'1'333'0,"0"-2"-285"16,3 1-33-16,-3 0-9 15,0 0 28-15,0 0 58 16,-3 0-64-16,3 0 32 15,0 0 57-15,0 0-34 16,0 0 5-16,0 0-10 0,0 0-48 16,-19 19 9-16,-6 6-39 15,-2 11 8-15,-6 8 19 16,4-4-27-16,12-6-2 16,5-6-5-16,8-2 14 15,10-8 7-15,4 0-14 16,5-2 0-16,5-6 35 15,4-3-34-15,8-7 0 16,4-3 9-16,1-3-4 16,-1-3-12-16,-3-6-135 15,29-29-373-15</inkml:trace>
  <inkml:trace contextRef="#ctx0" brushRef="#br0" timeOffset="213449.08">5959 13232 1823 0,'0'0'475'0,"2"4"-439"0,-2 8 19 0,2 9 55 0,0 8 34 0,3 12-84 0,-3-1-15 0,0 8-6 0,5 0-17 0,-2-2-7 0,-1-3-15 0,0-7 6 0,-2-9 2 15,1-4-8-15,-6-9-5 16,1-5 5-16,0-5 1 16,0-1-1-16,2-3 0 15,-2-3 7-15,-5 2 20 16,-2-6-27-16,-2-7-9 16,0-5 2-16,2-8-8 15,0-5-2-15,0-6 17 16,5-6 0-16,4-2-1 15,0-2 1-15,4 6-9 16,5-1-2-16,0 3 11 0,2 7-24 16,7 1 12-16,0 5 12 15,2 5-6-15,2 6 6 16,-4 2-18-16,-1 8 18 16,-1 6 0-16,-5 0-7 15,10 6-1-15,-3 2 8 16,3 10-12-16,-2 10 12 15,-2 8 0-15,-3 7 12 16,-1-3-12-16,-3 0 1 16,-2-6-1-16,-4-4 0 15,-4-12-2-15,2-4 2 16,-2-8-3-16,-2-6 3 16,2 0 23-16,-4-6-8 15,0-2-15-15,0-8 0 0,-2-8 12 16,9-2-12-1,6-7-52-15,6-8-22 0,7-4-44 16,3-3-7-16,4 6 28 16,2 6 80-16,-2 8 4 15,-5 14 13 1,-4 8 0-16,-3 12 15 0,-4 12 15 16,-3 10 48-16,6 10-41 15,-3 9-36-15,1 0 61 16,3 4-61-16,2 3 13 15,3-4 14-15,-4-2-10 16,-5-4-6-16,0-3-12 16,-8-5 14-16,-5-9-10 15,-2 1-4-15,-3-6-37 16,-6 1-166-16,-20 15-336 0</inkml:trace>
  <inkml:trace contextRef="#ctx0" brushRef="#br0" timeOffset="213762.2">6780 13391 1741 0,'0'2'366'0,"0"4"-303"0,3 10-31 0,0 6 56 0,-1 6 17 0,0 0 9 0,-2 4-54 0,0-4-59 0,0 1 41 0,0-6-42 0,-2-2-15 16,0-7-70-16,-4-4-209 15,-15-20-858-15</inkml:trace>
  <inkml:trace contextRef="#ctx0" brushRef="#br0" timeOffset="214010.44">6809 13229 1892 0,'0'0'514'0,"0"0"-388"16,2 0-22-16,-2-3-35 16,6 3 49-16,-6 0-97 0,-6 0-20 15,12 0-2 1,-6-1-28-16,-6 1-92 15,6 0-218-15,-6-18-787 0</inkml:trace>
  <inkml:trace contextRef="#ctx0" brushRef="#br0" timeOffset="-214580.04">7033 13469 1715 0,'0'0'285'0,"0"0"-119"0,0 0-88 0,2 0 2 0,-2 0 2 0,2 2-49 0,0 6 33 0,0 2 32 0,3 12-50 16,-3 6 40-16,-2 8-61 15,0-2-3-15,-2-2-24 16,-3-5 11-16,3-11-7 16,0-6-4-16,2-6 0 15,-2-2 12-15,2-6-10 16,0-5-2-16,0-2-39 16,0-10-20-16,0-5 41 15,6-2-36-15,1-4 0 16,2-2 32-16,7-2-29 0,-1 4 34 15,3 0 10 1,2 8 7-16,-2 6 4 0,2 8-4 16,-5 2 0-16,3 8 6 15,-2 8-4-15,-3 4-2 16,2 10 15-16,2 8-14 16,-2 2 49-16,3 2-48 15,-4 2 4-15,-3-6 27 16,-1 0-32-16,-3-3 4 15,-2-4-5-15,-3-2-73 16,-4-5-80-16,0-4-158 16,-8-8-802-16</inkml:trace>
  <inkml:trace contextRef="#ctx0" brushRef="#br0" timeOffset="-214187.44">7569 13457 1690 0,'-4'8'448'0,"0"2"-364"0,-8 12-22 0,1 8 20 0,-2-2 14 0,6 3-72 0,6-6 60 0,5 0-73 0,2-3-10 0,7-8 47 16,1-4-7-16,1-6-8 15,6-3-24-15,-3-2 3 16,4-8 30-16,-4 1-33 16,-1-7-8-16,-5-3 32 15,-1-3-16-15,-7 3-8 16,-4-4-9-16,-4 0 9 15,-5 2-29-15,-5 2 20 16,-7 8-37-16,-2 0 19 16,-6 6-119-16,-7 4-209 15,-46 2-293-15</inkml:trace>
  <inkml:trace contextRef="#ctx0" brushRef="#br0" timeOffset="-213770.31">7794 13417 1813 0,'2'0'479'0,"4"2"-443"16,0 0 60-16,7 2 14 0,5 6-28 16,-3-2-22-16,6 8-45 15,-5 0 65-15,-3 6-65 16,-7 6-14-16,1 0 23 16,-14 2-11-16,3-4-11 15,-5-6-2-15,-3-3 10 16,4-12 27-16,-1-2-36 15,7-3 5-15,2-4 15 16,2-9-12-16,5-2-7 16,1-10-2-16,6-3 1 15,11-4 0-15,-1 4-1 16,7 2-36-16,-2 4-34 16,-2 6-163-16,-3 6-225 15,18-8-90-15</inkml:trace>
  <inkml:trace contextRef="#ctx0" brushRef="#br0" timeOffset="-213528.09">8216 13329 938 0,'-3'-2'899'15,"6"0"-725"-15,-3 0 51 16,0 2-69-16,0 2 17 15,0 4-74-15,0 10 16 16,0 8 19-16,0 8-64 16,0 2-70-16,0 0 56 15,2 0-56-15,0-4-8 16,-2-1-5-16,-4-10-166 0,-5-5-316 16,-20-24-963-16</inkml:trace>
  <inkml:trace contextRef="#ctx0" brushRef="#br0" timeOffset="-213287.2">8232 13092 2051 0,'0'0'364'0,"0"0"-271"16,-3 0-40 0,3 2 76-16,0 4-89 0,-3 0-31 15,3 6 3-15,-1 2-12 16,-4 2-184-16,-15 8-478 16</inkml:trace>
  <inkml:trace contextRef="#ctx0" brushRef="#br0" timeOffset="-212853.5">8514 12962 1570 0,'0'0'370'0,"-2"6"-220"15,-4 6-43-15,3 6 13 16,-4 12 55-16,-1 4-89 0,3 4-19 16,1-2-5-16,2 8-29 15,2 1 21 1,0 1-54-16,2 2 10 0,-2-4 4 16,4-4-14-16,-2 0-7 15,3-10 6-15,-3-4-34 16,0-6-73-16,-4-4-209 15,-11 8-320-15</inkml:trace>
  <inkml:trace contextRef="#ctx0" brushRef="#br0" timeOffset="-212576.65">8434 13316 1734 0,'7'-1'348'0,"0"-2"-225"16,8-4 12-16,5 0 8 15,3 0-37-15,5-4 5 0,2 3-102 16,1 1 2-1,-3-1 2-15,3-2-13 16,-2 3-136-16,-2-3-185 16,20-17-411-16</inkml:trace>
  <inkml:trace contextRef="#ctx0" brushRef="#br0" timeOffset="-211853.34">8878 13393 1225 0,'-2'0'286'0,"2"0"-170"0,0 0-28 15,0 0 73-15,-4-2-85 16,4 2 1-16,0 0 11 16,0 0-44-16,0 0 56 15,0 2-17-15,-2-2-38 16,0 2 18-16,-2 4-63 15,-5 8 36-15,-5 4-36 0,6 6 25 16,1-2-38 0,7-2 13-16,7 0-17 0,1-4 10 15,8-8-2-15,3 0-35 16,0-10-5-16,-3-6-59 16,1-4 66-16,2-2-29 15,-4-2 29-15,1 0 35 16,-5-2-4-16,-3 2 11 15,0 6 14-15,-4 6 13 16,-2 2 66-16,-2 8-77 16,0 10-14-16,-2 18 127 15,0 20-50-15,-5 18-5 16,0 17-5-16,0 3-47 16,1 4 49-16,-5 5-71 0,2-5-6 15,2-4 6-15,-2-16 1 16,-7-18-1-16,1-28 11 15,-7-11-10-15,-9-18 82 16,2-11-44-16,-3-16 7 16,10-16 23-16,11-18 15 15,13-12-36-15,16-12-48 16,11 2 18-16,11-1 5 16,2 9-23-16,3 14 0 15,-5 14 1-15,-2 14-1 16,-9 10 0-16,-2 5-11 15,-7 8-166-15,-3 0-142 16,10-5-497-16</inkml:trace>
  <inkml:trace contextRef="#ctx0" brushRef="#br0" timeOffset="-209366.75">10129 12904 891 0,'0'-4'649'0,"-2"1"-463"0,-2-3-66 0,2 2 11 0,0 0-10 0,-3-1 7 0,3 3-55 0,0-1 2 0,-3 2-3 15,0-2 9-15,-1 2-24 16,1-2-13-16,1 3-29 16,-10 0 60-16,-1 4-74 15,-5 10 8-15,-11 4 35 16,-7 17-7-16,-2 3 10 15,-1 16-7-15,8 0-22 16,8 2 57-16,8 0-75 0,15-3-18 16,10-6 18-16,17-4 0 15,9-7 0 1,5-8 0-16,6-8 0 0,0-8 18 16,0-10-18-16,-3-12 0 15,-3-2 14-15,-3-6-13 16,-9-6 5-16,-2-4-6 15,-5-6 7-15,-3-6 23 16,-3-7-30-16,-7-4 0 16,-7-8 1-16,-7 5 0 15,-5 4-1-15,-5 4 0 16,-3 7 2-16,-3 12 1 16,2 3-3-16,0 11-29 15,4 9 17-15,-3 14-51 16,-1 11-90-16,6 11-162 15,1 66-313-15</inkml:trace>
  <inkml:trace contextRef="#ctx0" brushRef="#br0" timeOffset="-208738.01">10486 13144 1823 0,'0'0'341'0,"0"0"-197"0,0 0-47 0,0 0-37 0,-2 2 47 0,2 2-94 0,0 6 49 0,-2 6 10 0,0 6-33 0,2 5 33 0,2 2-59 15,2 6-1-15,5-1 23 16,7-2-35-16,-1-4-14 16,1-8 13-16,-3-4 1 15,-2-10 11-15,1-4-11 16,1-2 0-16,3-6-23 15,-1-4 23-15,3-8-24 0,-3-4 24 16,1-2 0-16,-5 0 3 16,-2-1-3-16,0 3 0 15,-2 3-4-15,-3 5 4 16,-2 0-20-16,0 3 4 16,-2 0 16-16,2 2-8 15,-2 4 8-15,3-8 0 16,-3 4-6-16,0-8 6 15,0-1-13-15,-3-2 7 16,1 2 6-16,0 0-20 16,0 4 19-16,-5 4 1 15,5-2-8-15,0 4 8 0,0 2-4 16,2 2-5 0,0 0 10-16,2 2-2 0,0 0-90 15,0 0-125-15,7 0 3 16,-2 2-126-16,17 2-583 15</inkml:trace>
  <inkml:trace contextRef="#ctx0" brushRef="#br0" timeOffset="-208058.91">10934 13171 1458 0,'2'0'654'15,"5"1"-528"-15,4-1-85 0,9 2 56 0,0 0-13 0,2-2-58 0,-1-2 4 0,-4 0-30 0,-3 1 0 0,-6-8 21 0,1 1 16 16,-1-2-25-16,-4-4 18 15,-2-2-18-15,-4 0 32 16,-8 2-44-16,2 0 1 16,-3 8 48-16,-7 2-49 15,-7 6-1-15,-3 10 0 16,-2 4 2-16,4 12-11 16,8 7 10-16,5 6-44 15,13-3 43-15,6 2-101 16,9-5-27-16,1-5 42 0,4-8 0 15,2-10 16-15,3-6-26 16,-2-6-1-16,0-6 47 16,-4-2-3-16,1-8 8 15,-5-2 20-15,1-2 22 16,-3-5 4-16,-1 2 12 16,-1-2-3-16,-1 1 15 15,0 5-5-15,-3 2 53 16,-1 5 17-16,-2 4 10 15,1 5 55-15,1 3-94 16,6 3-59-16,-1 5 43 0,7 8-43 16,-1 2 0-16,1 5 3 15,1-4 4-15,-9-1 3 16,-1-1-11-16,-7-8 0 16,-2-2 35-16,2-5 22 15,-4-4 64-15,6-13 26 16,4-7-127-16,9-11 26 15,4-12-46-15,12-3 6 16,2 0-21-16,5-2 15 16,5 2-75-16,0 6-97 15,2 3-107-15,48-15-224 16</inkml:trace>
  <inkml:trace contextRef="#ctx0" brushRef="#br0" timeOffset="-207203.48">11789 13060 1678 0,'0'-2'380'0,"-2"2"-208"0,-2-2-91 0,0 2 33 0,-6 4-21 0,-5 2-27 0,4 6-9 0,-1 2-1 0,4 4-56 0,5 6 37 15,10-2-37-15,2 0 0 16,2 0 5-16,2-4 4 15,6-2-5-15,-7 3-4 16,2-6 2-16,-3 1 7 16,-4 0-9-16,-5-3-6 15,-2-1 6-15,-2-2 0 16,-5 0 6-16,-9 0-6 16,-1 2 12-16,-8-4 23 15,-4 2-35-15,-2-6 0 16,-5-4 33-16,3-2-22 15,4-2-11-15,4 2 0 0,3-2-27 16,11 4 27-16,5-2-232 16,30-14-530-16</inkml:trace>
  <inkml:trace contextRef="#ctx0" brushRef="#br0" timeOffset="-205574.64">12184 13222 875 0,'-7'-4'978'0,"1"2"-774"0,-8-6-96 0,-6 8 35 0,-4 3-55 0,-5 4-5 0,-4 4-34 0,1 7-48 15,5 1 72-15,5 6-72 16,6 3 13-16,7 4 2 16,9 2-7-1,7-2 3-15,4-6-12 0,9-4 0 16,0-6 38-16,9-6-38 16,0-8 0-16,0-8 3 15,0-6 3-15,-4-4-12 16,-3-4 4-16,-4-4 2 15,-4 0 20-15,-10 0-20 16,-4 0-1-16,-4 4-5 16,-6 4 5-16,-3 10 0 15,-1 6-40-15,-3 8 26 0,-1 8-16 16,5 8 23-16,1 2-50 16,10 2-56-16,11 2-50 15,5-6 23-15,3-8 17 16,5-6 56-16,1-8 67 15,2-6 1-15,-5-8 0 16,2-2 0-16,-6-6 15 16,3-2 43-16,-5-4-14 15,-3 0-2-15,3-4 70 16,-6 2-62-16,3 1-37 16,-2 4-8-16,2 2 5 15,-2 11-20-15,2 9-1 16,1 5 11-16,3 11-16 15,-1 3 16-15,1 13 0 16,1-1-1-16,-5 2 2 0,-3-4 17 16,-2 2-12-16,-4-8 3 15,-4-8 54-15,-2-2-22 16,2-8-5-16,-2-2 31 16,2-4-11-16,-5-2 16 15,3-6-72-15,0-2 19 16,4-6-2-16,2-6-17 15,6-4-66-15,9-6 7 16,4 0-61-16,4 6 23 16,2 3-10-16,0 11 43 15,-11 9 55-15,-1 9 9 16,-4 7-11-16,-5 7 11 16,-4 8 12-16,-4 5-2 15,0-5-10-15,-2 0-43 0,1-8 34 16,3-8-9-16,0-4 4 15,0-4 14-15,5-8 1 16,1-4-1-16,6-8-30 16,5-6-12-16,1-2 41 15,7-2-80-15,-2-2-21 16,2 1-55-16,2 5 41 16,0 9 107-16,-2 4-3 15,-12 13 12-15,-3 12 71 16,-10 13 20-16,0 6-19 15,-3 7-25-15,6 3-34 0,5-5 5 16,5-6-18 0,5-10 0-16,-3-10 6 0,6-10 3 15,-5-6-1-15,3-6-8 16,2-8 7-16,-1-4 19 16,-3-2 55-16,-3-4-39 15,1-1 103-15,-4-4-76 16,1-2 0-16,-3-2-4 15,-5 2-17-15,1 3 40 16,-5 6-23-16,0 12 13 16,0 6 27-16,-3 8-105 15,-1 12-24-15,-7 12 24 16,2 16 0-16,-2 18 13 16,0 14-13-16,-3 9 0 15,5 5 0-15,1 2 0 0,1-5-3 16,0-10-3-1,0-12 12-15,3-19-3 0,0-16-3 16,1-16 0-16,3-6 15 16,0-10 9-16,-2-12-23 15,0-8-1-15,0-10 0 16,-3-18 18-16,-2-3-18 16,5-11 1-16,4-2-25 15,7-2 18-15,9 4-5 16,9 10-16-16,6 8-22 0,-4 11 49 15,2 12-25 1,-1 10-13-16,-8 11 32 0,-3 6-13 16,-2 6-1-1,-2 11 13-15,-4 2 7 0,-2 10-2 16,-2-1 2-16,-5 0 0 16,-2-1 23-16,-5-2 8 15,-3-9 17-15,-4 0-9 16,-3-6-31-16,-1-4 47 15,1-2-50-15,-8-6 4 16,1-4-18-16,2-2-51 16,4-8-194-16,-1-48-301 15</inkml:trace>
  <inkml:trace contextRef="#ctx0" brushRef="#br0" timeOffset="-204768.43">13430 12695 1792 0,'0'0'488'0,"1"4"-461"0,-1 6 48 0,0 12 59 0,0 12-53 0,-4 8-33 0,-1 10-44 0,3 5 14 0,-2 1 0 0,10 0-18 0,3-4-3 16,3-6 2-16,3-8 2 16,3-10-1-16,-4-8 0 15,6-5 1-15,-2-9 28 16,1-5-29-16,2-6 0 15,3-8 26-15,-3-7-11 16,2-4-6-16,-2-6-9 16,-8 0 7-16,-1 0 14 15,-8 10-21-15,-4 6 0 16,-2 6-10-16,0 10 4 16,-6 6-9-16,-5 10 14 15,4 4-10-15,0 2-14 16,7-4-1-16,4-4-29 0,5-10 35 15,2 1 7 1,2-8 13-16,5-5-1 16,1-3 15-16,6-4 26 0,-5-5-38 15,-1 0 7-15,-1-4 31 16,-1-2-29-16,6-4-11 16,-4 0-20-16,3 2-86 15,-4 6 49-15,-5 6-36 16,-2 12 34-16,-5 10 37 15,0 4 22-15,0 8 4 16,-2 6-4-16,-2-4 0 16,2-4 13-16,-2-5-7 15,0-10 2-15,0-1 46 16,0-6 33-16,2 0 43 0,5-6-22 16,1-6-102-16,6-8 41 15,-1-6-47-15,3 0 0 16,1 0 0-16,2 2 0 15,-2 6 0-15,1 6-7 16,0 12-2-16,0 6-21 16,-2 14 30-16,-3 8-23 15,-7 8 22-15,-2 2-10 16,2-4-62-16,-4-2-31 16,2-7-58-16,1-10-22 15,-1-3-95-15,10-18-598 16</inkml:trace>
  <inkml:trace contextRef="#ctx0" brushRef="#br0" timeOffset="-204547.61">13869 12769 1965 0,'2'0'450'0,"2"2"-427"0,3 2 40 0,3 0-32 0,2 6-31 0,-1-2-17 0,5 2-232 0,32 11-321 0</inkml:trace>
  <inkml:trace contextRef="#ctx0" brushRef="#br0" timeOffset="-203999">14523 12918 1732 0,'0'0'296'16,"0"1"-112"-16,-2-1-47 15,-2 0 17-15,2 0 67 16,-4 0-164-16,-4 4-41 0,-15 10 14 16,-3 5-18-16,-9 5-4 15,6 2-8-15,12 0 0 16,3-4-8-16,9-2 8 16,5-6-20-16,6 0 19 15,5-4 2-15,9-6-2 16,2-4-31-16,9-4-34 15,3-4 45-15,-4 2-36 16,-3-2 15-16,-7 6 42 16,-3 6-6-16,-10 12-3 15,2 12-1-15,-14 16 10 0,-2 8 4 16,-10 14-4-16,0 11-7 16,3 15 7-1,9 67 85-15,14-109-29 0,5 42-56 16,-8-30 0-16,-10-26 12 15,-15-26 3 1,4-18 34-16,1-18 38 0,14-20-39 16,17-20 42-16,12-14-45 15,18-13-22-15,5 1 44 16,6 2-67-16,-4 12-8 16,-4 11 7-16,-3 15-2 15,-7 12-6-15,-9 12-110 16,-6 4-387-16,-4-30-1681 15</inkml:trace>
  <inkml:trace contextRef="#ctx0" brushRef="#br0" timeOffset="-202725.93">15305 12605 1052 0,'-2'0'123'16,"0"0"-123"-16,-3-2-134 0,-5-2-366 0</inkml:trace>
  <inkml:trace contextRef="#ctx0" brushRef="#br0" timeOffset="-202446.13">15234 12573 1286 0,'-2'0'314'0,"2"0"-187"16,-2-4 22-16,4 4-47 16,2 0-17-16,5 0-50 15,9 4 92-15,13-2-74 16,11 0 17-16,10-2-13 15,6-2-28-15,6-4-19 16,1 3-10-16,-3-2-36 16,-4-1-46-16,-8 2-209 15,38-17-595-15</inkml:trace>
  <inkml:trace contextRef="#ctx0" brushRef="#br0" timeOffset="-202203.39">15593 12597 1655 0,'0'2'216'0,"2"4"-148"16,3 10 148-16,1 4-80 16,-2 16-34-16,1 8 66 15,-3 6-97-15,-2 4-26 16,0-1 1-16,0-3-22 15,-2-6 0-15,2-2-24 0,-2-10-36 16,-1-8 12-16,1-6-262 16,-6-4-360-16</inkml:trace>
  <inkml:trace contextRef="#ctx0" brushRef="#br0" timeOffset="-201119.22">15856 12937 1664 0,'0'0'248'0,"4"0"-205"0,5 0 31 0,9 0 4 0,0 0-5 0,7 0-14 0,-4-1-38 0,6-3 58 0,0-5-61 0,-5 2-18 15,0-5 30-15,-6 4-30 16,-4-1 0-16,-1 0 0 16,-9 3 6-16,-4-1-27 15,-10 3 21-15,-1-2-64 0,-10 5 64 16,-3 1 1-16,-8 5-1 15,1 4 5-15,6-1-4 16,2 3 27-16,12 3-28 16,3 4-6-16,7 3 6 15,10 1 15-15,-1 0 1 16,10-2-8-16,4-4-7 16,7-2 73-16,4-6-74 15,4 0 0-15,8-12-14 16,-1 0-64-16,2-2-219 15,53-20-777-15</inkml:trace>
  <inkml:trace contextRef="#ctx0" brushRef="#br0" timeOffset="-200318.31">16470 12823 1570 0,'-2'0'276'0,"-6"0"-185"0,-4 2 11 0,-3 5 24 0,-12 7-31 0,-2 5 59 0,2 3-79 0,2 5-34 0,12-4 5 16,7-1-28-16,10 3 3 15,7-3-21-15,9-6 12 16,3-2 24-16,8-8-36 16,0-6 1-16,1-4 13 15,1-8-13-15,-2-4-1 16,0-6-35-16,-8 0-43 15,-2-4 63-15,-2-5-30 16,-6 0 11-16,-4-4-11 16,-5-1 12-16,-4-2-6 0,-4 0 15 15,-5 2 16-15,2 0-1 16,3 6 9 0,2 0 0-16,4 6 18 15,0 4 11-15,0 8 52 0,-2 8-32 16,0 4-41-16,2 8 17 15,-2 11 2-15,2 18 30 16,1 9 12-16,1 10-43 16,8 4 17-16,-2 0-43 15,6 1 12-15,0-11 30 16,-2-4-42-16,-6-12-7 16,1-8 7-16,-2-8 1 0,-6-10 8 15,-1-6-9 1,0-2 0-16,4-2 54 0,-2-4-43 15,2-6-10-15,5-10 0 16,4-8 0-16,7 0-1 16,-2 2-10-16,2 6-10 15,0 4-14-15,0 9 26 16,0 9-35-16,5 5 43 16,-5 8 0-16,5 4-3 15,-8 7 3-15,1-2 0 16,-5 2-6-16,-1-4 6 15,-4-4-5-15,3-4-2 16,-6-4-34-16,-1-4-67 16,-4-2-147-16,3 0-90 15,-13-12-348-15</inkml:trace>
  <inkml:trace contextRef="#ctx0" brushRef="#br0" timeOffset="-199468.22">17110 12783 1356 0,'2'4'264'0,"3"0"-175"0,5 4 80 0,2 7-100 0,1-1 42 0,-1 1-51 0,-3 1-6 0,-3-2 27 0,-2-1-48 0,1-2 26 16,-5-4-19-16,0 1-28 15,0-4 32-15,0-4-17 16,0 0-26-16,-5-2 64 16,5 2-31-16,0-5 23 15,5-3-27-15,-2-2-24 16,-1-8 8-16,4-1-14 16,3-3-50-16,7 1 44 15,1 3-64-15,4 3-13 16,-2 6 37-16,-1 7 28 15,5 6 4-15,-8 8 11 0,5 4-7 16,-4 6 1-16,0 4 9 16,2-1-2-1,-3-1 2-15,1-4 0 16,1-4 15-16,-1-7-15 0,-3-4 0 16,-2-3 18-16,-1-4-17 15,-2-4-1-15,-1 0 0 16,1-6 2-16,0-1 16 15,-2-2-18-15,-1-3 0 16,-1-3 0-16,0 3 0 16,-2-1 0-16,2 0-1 15,-2 9 15-15,-2 4 38 16,0 6-49-16,2 6-3 0,-2 4 0 16,6 10 27-1,-3 7-13-15,-1 0-14 0,2 1 7 16,0-3-16-16,4-5 9 15,0-7-78-15,-3-4-69 16,6-7-313-16</inkml:trace>
  <inkml:trace contextRef="#ctx0" brushRef="#br0" timeOffset="-199286.29">17603 12627 2026 0,'0'0'291'0,"0"2"-246"0,0 0 12 0,0 2-57 0,2 6 0 0,0 2-7 0,7 2-80 16,7 16-237-16</inkml:trace>
  <inkml:trace contextRef="#ctx0" brushRef="#br0" timeOffset="-193702.53">18046 12832 1309 0,'-5'-4'264'0,"3"1"-162"0,-2-3-45 0,-5 5 0 0,7-3 3 16,-3 1-6-16,3-3 22 0,-1 4-61 16,1-2 3-16,0 2 20 15,-2-2 17-15,-1 0-2 16,1-2-52 0,-5 4 20-16,-2 0-21 0,-4 2 0 15,-8 2-6-15,-2 4 6 16,-1 3 8-16,-6 0-2 15,8 4-3-15,-3 1 9 16,7 1 16-16,4 3-28 16,10-4 0-16,6 1 8 15,4-1-8-15,6-4-3 16,9-2-3-16,4-2 12 16,6-10 12-16,4-1-18 15,0 0-2-15,-4-4 1 16,-2-3 1-16,-2 1 0 0,-12-2-1 15,-2 4 1-15,-4-4 17 16,-5 5-17-16,-2 2 0 16,-2 1 70-16,2 2-10 15,-2 6-23-15,-3 11-28 16,-4 13 3-16,0 18 81 16,3 11-79-16,6 8-5 15,2 4 19-15,2 2-14 16,7 2-14-16,-2-1-2 15,7-3 2-15,-5-10-1 16,-2-10 1-16,-4-12-2 16,-1-12-4-16,-4-12 12 15,0-4-1-15,0-8-5 0,0 0 0 16,0-4 37-16,0-6-37 16,0-6-50-16,2-2 43 15,2-12 7-15,5 4-1 16,1-4-1-16,-2 0 2 15,4-2-12-15,-1 0 12 16,0-4-40-16,-2 2 16 16,-2-5-21-16,1 3 28 15,1-4-25-15,0 6 42 16,0 0-7-16,-2 4 7 16,1 4-11-16,4 4 10 15,-3 0 2-15,2 4 4 16,-2 3-5-16,4 0 0 0,-4 3 0 15,-2 2 0-15,0 2-11 16,-1-2 10-16,1 3 2 16,-5 1 11-16,3 1-12 15,-4-2 0-15,2 6 0 16,-3-1 0-16,0 2-6 16,0 0 6-16,0 0 11 15,0-3 11-15,0 2-22 16,2-3 0-16,-2 0 27 15,0-1-27-15,0 1-3 16,0-1 2-16,0 2 2 16,0-1 3-16,0 2-4 15,0 2 0-15,0 2 16 16,0-2-16-16,0 0 0 0,0 0 4 16,0-2-3-16,0 2 13 15,3 0-14 1,-3-2 0-16,0 0 15 15,0-3-15-15,0 5 0 0,0-3 21 16,-3 6-4-16,3-3 31 16,-2 0-48-16,2 4-9 15,-3 3 9-15,3 9 0 16,-1 8 0-16,2 2 0 16,7 1 2-16,0-4 4 15,4-4-6-15,5-5 0 16,-4-2 9-16,1-6-9 15,1-4-1-15,-1 0 0 0,-1-4 1 16,5-2 17-16,-5-2-17 16,8-4 0-1,-6 0-8-15,1-6 8 0,0 0-15 16,-1-6 0-16,-2 2-28 16,3-2 43-1,-5 0-21-15,-3 1 18 0,-2 3-12 16,0 7 15-16,-6-4-1 15,0 5 1-15,0-1 0 16,-4 4 13-16,2-1-13 16,2 2 0-16,0 4 12 15,0 0-12-15,2 2-10 16,-2 0 9-16,0 2-12 0,0 0-1 16,4 10 16-1,-4 6-2-15,0 9 70 0,2 6-53 16,3 3-16-16,3 0-1 15,4 1 8-15,8-7 4 16,0-4-12-16,5-6 0 16,-1-10 15-16,2-6-15 15,5-6 0-15,-2-4-1 16,5-4 2-16,-3-8 2 16,-2-2-3-16,-4-2 0 15,-3-2 5-15,-5-1-5 16,-5 2-6-16,-1-1 4 15,-7 2-4-15,-4 1-6 16,-2 7 12-16,-2 0 0 0,-3 4 2 16,5 0-2-16,-2 7-17 15,2-2 11-15,-6 3 6 16,0 4-24-16,-7 4 24 16,-6 11 0-16,-8 8 5 15,0 9 4-15,2 7 10 16,3-1-19-16,15 2 12 15,9-6-6-15,6 0-6 16,17-8 0-16,8-4 6 16,9-8 0-16,12-6-4 15,8-8-2-15,9-4 13 16,-3-8-13-16,0 0 0 16,-7-6-7-16,-5 2 7 15,-9 0 0-15,-16 4-1 0,-10 0 1 16,-12 6 0-16,-9 2-5 15,-3 2 5-15,-1-2-76 16,-7 0-1-16,-1 2-70 16,1 0-79-16,-23 10-125 15</inkml:trace>
  <inkml:trace contextRef="#ctx0" brushRef="#br0" timeOffset="-191870.28">2220 11735 1575 0,'-7'1'193'0,"-2"3"-107"0,-9-1 26 0,1 2-49 0,-1 1 71 0,3 5-80 0,-2-3-14 16,0-1 19-16,3 4-13 0,-3-1 17 16,3 4-7-16,-3 10-19 15,-8 8 76-15,3 16-68 0,-7 12-17 16,2 7 25-16,7 1-28 15,0-2 1-15,11-4 5 16,7-6-31-16,9-4 69 16,8-2-69-16,5-2 0 15,7-2 4-15,4 3 2 16,7-3 0-16,6 0-6 16,1-4 1-16,7-6-7 15,-2-2 6-15,2-10-107 16,6-4-223-16,102-38-573 15</inkml:trace>
  <inkml:trace contextRef="#ctx0" brushRef="#br0" timeOffset="-190859.37">5408 11510 1694 0,'0'0'208'0,"2"-2"-142"0,7 0 44 0,3 0 2 0,5-4-62 16,8 4-4-16,2-2 56 15,6 4-94-15,-2 2 4 16,3 0 18-16,-1 10 6 0,-4 2 27 16,2 8-48-1,0 4-3-15,-2 8 96 0,5 2-83 16,-1 6 5 0,-2 2 24-16,-4 1-19 0,0 1 23 15,-9 2-58-15,-3 0 8 16,-5 0 55-16,-9 2-50 15,-2 0 4-15,-7 0 17 16,-2-1-22-16,-9-3 36 16,2-4-48-16,-8-6 0 15,3 0 50-15,-7-4-50 16,0-2 9-16,-5-4-8 0,1-2 8 16,-2-2 5-1,-3-1-14-15,-1 1-32 0,4 0 23 16,2 2-147-16,6-1-294 15,-44 18-1039-15</inkml:trace>
  <inkml:trace contextRef="#ctx0" brushRef="#br0" timeOffset="-178369.06">8438 10820 1260 0,'0'-2'265'0,"0"2"-167"0,-2-6 95 0,2 2-76 0,0 0-48 16,-2 2 45-16,2 0-51 15,0 0 38-15,0 2-35 0,0-2 7 16,0 2 28 0,0-2-29-16,0 0 1 0,0 2-2 15,0 0-34-15,0 2 61 16,0-2-59-16,0 0-17 15,0 2 38-15,0-2-30 16,-2 2-10-16,2 0-20 16,0 6 6-16,2 12 23 15,2 10-29-15,4 4 0 16,2 4 0-16,1-4 0 16,1-1 0-16,-3-1 0 15,-5-8-32-15,0-2 26 16,-4-6-152-16,0 0-184 0,7-2-199 15</inkml:trace>
  <inkml:trace contextRef="#ctx0" brushRef="#br0" timeOffset="-177436.62">8957 10818 478 0,'0'-2'800'0,"0"2"-628"0,-2-4-106 0,2 0 14 0,0 0 8 0,2-2-40 15,-2 2 27-15,0 2 12 16,0 0-18-16,0 0-25 15,0 2 2-15,0 0-8 16,0 0 79-16,0 0-72 16,-2 0-9-16,0 0 30 15,0 0-15-15,0-4 4 16,0 4-37-16,-1-2-4 0,-3 0 11 16,-4 0-24-1,2 0-1-15,1 2 10 16,-2 2 14-16,0-2-5 0,-2 2-19 15,-1 2 0-15,4 4 26 16,-3-4-26 0,-3 2 0-16,6 4 7 0,-1 2 11 15,2 4 24-15,0 6-32 16,0 4-2-16,5 3 47 16,4-3-55-1,9-1-6-15,3-3 6 16,3-4 1-16,6-5 9 0,-3-4-10 15,3-6 0-15,-4-6 17 16,4-1-17-16,-3-5-5 0,0-4 5 16,-2-2 1-16,1-3 11 15,-5-4-12-15,-1-1 0 16,-1-3 1-16,-8 0-1 16,-4 2 0-16,-4 4 0 15,-2 2 0-15,-8 4 4 16,3 0-4-16,-7 8 0 15,-5 4-37-15,-3 4 28 16,-1 8-65-16,3-2-43 16,3 4-30-16,6 2-54 15,11-4-156-15,30 8-952 16</inkml:trace>
  <inkml:trace contextRef="#ctx0" brushRef="#br0" timeOffset="-176897.48">9437 10768 1699 0,'0'-2'231'0,"-2"0"-151"16,0-2 143-16,-4 2-130 0,4 2-42 0,-2 0 9 0,-3 2-13 0,-3 6 49 15,-9 0-41-15,4 10-17 16,-7 4 74-16,6 6-68 15,5 2-20-15,6-1-24 16,8 0 12-16,5-3-15 16,6-4 3-16,6-8 0 15,0-1 21-15,9-12-20 16,-4-2-1-16,4-7 0 16,0-2 7-16,-6-7 14 15,4 2-21 1,-8-7 0-16,0-3 5 0,-7 0 2 0,-6-2 0 15,-6-1-7-15,-6 6 0 16,-7 4 17-16,-5 0-17 16,-3 4 0-16,-6 6 1 15,3 4-1-15,-2 4-12 16,3 6-19-16,3 2-101 16,7 6-95-16,9 2-242 15,27 14-488-15</inkml:trace>
  <inkml:trace contextRef="#ctx0" brushRef="#br0" timeOffset="-176252.68">10025 10726 940 0,'-2'0'717'0,"2"-2"-519"0,0 0-105 0,2 0 17 0,7 0-59 0,1 2-24 0,9 4 0 0,3 6 21 15,3 8-42-15,-4 4 60 16,0 4-53-16,-6 2-1 16,-1 6 17-16,-8-6-8 15,-4 1-20-15,-2-7-1 16,-4-7 0-16,0-5 50 15,-5-2-43-15,0-5 4 16,-2-3 43-16,2-4-18 16,-1-9-18-16,6-6 25 15,4-10-41-15,10-7 25 16,5 2-27-16,10-2-9 16,4 4 9-16,4 6-13 15,0 4-25-15,3 6-109 0,33-4-211 16</inkml:trace>
  <inkml:trace contextRef="#ctx0" brushRef="#br0" timeOffset="-175818.23">10655 10710 313 0,'0'0'1553'0,"-2"0"-1334"0,0-2-153 0,-3 4 18 0,-1 0-36 0,-6 8 42 0,-7 4-42 0,-2 10 42 15,-3 6-15-15,9 2-23 16,-2 0-10-16,11-1-42 16,8-6 1-16,7-5 17 15,7-6-18-15,2-1 0 16,2-8 10-16,0-5 0 16,2-4 5-16,0-5-15 15,-2-4 0-15,-6-2 10 16,-3-3-10-16,-7 0 0 0,-1-5-9 15,-8 1-27 1,-3 0-22-16,-4 2-82 16,-5 6-155-16,-22 2-56 0</inkml:trace>
  <inkml:trace contextRef="#ctx0" brushRef="#br0" timeOffset="-175083.42">10871 10704 1745 0,'-2'0'313'15,"2"0"-200"-15,0 0-46 16,-2 0-17-16,2 4 7 16,-2 8-56-16,-5 4 64 15,3 4 4-15,0 4-36 16,4-2 18-16,4 2-51 16,2-2 13-16,1-4 7 15,7-2-20-15,-6-6-6 16,1-3 5-16,0-3 2 0,0-1 31 15,2-6-32 1,1-1 0-16,1-5 22 0,1-5-22 16,-1-2-31-16,-3-2-14 15,2-4-26-15,-3 2 26 16,-5-2-10-16,-2 2 11 16,0 8 37-16,-4 0 7 15,2 6 0-15,0 4-2 16,-2 0 4-16,2 2-8 15,0 0 3-15,0 2-2 16,0 0-8-16,0 2 13 16,0 6-2-16,0 0 1 15,2 4 1-15,0-2 12 0,1 2-12 16,1-4 0-16,3 0 13 16,-2-6-13-1,1-2 0-15,1-2 24 0,-1-4-10 16,2-4 32-16,0 0-23 15,3-8-22-15,1 2 55 16,-4-4-20-16,-1-2 17 16,-1 2 4-16,-1 2-20 15,-2 0 19-15,-1 4-56 16,-2 4 10-16,-2 2 2 16,-1 3-12-16,0 0-7 15,1 1-14-15,-2-2-30 16,-2-1 21-16,-3 4-23 15,-3-3-32-15,1 1 59 16,1 2-88-16,-2 2-12 0,-1 2-72 16,-1 5-159-16</inkml:trace>
  <inkml:trace contextRef="#ctx0" brushRef="#br0" timeOffset="-174669.92">11378 10569 1626 0,'0'0'282'0,"0"0"-161"0,-3 0-32 0,-1 5 5 0,-3 3-10 0,-6 3 0 0,-4 7-21 16,2 0 17-16,5-1-56 16,4-5 46-16,9 2-70 15,4-2 1-15,8 4 5 16,10 2-5-16,4-6-1 16,4 2 0-16,-2-2 6 15,-8-2-2-15,-6-4-4 16,-9-2 0-16,-8-2 5 0,-6-2-4 15,-7 6 5 1,-11 2-6-16,-12 0 15 0,-4 0-41 16,-3-2 1-16,1-2-155 15,3-2-174-15,-57 4-1407 16</inkml:trace>
  <inkml:trace contextRef="#ctx0" brushRef="#br0" timeOffset="-173918.34">7621 10985 1419 0,'0'0'366'0,"0"-2"-181"0,2-1-89 0,-2 3 75 0,0 0-27 0,0 0-54 0,0 0-5 0,-2 3-43 0,2 3-21 15,0 9 102-15,0 4-82 16,0 11-31-16,4-2-2 16,-2-2-7-16,5-2-2 0,-5-4-90 15,0-2-172-15,-4-8-49 16,-13-8-524-16</inkml:trace>
  <inkml:trace contextRef="#ctx0" brushRef="#br0" timeOffset="-173402.11">7546 10806 1454 0,'-8'8'210'0,"-5"0"-115"16,-7 6-1-16,-3 4-25 15,4 4 53-15,-8 8 14 16,2 7-25-16,-4 5 18 16,5 6-42-16,6-2 8 15,11 0-95-15,10-2 9 16,10-4 38-16,14 0-47 15,10-2 0-15,11-10 11 16,2-6 1-16,2-8 30 16,-7-5-42-16,-1-14 0 15,-4-3 37-15,-2-7-37 16,-3-6 0-16,-4-9 0 0,-4 0 0 16,-2-8 40-1,-9-2-40-15,-3-6 0 0,-9-4 34 16,-6-4-34-16,-9 2 0 15,-3-1 0-15,-7 5 1 16,-8 6 5-16,-2 12-6 16,-3 8 0-16,3 12-21 15,0 8 21-15,2 4-26 16,8 8-47-16,2 6-80 16,14 8-47-16,7 6-260 15,39 60-1045-15</inkml:trace>
  <inkml:trace contextRef="#ctx0" brushRef="#br0" timeOffset="-171819.01">12344 10542 1213 0,'-2'-3'728'0,"0"1"-548"0,-3 0-90 0,1 0 118 0,4-2-68 0,-2 3-62 0,4-2 63 16,-2 3-81-16,2 0-35 15,0-4-11-15,1 4-13 0,5-2 9 16,4 0-10 0,5-2 0-16,4 4 5 15,-2 0-5-15,-5 6-17 0,-3 6 16 16,-2 7 1-16,-12 6 3 15,-8 8-3-15,-9 7 0 16,-8-2-28-16,-3-2 26 16,2-8-26-16,2-4 19 15,7-8 9-15,4-8-12 16,9-4 12-16,5-2 0 16,4-2 6-16,-1-2-6 15,10 0-24-15,6-2 23 16,6-2 2-16,10-2 10 15,5 2-11-15,2 0 0 16,-2 2-35-16,0-4-17 16,-7 2-209-16,0-2-101 15,21-14-725-15</inkml:trace>
  <inkml:trace contextRef="#ctx0" brushRef="#br0" timeOffset="-171231.14">12452 10313 1358 0,'-19'2'229'0,"4"0"-161"0,-19 2 46 0,-2 2 12 0,3-2-50 0,-2 4 16 16,-1-2-7-16,-4 2 44 15,-1 4-55-15,2 2-11 16,-1 10 45-16,0 12-57 16,-1 6 13-16,4 10-23 15,3 5-28-15,12 4 25 16,3 0-38-16,15 1 7 15,16-6-19-15,10-1 12 16,18-10 0-16,16-4-6 16,13-5 12-16,6-8 8 0,-1-8-14 15,-5-12 0 1,-4-8 3-16,-3-8 4 0,1-12-7 16,-3-7 6-16,-2-9 5 15,-2-1 22-15,-8-6-20 16,-5 1-1-16,-12-4 45 15,-11-4-56-15,-14-2 8 16,-10-8-9-16,-11 0 12 16,-12-5-6-16,-7 7-6 15,-1 2 0-15,-12 12-9 16,-2 8 9-16,-2 14-1 16,-1 12 0-16,-1 8 1 15,2 10-18-15,5 8 18 16,3 6-67-16,5 6-46 0,11 2-130 15,12 2-123-15,21 30-717 16</inkml:trace>
  <inkml:trace contextRef="#ctx0" brushRef="#br0" timeOffset="-168986.06">13340 10347 79 0,'0'0'709'0,"0"-2"-644"0,0 2 13 0,0-2 81 0,0 2-48 0,3 0 4 15,-6 0 23-15,3 0-75 16,0 0 116-16,3-2-95 0,-3 2 13 15,0 0-4-15,0 0-19 16,0 0-5-16,0 0 16 16,-3 0-40-16,6-2 48 15,-6 4-69-15,3 2-9 16,0 12 36-16,0 6 47 16,0 12-19-16,0 6-31 15,3-2-42-15,1 0 39 16,-2-6-45-16,-2 0-21 15,-2-5-52-15,-36 21-299 16</inkml:trace>
  <inkml:trace contextRef="#ctx0" brushRef="#br0" timeOffset="-168650.2">13260 10181 1774 0,'0'0'378'0,"-2"0"-277"0,0-3 32 0,2 3-1 0,-2 0-76 0,2 0-56 0,2 3-8 16,-2 5-145-16,2 3-121 16,9 14-712-16</inkml:trace>
  <inkml:trace contextRef="#ctx0" brushRef="#br0" timeOffset="-167966.64">13578 10471 1540 0,'0'0'502'15,"3"-2"-395"-15,-3 2-35 16,0 0 18-16,0 2-39 16,4 4 6-16,5 2-45 15,0 12 27-15,1 3-18 16,0 9 9-16,1-2 4 15,-2 2-34-15,-2-6 0 0,-5-10 11 16,3-4-11 0,-5-8 0-16,0-2 13 0,0-4 13 15,2-9 28 1,0-4-54-16,5-7 0 0,3-6-3 16,0 2 3-16,5-6-30 15,3 3-11-15,5 1-14 16,0 2 16-16,2 8-36 15,0 8 30-15,-5 8 24 16,-2 10 21-16,-4 8-27 16,-4 4 19-16,1 0 8 15,1 2 5-15,-8-2-5 16,3 1 0-16,-3-6 17 16,-2 0-17-16,0-5 0 0,-2-6 0 15,-2-3 0-15,2-1 45 16,0-4-24-16,0-5-6 15,0-4-6-15,2-9-9 16,8-4-2-16,1 0-32 16,2-6-22-16,5 4 50 15,-2 8-19-15,1 6 19 16,-1 12-17-16,-1 10 23 16,-4 12 0-16,5 6 1 15,-3 8 5-15,3 4 0 16,3-8-6-16,-4-3-28 15,3-5-5-15,-7-8-140 16,-3-9-98-16,2-9-634 0</inkml:trace>
  <inkml:trace contextRef="#ctx0" brushRef="#br0" timeOffset="-167481.28">14066 10054 822 0,'0'-2'1066'0,"-2"2"-871"0,0 2-102 0,0 6-7 0,-2 12 82 0,-6 8-17 0,8 12-94 15,4 4-22-15,8 2 8 16,3 5-37-16,3 1 40 16,3 2-46-16,2-6 0 15,-3-6 12-15,-5-8-12 16,-3-12 0-16,-5-5-1 16,0-12 3-16,-3-1 13 15,3-4-15-15,1 0 0 16,3-1 1-16,2-3-1 15,5-5 0-15,-5-4-2 16,0-1-34-16,-4-4 23 0,-3-5-5 16,-2-1-38-16,-4-2 55 15,-5 0-18-15,1 6 10 16,-8 4 9-16,-1 6 0 16,-6 6-15-16,-5 2 15 15,0 6-35-15,-11 6 5 16,2 8-123-16,-1 4-73 15,-35 38-284-15</inkml:trace>
  <inkml:trace contextRef="#ctx0" brushRef="#br0" timeOffset="-166549">14657 10371 1458 0,'-2'-2'457'0,"-1"-2"-339"0,-1-6-67 0,-2 6 54 0,-1-2 0 0,4 2-72 15,-6 2 89-15,1 2-104 16,-10 4 10-16,-6 4 52 16,-8 14-20-16,-1 12-5 15,-3 2-21-15,10 4-33 16,6-4 25-16,10-4-26 16,10-8-21-16,7-6 21 15,8-3 7-15,4-9 0 0,5-5-7 16,0-6 6-16,5-8-27 15,2-5 9-15,-4-4-28 16,0-2 25-16,-7 2-23 16,-2 4 23-16,-9 8 2 15,-4 4 13-15,-3 2-14 16,-2 8 14-16,-2 2-33 16,4 4 26-16,0 7 7 15,0 1-66-15,2-7-29 16,6 0 13-16,1-10 81 15,2-2-70-15,1-10 37 16,3 0 34-16,1-10 11 16,3-5 7-16,-4 0-18 0,-2-8 8 15,-3-2 22-15,-8 0-30 16,-4-2 17-16,-4-4 29 16,-5-2-26-1,-5-5-16-15,1-1-4 0,-3 0 0 16,1-4 17-16,1 10-17 15,3 4-11-15,3 12 11 16,1 12 18-16,7 9-18 16,0 10 0-16,0 13 0 15,-1 12 56-15,-1 18-4 16,4 8-17-16,6 8 20 16,5-2-8-16,3 2 10 15,3-1-57-15,2 1 6 16,1-8 31-16,-3-4-37 0,2-8-10 15,-5-12 10-15,1-5 0 16,-2-10 0-16,-1-7-34 16,-1-5-148-16,10-3-29 15,1-7-164-15,45-23-612 16</inkml:trace>
  <inkml:trace contextRef="#ctx0" brushRef="#br0" timeOffset="-165334.83">15249 10291 929 0,'-4'0'898'0,"0"0"-742"0,-12 3-133 0,0 6 80 0,-9 11 79 0,-3 8-98 0,-4 6-2 0,3 2-8 0,10-2-43 0,5-6 19 16,10-6-50-16,6-6 0 16,5-2 0-16,8-6 0 15,4-5 0-15,4-6 13 16,4-3-5-16,4-3 11 16,1-8-19-16,-3-1 0 15,-2-6-1-15,-3-4 1 16,-5-2 0-16,-4 4 0 15,-11 6 6-15,-2 10-11 0,-2 8 5 16,-4 10-37-16,-5 8 23 16,-3 10 14-16,6 6-1 15,-1 0-9-15,10-4-16 16,3-6 10-16,4-6-49 16,5-3-4-16,-4-8 60 15,2-3-9-15,3-5 18 16,0-8 1-16,-1 1 10 15,1-6 35-15,-1 0-46 16,-1-2 1-16,1-4 23 16,-3-4-24-16,1-4-6 15,5 2 0-15,-1 4-53 16,4 6 40-16,-3 12-14 0,-5 8 22 16,0 10-2-16,-2 8 13 15,-2 4 0-15,0 6 10 16,-2 0 11-16,-3-4 42 15,1-6-32-15,-1-4-30 16,0-8 50-16,-4-6-42 16,0 0 10-16,3-4 40 15,-1 0-22-15,2-8 34 16,6-6-71-16,3-8-8 16,3-2-6-16,3 0-34 15,-1-2-61-15,0 4-32 16,2 4 3-16,0 6 39 15,3 10 25-15,-6 6 8 0,4 12 66 16,-6 0-13 0,-1 10 7-16,5-2 5 15,1 0 1-15,7 0-6 16,2-4 6-16,2-8 0 0,3-2 0 16,-3-12 0-16,0-2 0 15,-4-2-1-15,0-6 2 16,-3 2 13-16,-8-4-14 15,-4 0 0-15,-2 0 15 16,-1-2-15-16,-7 2 2 16,-2 2-2-16,0 0 1 15,-2 4 14-15,2 2-15 0,0 4 0 16,0 0 6 0,0 0-6-16,-2 0 0 0,0 2 0 15,-3-2 9 1,-2 8 76-16,-2 2-68 0,-6 6 43 15,-7 10 30-15,-3 4-20 16,4 6-43-16,6-4-27 16,9-2 2-16,6-4-1 15,4-6-1-15,9-6-10 16,5-4 10-16,11-6 7 16,5-2 1-16,1-4-8 15,3-6 9-15,0-2 7 16,-6-2-16-16,-1-4-12 15,-5 0 12-15,-8 2-12 16,-8 0-5-16,-4 2 16 0,-9 8 1 16,-6 8-13-16,-4 6 13 15,-9 10 0-15,-3 8 28 16,0 6-10-16,10 0-4 16,9 0-14-16,10-4 6 15,7-3-18 1,14-9 13-16,6-3-1 0,10-9 13 15,11-4-13-15,-2-1-58 16,-4-12-53-16,-3-1-77 16,41-36-61-16</inkml:trace>
  <inkml:trace contextRef="#ctx0" brushRef="#br0" timeOffset="-164394.62">16834 10299 1736 0,'-2'0'204'0,"0"0"-119"0,-3-2 107 0,-4 2-91 0,-4 0-50 0,-6 2-5 0,0 2-8 0,-6 6 34 15,1 0-54-15,1 6-11 16,6 6 76-16,3 2-74 16,5 4-9-16,9 0 0 15,2-2 1-15,7-4 6 16,7-6-7-16,-3-8 0 15,7-6 33-15,5-4-33 16,2-8-9-16,-3-8-24 16,3-4 5-16,-9-6 28 15,0-6-22-15,-7 0 22 16,0-2 13-16,-6-1-7 16,-4 0-5-16,-1-2 10 15,-4-1-10-15,-3 0 13 16,1 6-14-16,2 10 0 0,-1 6 35 15,5 12-35-15,0 6 0 16,0 8-29-16,0 12 29 16,2 18 16-16,1 16-16 15,1 13 0-15,2 1 3 16,5-2-3-16,5-6-1 16,-2-6 1-16,-1-6-227 15,10 18-338-15</inkml:trace>
  <inkml:trace contextRef="#ctx0" brushRef="#br0" timeOffset="-157334.72">18727 8765 1248 0,'0'-2'243'0,"0"-3"-155"0,-2 0 2 0,2 1-1 0,-2 0 53 0,2-1-95 16,-2 1-26-16,0 1 45 16,-1 1-14-16,1 0 7 15,0-1-17-15,-2 2-18 0,0-2 16 16,-2 2-38-16,-2-2 10 15,-3 3 33-15,-10 7-44 16,-4 3 9-16,-3 8 14 16,-6 2-4-16,7 2 49 15,2 2-69-15,6-2 1 16,9 4-4-16,10-4 3 16,10-2-1-16,6-2 0 15,6-4 2-15,7-8 15 16,8 0-16-16,-2-10 0 15,-2-2 17-15,-7-2-17 16,1-2 0-16,-9-2-1 16,1-2 2-16,-6 2 20 15,-5-4-21-15,-1 0 0 16,-4 2 17-16,-3-4-17 0,-6 6 0 16,2-2 17-16,0 6-2 15,0 0 21-15,1 3-36 16,1 4 1-16,0 1 51 15,2 1-52-15,0 2-14 16,-4 9 14-16,-4 8 35 16,-3 8 37-16,5 8-53 15,0 2-19-15,0 4 49 16,4-2-48-16,0 3-1 16,4-3 0-16,-2-8 2 15,2-6 2-15,0-4-4 16,-2-8 0-16,0-6-3 0,-2-4 3 15,2-2-31 1,-2-2-71-16,2 0-125 0,-2-2 1 16,-7-26-359-1</inkml:trace>
  <inkml:trace contextRef="#ctx0" brushRef="#br0" timeOffset="-156435.45">19163 8839 1235 0,'0'-2'252'0,"0"2"-114"0,0 0-33 0,-4 0 38 0,8 2-89 0,-8 0 24 0,4 2-41 16,-4 12 80-1,-4 6 5-15,-1 6-25 0,-3 6-26 16,8 6-38-16,-3 0-23 15,3-5 20-15,0-3-30 16,-1-6-4-16,2-6 3 16,1-7 2-16,2-8-1 15,0-3 0-15,2-2 7 16,-2 0 26-16,3-7-33 16,0 0-5-16,-1-11 5 15,4-8 1-15,1-5 1 16,-1 0-2-16,6-4 0 15,-6-5-27-15,5-2 27 16,1 4-38-16,1 4 28 0,1 6 10 16,-6 10 0-1,1 10-3-15,-7 6 3 0,5 2-20 16,-2 8 34-16,4 10-14 16,1 6 51-16,2 6-26 15,3 4 11-15,-4-4-27 16,3-2-3-16,-1 0 29 15,-1-4-35-15,-4-3-8 16,-1-3 7-16,-5-5 1 16,0 0-9-16,-4-3-151 15,-2 2-73-15,-5-5 26 16,-43 15-341-16</inkml:trace>
  <inkml:trace contextRef="#ctx0" brushRef="#br0" timeOffset="-156235.6">19120 9035 1066 0,'4'-2'576'0,"8"-2"-386"0,3-4-119 0,3 2 14 0,7 1-19 0,3 1-37 0,-1-1-17 15,2 5-12-15,-2-4-41 16,-3 4-55-16,21-2-490 0</inkml:trace>
  <inkml:trace contextRef="#ctx0" brushRef="#br0" timeOffset="-155697.72">19503 8957 1157 0,'0'0'632'0,"0"2"-494"16,3 2-114-16,-3 6 108 15,2 12 43-15,2 8-35 16,5 6-13-16,-1 4-62 16,4 3-25-16,1-5 53 15,5 4-73-15,-3-6-14 16,4 4 0-16,-4-6 0 16,-4-10-2-16,-4-6-4 0,-1-4 0 15,-3-5-3 1,-3-5 3-16,-3-1-10 15,3-3 10-15,-2-3 0 0,-4-1 21 16,-3-7-21-16,-3-9-57 16,2-4 51-16,-3-8-48 15,1-6-26-15,1-6-1 16,5-2 17-16,-4 0 56 16,10 8-25-16,3 2-37 15,8 7 62-15,2 7-44 16,3 6 14-16,3 7 14 15,0 4 11-15,3 3 2 0,-9 4 11 16,5 3 0 0,-7 0 10-16,-2 5-9 0,0 0 14 15,-4 2 8-15,1-2-5 16,-4-2 43-16,-2 2-16 16,0-6-7-16,-6 3 55 15,2-3-71-15,-6 3 1 16,-3 0-23-16,-4 1 21 15,1-1-26-15,0-3 5 16,-4-1-78-16,2-1-52 16,3-2-191-16,-1-6-514 15</inkml:trace>
  <inkml:trace contextRef="#ctx0" brushRef="#br0" timeOffset="-155152.5">19865 8981 1685 0,'0'4'258'0,"3"4"-174"0,2 9 54 0,2 11-10 0,-1 2-37 0,1 10-43 0,4-2 59 15,-2 0-88-15,-2-2-8 16,-1-6 32-16,1-2-22 16,0-6-19-16,-5-2-2 0,-2-6 7 15,0-10 5-15,-2-2-12 16,-2 0 0-16,4-4 26 16,-6-2-2-16,0-4-14 15,-5-6-10-15,-3-6-10 16,-1-6-8-16,2-8-39 15,3 0-9-15,4-6 0 16,2 2 10 0,8 2-2-16,5 1-20 0,5 9-39 15,4 2 93-15,3 6-41 0,4 8 26 16,-4 6 33 0,0 2 6-16,-3 8 0 15,-3 6-1-15,-1 4 7 16,-5 0 48-16,-3 5-42 0,-2 1 31 15,-1-3 20-15,-3-1-13 16,-3-4-28-16,2-3 2 16,-6-3-24-16,-4 0 63 15,-7 2-63-15,-1-4-18 16,-10 0-27-16,4-4-159 16,-35-14-260-16</inkml:trace>
  <inkml:trace contextRef="#ctx0" brushRef="#br0" timeOffset="-154613.81">20196 8711 1804 0,'-7'11'270'0,"5"3"-187"0,-4 15 85 0,-4 5-35 0,2 6-16 16,-1-2-52-16,-3 4-65 15,10-4 63-15,4-2-63 16,8-4 0-16,1-7 8 0,-1-7-7 15,2-3 7-15,1-5-8 16,-1-2 0-16,1-3 13 16,2-1-12-16,3-3-1 15,7-2 23-15,-1-5-14 16,6-5 11-16,1 1-20 16,-7-5 0-16,2 0 21 15,-3-5-21-15,-1 2-6 16,-9 0-2-16,-4 4 16 15,-2 4-16-15,-12 4 2 16,-4 4 6-16,-6 8-19 16,-14 6 19-16,-2 8-5 0,0 6 5 15,6 1 10-15,11 0-8 16,10-2-2-16,8-5 0 16,6-2 6-16,5-6-6 15,12-6-6-15,6-1-32 16,5-5-143-16,1-1-190 15,16-19-1106-15</inkml:trace>
  <inkml:trace contextRef="#ctx0" brushRef="#br0" timeOffset="-153651.41">18432 9818 1230 0,'6'-4'287'0,"3"-3"-230"0,9 0-41 0,-4-1 13 0,7-5-16 0,-8 5 25 15,1 0-16-15,-3-2-1 16,-1 4 95-16,-6 2-73 16,-2 3 14-16,0 1-6 15,-2-3 9-15,0-1 72 0,0 2-39 16,-2 0-48-1,2 0 92-15,0 2-46 16,0 0-1-16,-2 2-49 16,-8 2-22-16,-5 8 2 0,-5 6-21 15,-5 0 6-15,4 2-6 16,0-2 1-16,8-7-1 16,6-1 0-16,6-6-3 15,1-4-21-15,1 0 15 16,4-4-33-16,8-6 31 15,7-4-32-15,7-7 14 16,4-1 16-16,1 3-8 16,-3 2 7-16,-6 1 14 15,-4 2 0-15,-6 8 11 16,-6 6-11-16,-5 6 0 0,0 12 34 16,-4 6 20-16,-3 12 47 15,-2 1-89-15,-1 0-2 16,3-2 22-16,3-5-32 15,2-6 0-15,0-2 0 16,0-4 1-16,-2-4-4 16,0-2 3-16,-4 0 0 15,-4-4 4-15,1 0 1 16,-5 0-4-16,6-4-2 16,-3 0 10-16,1 0 8 15,2-2-17-15,6 0 0 16,-1-2 6-16,6 0-6 15,-1 2 7-15,-2-4 4 16,2 2 10-16,0 0 4 0,8-4-25 16,-2 0 0-16,7-2 0 15,10-2 0-15,0 2 0 16,6 0-14-16,4 0-182 16,5-2-110-16,74-18-569 15</inkml:trace>
  <inkml:trace contextRef="#ctx0" brushRef="#br0" timeOffset="-152650.83">19313 9731 1899 0,'0'14'207'0,"-1"1"-104"0,1 14-13 0,0 3-30 0,0 1-49 0,1-1-1 0,2-6 22 15,-1-2-32-15,1-12-8 16,-3-2 8-16,2-6 0 16,-4-2 11-16,-1-4-11 15,-2-2-8-15,-1-8 8 16,-5-4-71-16,0-8 41 16,4-6 29-16,0-3-11 15,3-3 6-15,4 3-21 16,4-2 22-16,7 3-22 15,3 6 27-15,6 4-12 16,2 8 12-16,5 4 0 16,0 6 0-16,-5 4 0 0,-2 6 0 15,-4 6 24-15,-3 2-22 16,-2 6 17-16,-6 2-1 16,-3 2 2-16,-9-2 10 15,-1-4-30-15,-4 0 0 16,3-5 57-16,0-6-57 15,0 1-13-15,5-4 12 16,4-2 2-16,4 1-14 16,8 1-14-16,1 0 19 15,9 1-14-15,1-2-8 16,1 0 17-16,-6 4 13 16,-5-1 0-16,1 6 15 15,-8-2-15-15,-4 4 0 16,-4 2 41-16,-2-2-40 0,-12 0 18 15,-4-2 16-15,-11 2-5 16,-7-6 19-16,0 2-49 16,5-6 2-16,1 0 22 15,8-4-24-15,6-2-18 16,12-2-77-16,7-6-113 16,46-26-414-16</inkml:trace>
  <inkml:trace contextRef="#ctx0" brushRef="#br0" timeOffset="-151463.22">19873 9793 1736 0,'-5'0'274'0,"-2"4"-194"0,-8 0 20 0,-3 13 70 0,-9 2-77 0,4 8-53 16,-2 3 19-16,11 0-59 15,10 0-15-15,8-6 14 16,8-8 2-16,3-2 17 16,5-8-18-16,0-6 0 15,4-4 9-15,1-8-9 16,0-2-5-16,-3-6 4 15,-2 0 2-15,-2-2-1 0,-5 1 0 16,-3 6-28-16,-4-2 14 16,-4 9-5-16,0 7-7 15,-2 1-20-15,-2 4-14 16,-2 6 49-16,0 6 11 16,-4 6-3-16,6 2-7 15,2-4 10-15,2-6-23 16,6-2 23-16,-2-6 0 15,0-6 40-15,3-2-14 16,1-4-14-16,-2-4 34 16,3 0-22-16,3-4-10 15,-5 2-14-15,1-3 15 0,7-3-18 16,2 4 3 0,1-1 0-16,3 4 3 0,-6 4-3 15,1 7-33-15,-5 2 32 16,-1 7 1-16,-1 6-19 15,-5 3 19-15,2 2 0 16,-4-2-1-16,-2-6 1 16,0-4 0-16,1-4-1 15,-3-4 2-15,2-2 73 16,-2 0-56-16,2-6-2 16,4-2-2-16,6-6-14 15,-1 0-47-15,2 0-23 0,1 0-40 16,-1 3 49-16,1 2-26 15,3 4 22-15,-1 7 56 16,-3 4-13-16,5 5 22 16,-7 4 0-16,3 4 6 15,3-3-7-15,-1 4 1 16,6-6 0-16,-2-2 4 16,5-4 8-16,-3-4 11 15,3-2-8-15,-3-2-8 16,-2-4 74-16,-5 0-73 15,1-4-1-15,-5 0 17 16,1 2-23-16,-4-4-1 16,5 1 0-16,-1 0 0 15,-1 3-18-15,-2-5 18 0,0 5-54 16,-4 2 19-16,-1-2 4 16,-4 4 16-1,0 0-12-15,0 1 15 0,-2-1 1 16,-3-3 11-16,3 3 0 15,-7-2 15-15,4 2 29 16,-3 3-17 0,-6 2 19-16,-8 6-17 0,-3 8 64 15,-6 10-63-15,0 0-2 16,9 6 4-16,6-3-32 16,9-4-11-16,9-2 5 15,3-6 6-15,8-6 24 16,6-2-24-16,0-8 0 15,8-8 5-15,0-2-4 0,-3-6 15 16,1 0-16 0,-8-4 1-16,2 0 25 0,-9 0-17 15,1 2-8 1,-3 6 19-16,-2 4-13 0,-4 6-7 16,0 4-12-16,5 6 12 15,3 4-16-15,7 4 16 16,5 2-11-16,3-4 11 15,6 0-17-15,7-6-76 16,2 0-145-16,59-12-345 16</inkml:trace>
  <inkml:trace contextRef="#ctx0" brushRef="#br0" timeOffset="-149383.4">22273 8610 1291 0,'0'-6'305'0,"2"2"-169"0,-2-8-28 0,2 4 39 0,-2 2-36 0,-2-2-4 0,0 4-25 16,-1 0-32-16,0-2 83 15,-1-2-73-15,-2 2-42 0,-3 0 66 16,-7 0-61 0,-9 0-16-16,-8 4 7 15,-9 4-8-15,0 6 22 0,-1 0-28 16,10 0 0-16,8 4 39 15,8 0-39-15,4 2-8 16,10 4 8-16,6-1 1 16,12 2 18-16,1-2-19 15,14-6 0-15,-1-3 3 16,10-8-3-16,1-1 0 16,-2-10-1-16,-3 1 2 15,-6-4 15-15,-9 4-16 0,-9 4 0 16,-5 0 37-16,-6 6-20 15,-4 3-7-15,0 11-1 16,-2 12 14-16,-3 12 50 16,-1 3-73-16,6 6 14 15,2-11 10-15,4-8-24 16,2-2 0-16,1-8 0 16,-2-2 0-16,-1-8-12 15,0-4-130-15,0-2-317 16,9-8-92-16</inkml:trace>
  <inkml:trace contextRef="#ctx0" brushRef="#br0" timeOffset="-148957.36">22656 8600 1606 0,'-7'2'269'0,"1"2"-194"0,-6 4 67 0,1 2-8 0,0 1-14 16,-2 3 6-16,4 1-39 16,-3 3 24-16,1 0-62 15,1 3-28-15,2-2 56 16,8-2-76-16,2-1 21 15,10-2-22-15,7-4 14 16,8-4 1-16,2-2-15 0,5-4 1 16,2-2 1-16,0-4-2 15,-7-2 0 1,-2-2-8-16,-6-4 8 0,-9-4-4 16,-6-5 4-16,-8 0-12 15,-2 2-5-15,-8 2 17 16,-7 6-15-16,3 3 0 15,-7 6-49-15,4 3 23 16,0 4-188-16,9 4-142 16,18 2-814-16</inkml:trace>
  <inkml:trace contextRef="#ctx0" brushRef="#br0" timeOffset="-148548.52">23246 8608 1706 0,'-4'0'324'0,"-5"5"-222"0,-5-1 18 0,-3 10 65 0,-6 1-94 0,6 2 46 0,3 5-116 0,8-4-15 16,6 0 37-16,6-6-26 16,5 2-11-16,9-8-5 15,7-1 11-15,9-5 15 16,-3-5-27-16,5-3-6 16,-7-6 6-16,-4 0 0 15,-7-4 0-15,-9-3-1 16,-1 0 2-16,-18-1 3 15,-3 0-4-15,-11 5-13 16,-7 3 11-16,-7 4 2 16,-1 6-9-16,-3 8-37 15,5 2-128-15,10 6-39 16,-16 29-318-16</inkml:trace>
  <inkml:trace contextRef="#ctx0" brushRef="#br0" timeOffset="-146112.28">22315 9651 864 0,'0'0'830'0,"0"0"-698"0,0 0-65 0,0 6 59 0,-2 2 47 0,0 6-47 0,-3 2 45 16,3-2-69-16,2 0-48 16,0-2-5-16,2 0-47 15,5-3 28-15,-5 0-30 16,0 0-98-16,-2 10-275 15</inkml:trace>
  <inkml:trace contextRef="#ctx0" brushRef="#br0" timeOffset="-145686.15">22712 9627 1827 0,'0'0'376'16,"-2"2"-328"-16,-1 6-21 15,-6 6 62-15,-2 8-37 16,4 2 31-16,3 0-75 15,8-3-7-15,9-6-2 16,8-1 9-16,8-4 24 0,4-4-32 16,1-10 0-1,1 2 16-15,-8-5-16 16,-5-2 0-16,-2-3 0 0,-8 1 12 16,-6-4 27-16,-2-1-8 15,-8 0-23-15,-5-2 41 16,-7-2-49-16,-6 0 15 15,-2 8-15-15,-5 0 6 16,2 8-23-16,0 2 17 16,3 4-34-16,6 4-7 15,0 6-182-15,16 22-157 16</inkml:trace>
  <inkml:trace contextRef="#ctx0" brushRef="#br0" timeOffset="-145267.83">23227 9635 1865 0,'-5'-2'455'0,"4"2"-308"0,-1-2-72 0,-6 4-9 0,-9 6-4 0,2 6-13 0,-1 6-20 15,3 4-29-15,9-2 13 16,8 0 5-16,9-5-18 16,6-3 0-16,7-7 6 15,3-5 6-15,3-2 6 16,-1-4-16-16,-9-4 10 15,0-3 27-15,-8 0-39 16,-8-5 0-16,1 4 4 16,-14-6-2-16,-3 0-2 15,-9 2-15-15,-8 0-27 16,-4 0 0-16,0 8-194 16,2 2-215-16,-17-2-398 15</inkml:trace>
  <inkml:trace contextRef="#ctx0" brushRef="#br0" timeOffset="-144484.86">23683 9589 1946 0,'0'0'315'0,"0"8"-191"16,-5 2-85-16,1 8 54 0,0 8 2 16,1 2-50-16,6 2-12 15,3 4-33-15,1-3 0 16,4-5 3-16,2-5-3 15,-2-2-13-15,-3-9 13 16,-2-4-21-16,-6-2 12 16,0-4-27-16,0 0 27 15,0-6-35-15,-2-5 22 16,-5-4-31-16,0-7 52 16,0-5 1-16,-3-3 18 15,5-2-18-15,3-6 0 16,4 4-21-16,5 2 21 15,8 6-22-15,3 4 20 0,5 8-13 16,-2 0 0-16,4 6 11 16,-5 4 4-16,1 5-17 15,-6 6 17-15,-2 4-12 16,-1 6-1-16,-4 3 13 16,-6 2-11-16,-2 2 8 15,-2-2 3-15,-6-2-12 16,-4-4 24-16,-3 0-12 15,-1-2 13-15,-2-8-12 16,0-2 30-16,5-4-31 16,5 0 0-16,2 0 30 15,8-2-30-15,6 0-12 0,5-4-9 16,3-2 0 0,8 4 13-16,0 4-11 0,1 4 10 15,-5 4-9-15,-4 2 18 16,-5 4-2-16,-2 3-4 15,-5 1 12-15,-2 1 17 16,-2-1-23-16,-2-1 0 16,0-2 29-16,-2-2 17 15,-6-1-26-15,-1-6 17 16,-6 0-10-16,-5 0 21 16,-3-6-48-16,0 0 14 15,0-3-10-15,4-2-4 16,9 1-85-16,6-2-143 0,28-19-266 15</inkml:trace>
  <inkml:trace contextRef="#ctx0" brushRef="#br0" timeOffset="-143783.83">24216 9699 1578 0,'-6'0'281'0,"5"0"-164"0,-4 2-78 0,-6 6 76 0,-7 6 56 0,-6 5-46 0,-3 4-16 0,9-5-76 0,5 6-27 16,4-2 39-1,13-4-36-15,1 0-8 0,8-7 13 16,5-1-13-16,6-6 60 15,6-4-54-15,-4-3-7 16,3-4 30-16,-2-4-30 16,-7-2 7-16,-5-1-7 15,-1-4 0-15,-7 0 9 16,-7 1-9-16,-2 2-12 16,-3 6-6-16,-4 1 18 15,-6 8-12-15,-1 6 12 16,-2 6 0-16,0 5-20 15,9 2 20-15,5-1-28 0,4-1 28 16,7-7 0 0,1-2 17-16,2-4-17 0,5-4 13 15,-2-3 25-15,3-2-29 16,2-4 7-16,-3 0 20 16,-1-4-35-16,-1 3 6 15,-2-2-7-15,1 5 8 16,-6 3-2-16,3 1-6 15,-5 3-41-15,-3 4 41 16,2 2-7-16,1 6-2 16,-2 1 3-16,-2 1 6 15,0-5 4-15,2 0-4 16,-2-8 0-16,0-1 9 16,0 0 24-16,2-1 2 15,4-8 2-15,5 0-20 0,5-5 14 16,2 0-31-16,0 1-9 15,-2 5 3-15,-1 4 6 16,3 4-16-16,-3 3 14 16,4 2-59-16,-4 4 43 15,1 4-212-15,1 0-91 16,-3 1-51-16,28 8-576 16</inkml:trace>
  <inkml:trace contextRef="#ctx0" brushRef="#br0" timeOffset="-143620.83">24737 9800 34 0,'2'-8'1798'0,"1"-1"-1324"0,1-5-303 0,0 1-48 0,0 2 50 0,1 5-88 0,-3 0-11 0,2 6-5 0,-4 0-41 0,0 2-17 0,-4-4-11 0,4 8-51 0,-4 0-38 0,-19 18-620 0</inkml:trace>
  <inkml:trace contextRef="#ctx0" brushRef="#br0" timeOffset="-137051.16">3289 13030 640 0,'-4'0'713'0,"2"0"-544"15,-5-2-34-15,3 0-63 16,1 2 11-16,1 0 32 15,0-4-64-15,2 4-3 16,0 0 26-16,0 0-19 16,0 4 40-16,0-4-40 15,2 0-32-15,-2 0 50 0,5 0-50 16,1 4-1-16,7 0 58 16,14 2-26-16,7-2 27 15,11-2-36 1,7-6-44-16,6-4 67 0,7-4-67 15,0-2 5-15,2-4-6 16,0 2 0-16,-9 1-11 16,-12 6 11-16,-9 7-114 15,-9 8-103-15,-14 4-133 16,-46 44-184-16</inkml:trace>
  <inkml:trace contextRef="#ctx0" brushRef="#br0" timeOffset="-136634.52">3485 13193 633 0,'-7'-4'1024'0,"3"4"-865"0,-7-3-46 0,7 3-13 0,2 0 64 0,4-2-113 0,2 2-5 0,7 0 29 16,7 0 17-16,11 0 23 15,7 0-25-15,8-2-37 16,5-2 65-16,5-3-89 16,6-10-16-16,7-3 35 15,2-4-21-15,0-2-12 16,0 2-15-16,-10 0 18 16,-2 6 5-16,-14 6-23 0,-12 2-2 15,-8 8 2-15,-11 0 9 16,-7 2-8-16,-5 0 22 15,0 0-16-15,-3 0 83 16,3 0-88-16,-2 0-2 16,2 0 32-16,0 0-25 15,0 0-6-15,0 0-1 16,2 0 1-16,-2 0-37 16,3 0-9-16,-3 2-168 15,-3 6-157-15,-23 30-189 16</inkml:trace>
  <inkml:trace contextRef="#ctx0" brushRef="#br0" timeOffset="-134051.5">21615 11412 1561 0,'0'0'312'0,"0"-2"-159"0,-2-4 7 0,2 3-92 0,0 2 50 0,0-1-28 0,0 0-52 0,0 2 35 15,0 0-61-15,0 0 11 16,-2 0 47-16,2 0-44 16,0 0-19-16,0 0 1 15,-2-2 4-15,2 2 18 16,0-2-30-16,-3 0 0 16,1-1-13-16,0 3 13 0,-2 0 0 15,-8 5-6-15,-3 3 6 16,-8 8-10-16,1 5 10 15,5 4-6-15,7-3-12 16,10-2 18-16,7-6-1 16,2-2 0-16,2-6 2 15,3-4-1-15,1-6 0 16,1-2 0-16,-1-6 1 16,1 2-1-16,-3-2-6 15,-6 0 5-15,0-2 2 16,-7 2 39-16,-2-2-40 15,-6 2-19-15,0 0 10 16,-3 4 0-16,-5-1-6 16,1 8-35-16,-1 2-106 15,1 6-16-15,1 3-169 0,-9 16-987 16</inkml:trace>
  <inkml:trace contextRef="#ctx0" brushRef="#br0" timeOffset="-133301.36">21314 11674 1563 0,'-2'-2'469'0,"2"2"-294"0,0-1-101 0,0 1 46 0,0-3 18 0,0 3-57 0,2 3-24 0,-2-6-35 16,0 3-21-16,0 0 65 16,0 0-66-16,0 3-5 15,2-3-2-15,-4 0 14 16,4 0-7-16,-2 0 0 16,3-3 0-16,-1 3 0 15,3-4 0-15,1 0-28 0,5-2 11 16,-3 0 17-16,-4-2-10 15,-4 6 4-15,-8 2-8 16,0 2-10-16,-10 2 24 16,-2 2-9-16,0 4 9 15,7 1 0-15,4-4 0 16,7 1-11-16,4 0 7 16,2-4-5-16,1 1 10 15,1-4-1-15,3-1 29 16,5-4 2-16,-3-2 26 15,0-3-43-15,-2 0-14 16,0 1 70-16,-7 0-70 0,-2 2-1 16,-7 2-27-1,1 0-79-15,-6 4-139 0,-30 18-284 16</inkml:trace>
  <inkml:trace contextRef="#ctx0" brushRef="#br0" timeOffset="-132833.59">21345 11925 1622 0,'-2'0'515'0,"2"0"-413"0,-2 0-8 0,2 0-2 0,0 0 8 0,2 0-22 15,0 0-60-15,0 0 32 16,2 0-44-16,2-2 1 15,5-2 35-15,9-2-42 16,-3 0 0-16,0-2-1 16,-7 4 7-16,-5 2 17 15,-5 0-23-15,0 4 0 0,-3-2 20 16,1 0-19 0,2 2-1-16,-2-2 0 15,2 0 10-15,2 0-19 0,-2-2 9 16,2 2-1-16,-2 2-1 15,3 0 2-15,2-2-36 16,-3 2-148-16,2-2-121 16,21-12-146-16</inkml:trace>
  <inkml:trace contextRef="#ctx0" brushRef="#br0" timeOffset="-132265.85">21849 11696 1669 0,'-2'0'351'0,"2"0"-213"0,-2 2-49 0,-3 3 17 0,0 0 1 0,-1 5 38 0,4-2-126 15,0-1-18-15,2-4 28 16,2-3-5-16,-2 0 1 15,2 0 5-15,-2-1-30 16,4-1 95-16,3-5-85 16,5 2 4-16,-2-5 10 0,-3 2-23 15,-7-1-2 1,0 4-17-16,-5 1-61 16,-3 1 44-16,-10 6-143 0,-4 5-43 15,-52 25-155-15</inkml:trace>
  <inkml:trace contextRef="#ctx0" brushRef="#br0" timeOffset="-131898.58">22090 11263 2047 0,'0'0'480'0,"0"0"-450"0,0 0 31 0,0 0 19 0,2 0-34 0,-2 0-16 0,3 0-30 0,1 0 0 0,0 0 9 16,0 0-9-16,-1 0-87 16,-1 0-151-16,-15-6-373 15</inkml:trace>
  <inkml:trace contextRef="#ctx0" brushRef="#br0" timeOffset="-131382.47">21139 11211 1540 0,'0'0'518'0,"2"0"-406"16,0 0-85-16,-2 2-26 15,2-2 56-15,0 4-55 0,3 0-1 16,1 0-1-16,4-2 14 16,-4 0-23-16,3-2 9 15,-5-2-83-15,0 0 83 16,2-2-13-16,-4 0 13 15,-4-4 12-15,0 4-12 16,-4 0 70-16,0 2-55 16,-3 2-14-16,-5 0 60 15,6 4-38-15,-3 2 23 16,1 6-32-16,4 0-4 16,-3 6-20-16,7 2-2 15,6 5-248-15,15 25-919 0</inkml:trace>
  <inkml:trace contextRef="#ctx0" brushRef="#br0" timeOffset="-130779.02">21399 12302 2028 0,'0'-2'475'0,"0"4"-360"0,-2-4-55 0,4 2-30 0,-2 2-15 0,2-2-15 0,0 4 6 0,0-2-19 0,1 4 13 0,2-4-5 16,-3 0 4-16,0-2 1 15,-2 0 0-15,0 0-21 16,0 0 21-16,-2-4 26 15,0-2-26-15,-3 0-15 16,-4-2 14-16,-2 2 1 16,-3-2 11-16,-1 4-11 15,1 2 0-15,1 2-24 0,5 4 24 16,0 2-68-16,4 6-214 16,11 12-414-16</inkml:trace>
  <inkml:trace contextRef="#ctx0" brushRef="#br0" timeOffset="-130447.55">21847 12284 2091 0,'-2'4'508'16,"4"-4"-477"-1,-2 0 40-15,0 0-71 0,2 0 13 16,1 0 13-16,1-4-17 16,-2 4 26-16,2 0-34 15,1-4 5-15,6 0 60 16,0-2-66-16,0 0-1 15,-4-4-5-15,-4 4-3 16,-1 0 9-16,-7-4-94 16,-2 2-82-16,-4 4-13 15,-40 12-282-15</inkml:trace>
  <inkml:trace contextRef="#ctx0" brushRef="#br0" timeOffset="-130133.65">22205 12186 2165 0,'0'0'330'16,"2"0"-272"-16,-2 0-56 16,4 0 55-16,-2 1-38 0,4-1-10 15,3 4 0-15,-1-4-1 16,2 0-16-16,-1-4 8 16,-3 1-175-16,6-23-366 15</inkml:trace>
  <inkml:trace contextRef="#ctx0" brushRef="#br0" timeOffset="-129831.63">22107 11821 1986 0,'0'0'308'0,"0"0"-223"16,0 0-85-16,0 0 42 15,0 0-42-15,0 0-24 16,3 2-48-16,0-2-138 0,16-16-273 16</inkml:trace>
  <inkml:trace contextRef="#ctx0" brushRef="#br0" timeOffset="-129583.54">22346 11558 2142 0,'0'0'483'0,"2"-2"-392"15,-2 2-73-15,5 0 44 16,-3 2-62-1,2 0-33-15,4 2 31 0,0 6-193 16,-1 6-300-16</inkml:trace>
  <inkml:trace contextRef="#ctx0" brushRef="#br0" timeOffset="-129079.28">22190 11401 828 0,'-2'-1'1360'0,"2"1"-1158"0,0-2-179 0,0 5-23 0,2 8-87 16,7 31-143-16</inkml:trace>
  <inkml:trace contextRef="#ctx0" brushRef="#br0" timeOffset="-126550.13">20566 10967 1675 0,'0'0'306'0,"-2"-3"-144"0,4 3-54 0,-2 0 18 0,0 0-50 0,0 3 53 0,0 10-112 0,4 10 104 15,2 15 8-15,2 12-39 16,-2 10 11-16,1 2-70 15,-1 4-25-15,-1 5 68 16,4 2-74-16,-7 2 0 16,3 5 10-16,-5-4-4 15,-2 0 12-15,-7 5-18 16,4-9 0-16,-2 0 0 16,1-8 0-16,1 0-6 15,1-10 6-15,0-4 0 16,-3-7 9-16,0-7-9 15,5-6 0-15,0-4 2 16,2-4-2-16,-3-4-8 0,3 2 7 16,3-4 2-16,-3 4 10 15,0 1-11-15,2-2 0 16,-2-2 2-16,2 1-2 16,0-3-11-1,4-1 10-15,0 1 2 0,-2-1 7 16,0 0-8-16,3-2 0 15,-3-2 0-15,1 2 0 16,0-4-1-16,-3 2 1 16,2 0 0-16,1-2 3 15,-3 2-3-15,0-2 0 16,2-2 0-16,-2-2 0 0,1 4-1 16,-3-6-5-16,2 0 12 15,-2 2-5-15,3-2-1 16,-1 0 0-16,-2 0 5 15,0 0-5-15,2-2-5 16,-2 0 4-16,0 2 2 16,0-2 11-16,2 0-12 15,-2-2 0-15,0 2 12 16,0 0-3-16,0 0-9 16,0 0 0-16,-2 0 2 15,2 0 19-15,0 0-21 16,0 0 0-16,0 2-21 15,0-4 21-15,0 2-10 16,0 0 9-16,0 0 2 16,0 0 7-16,0 0-8 0,0 0 0 15,0 0 1 1,0 0-1-16,0 0-5 0,0 0 4 16,0 0 2-16,0 0 1 15,0 0-2-15,0 0 0 16,0 0 0-16,0 0 6 15,0 0-12-15,0 0 6 16,9 2 0-16,4 4 6 16,5-4-6-16,11-2 0 15,4 0-12-15,3-2 12 16,7 0-13-16,5-2 2 0,6 2-1 16,2 0-10-1,4 0 22-15,2 2 0 0,3-2 5 16,-3 0-5-16,5 0-6 15,0-2 4 1,1 0-4-16,-1-2-13 0,1 2 19 16,-4-2-20-16,-6 2 14 15,-4 0 6-15,-3-2-10 16,-7 4 10-16,-3 0 0 16,-4 2 2-16,-3 2-2 15,-3-2-9-15,0 0 7 16,0 0 2-16,2 0 0 15,5-2-7-15,1 0 17 16,-4 0-13-16,1 0 3 16,-7 2-6-16,2 2 6 15,-2-2 0-15,0 0-1 0,-2 2 1 16,4-2 0 0,-4-2 2-16,4 2-2 15,2-4-3-15,3 4 2 0,2-2 1 16,1 0 0-16,-2 2 0 15,3 0 0-15,-3 0 6 16,-3 2-6-16,-1-2-10 16,-2 2 9-16,-4-2 2 15,4 0-1-15,-2 2 0 16,-2-2 1-16,0 2 2 16,-4 0-3-16,0-2-8 0,-5 2 8 15,3-2 0-15,-6 2 1 16,1 0-8-16,-3-2 14 15,-1 0 5-15,-4 0-12 16,1 0-7-16,-5 0 7 16,-4 0 0-16,2 0 6 15,-2 0-6-15,-2 0 12 16,4 0 42-16,-2 0-54 16,0 0 1-16,0 0 10 15,0-2-10-15,0 4 12 16,3-2-13-16,-6-2 14 15,3 4-5-15,0-4-9 16,0 2-15-16,-2 0 15 0,2 0 7 16,-2 0-7-16,0 0-12 15,-7-2-79-15,-5 2-67 16,-67 0-540-16</inkml:trace>
  <inkml:trace contextRef="#ctx0" brushRef="#br0" timeOffset="-125283.55">7476 14235 1766 0,'0'-2'289'0,"-2"-2"-146"0,0-2 71 0,2 0 5 0,-3 0-93 0,1 4-22 15,2 2-52-15,0 0 46 0,0 0-89 16,0 2-9 0,2 8 7-16,1 14 10 0,-1 12 46 15,2 12-56 1,0 9 16-16,-2-3 7 0,4 0-30 15,-2-4-11-15,-2 0 5 16,0-4 6-16,1-6-37 16,-3-4-65-16,0-8-66 15,-3-2-15-15,1-7-77 16,-4-6-5-16,-4 1-13 16,-28 3-574-16</inkml:trace>
  <inkml:trace contextRef="#ctx0" brushRef="#br0" timeOffset="-124883.31">7369 14730 1774 0,'0'0'308'15,"0"0"-205"-15,0 0-34 16,3 0-15-16,-1 2-27 16,6 9-25-16,2 3 127 15,7 5-50-15,-4 3-23 16,-1 5 8-16,-4-5-25 16,3-4-3-16,-5-6-36 0,0 0 1 15,-2-8 20 1,-1-4-12-16,3-6-3 0,6-11 36 15,7-10-9-15,2-9 7 16,1-1-40-16,-2-3 11 16,0 2 2-16,-5 6-13 15,1 6-3-15,-7 10-3 16,-3 12 12-16,0 0-12 16,-2 4-15-16,2 4-73 15,5-2-52-15,3 10-200 16,17 28-277-16</inkml:trace>
  <inkml:trace contextRef="#ctx0" brushRef="#br0" timeOffset="-109981.11">6449 15611 1419 0,'-2'0'282'0,"2"-4"-121"0,-2 4-86 0,2-2 93 0,0 2 6 0,0-3-92 0,0 3 32 0,0-1-49 0,0-2-11 0,0 6-5 16,2-3-49-16,-2 6 47 16,2 10-17-16,2 2 0 15,3 10 27-15,-1-2-41 16,2 2-10-16,0-2-6 16,1-8 2-16,-5-2 5 15,0-2-7-15,-1-10-4 16,-3 2 2-16,0-6 2 15,0 4-6-15,0-8-6 16,-3 4 12-16,-1 0-34 16,-4-8 29-16,-1-2-56 15,-7-8 61-15,3-4-46 16,-1-4-4-16,1-10 25 16,5 0-14-16,4-14 30 15,8-7-9-15,2 3 9 0,9 0 9 16,6 2 0-1,5 6 1-15,3 10-1 0,3 4 7 16,-3 12 56-16,-3 10-63 16,-4 14 2-16,-2 2 7 15,1 20-8-15,-8 2 11 16,-5 14-12-16,-8 2 18 16,-6 6-4-16,-5-10-14 15,-5-4 0-15,1-12 0 16,1-3 6-16,3-12-6 15,7 0-1-15,0-9 1 0,4 0 16 16,8-4-16 0,7-6-15-16,10 2 15 15,6-6 0-15,10 5-1 16,-1 5 0-16,0 12 1 0,-3 1-3 16,2 10 3-16,-6 2-13 15,-11 3 13-15,-4-2 1 16,-9 4-1-16,-14 0 0 15,-12 2 0-15,-8-4 26 16,-12 0-26-16,-10-4 0 16,-1-2 7-16,-4-2 10 15,2-12-1-15,6-2-8 16,3-6-1-16,12-2 32 16,3-6-39-16,10 2-4 0,5-2-2 15,16 2-11 1,9-4-65-16,7-2-73 15,13 10-166-15,57-4-127 0</inkml:trace>
  <inkml:trace contextRef="#ctx0" brushRef="#br0" timeOffset="-108457.61">7291 15498 1251 0,'0'-4'324'0,"0"0"-166"0,-2-2-16 0,2 2-32 0,0-4-34 0,0 2 59 0,-2 2-66 0,2 4-3 16,0-4 27-16,-3-4-27 0,3 6 41 16,-2-2-35-16,-4 2-47 15,-2 0 34-15,0 2-58 16,-3 0 8-16,-7 4-9 15,5 10 7-15,-5 0 4 16,-3 12-11-16,2 6 0 16,-2 3 9-16,8-2-8 0,6-2-1 15,7-5 0 1,5-4 6-16,4-4-12 16,4-8 6-16,7-2 0 0,-2-4 20 15,4-8-20-15,-2-4 0 16,1-2 0-16,-2-6 2 15,-1-4 5-15,-7-1-7 16,1 2-7-16,-6-7 6 16,-1-1 1-16,-3 1 0 15,-2 6-1-15,-2 4 2 16,-3 6 4-16,3 4-5 16,0 6-23-16,0 10 16 15,-3 8-1-15,0 9 8 16,5 9-1-16,5 0 10 15,6-6-16-15,9-6 7 0,2-6-29 16,3 0 28-16,-4-10-15 16,0 0-11-16,-5-10 26 15,-1-4 2-15,-1-4 28 16,-3-2-29-16,1-6-2 16,-1 0 2-16,-3-4 0 15,0-4-8-15,-4 3 8 16,2 1 0-16,-1 7-6 15,-1 2 6-15,-2 9-21 16,-2 3 20-16,2 2-18 16,0 7 2-16,5 6 16 15,3 4 1-15,3 9 3 16,5-1-3-16,-3-2-15 16,3-2 15-16,-5-4 1 15,-1-2 5-15,-8-6-6 16,0-6 1-16,-4-4 12 0,3 2-13 15,-3-4 0-15,0-2 46 16,0-6-16-16,6-6-30 16,-2-8-6-16,6-2-32 15,-4-4 28-15,5 2-64 16,3-7 16-16,-1 11 44 16,3 2 2-16,1 10 6 15,0 8 6-15,0 12 0 16,1 10-18-16,1 8 18 15,2 5-8-15,-3 1 7 16,4-4-5-16,-4-2-92 16,2-4-152-16,16 14-122 0</inkml:trace>
  <inkml:trace contextRef="#ctx0" brushRef="#br0" timeOffset="-107327.72">8135 15440 1676 0,'-4'-4'279'0,"-3"4"-96"0,-1-4-76 0,-1 4 14 0,-3 4-56 0,-1 2-43 0,-1 10 19 0,1 8 16 0,5 6-35 0,0 1 44 0,8 1-66 0,8-5-4 0,0-4 4 16,3-10 2-16,3 0 9 16,3-9-11-16,2-8 0 15,0-6 14-15,-1-2-14 16,0-6-18-16,-7 0-12 15,-2-5-15-15,-5 0 28 0,-4 2-16 16,0 2 33-16,-2 6-9 16,0 5 9-16,2 6-21 15,-2 8-1-15,0 11 22 16,4 10-15-16,0 1 15 16,2 3 0-16,6-1-14 15,5-8 14-15,1-8-37 16,-1-4 7-16,3-6 30 15,0-8 4 1,-2-4-4-16,-1-2 0 0,1-4 17 16,-1-3-17-16,-3-2 0 15,-2-2 4-15,4-2-4 16,-3 0 1-16,-2-3-1 16,0 8 0-16,2 8-7 15,-4 2 7-15,-3 12-15 16,6 4 15-16,-2 6 10 0,5 8 28 15,1 5-38-15,-1-4 0 16,-1 0 90-16,1-5-72 16,-7-9-6-16,-2-2 6 15,1-7 15-15,-5 2 42 16,3-4-39-16,-1-5-4 16,5-6 19-16,3-7-51 15,2-6-9-15,1-6 8 16,5-3-39-16,-3 3 13 15,8 2-36-15,0 8 48 16,-2 12-3-16,-3 10 18 16,-3 8-12-16,-1 8 11 0,1 8 1 15,2 0-5 1,4 2 5-16,4-8 0 16,2-5 6-16,4-8-6 15,0-5 0-15,0-5-1 0,-2-8 2 16,-2-1 26-16,-2-6-27 15,-6 0 0-15,-1-2 12 16,-1-4-10-16,-9 4 8 16,1-2 10-16,-5 2-1 15,-2 4 34-15,-4 6-29 16,0 0-3-16,-2 10 28 16,-7 2-49-16,-5 6-9 0,-1 10 8 15,-4 8 1 1,5 6-13-16,7 0 13 0,7-2 0 15,4-2-5-15,5-8 5 16,2-8 0-16,2-2 3 16,4-12 3-16,1-6 36 15,7-8-42-15,-4-8 0 16,6 0 9-16,-2-4-9 16,-1 6-10-16,-2 6 10 15,0 6 0-15,0 12-9 16,2 8 9-16,-2 4-9 15,7 12-5-15,-7-2 14 16,0 4-6-16,-2-2-28 16,-5 2-167-16,-6-4-131 15,-29 31-511-15</inkml:trace>
  <inkml:trace contextRef="#ctx0" brushRef="#br0" timeOffset="-106895.47">7119 16369 1811 0,'0'0'469'0,"5"-4"-307"15,6 0-64-15,12-9-5 0,10 3 28 0,17-3-50 0,9-6-40 0,8 7 4 0,4-6-25 0,4 0 70 0,-3 4-80 0,-7-4-2 0,-7 0-5 0,-18 10-2 16,-15 4-116-16,-15 8-215 16,-14 4-236-16,-77 42-280 0</inkml:trace>
  <inkml:trace contextRef="#ctx0" brushRef="#br0" timeOffset="-106684">7204 16489 1718 0,'6'-2'383'0,"8"0"-277"16,20-10 80-16,17 2-3 15,16-8-61-15,10 0-44 16,2-4-27-16,6-4-14 15,-6-1-7-15,-5 4-16 0,-11 5-28 16,-21 9-236 0,-5 5-653-16</inkml:trace>
  <inkml:trace contextRef="#ctx0" brushRef="#br0" timeOffset="-101296.03">11947 14582 1505 0,'0'0'333'0,"0"-4"-207"0,0 0-60 0,-4 0 40 0,4 0-5 0,-2 2-7 0,2 0-52 0,2 2-24 0,-2 0 56 0,2 0-50 0,-2-2 19 0,2 2-1 0,-2 0 20 16,-2 0-10-16,4 2-52 15,1 6 12-15,1 8 69 16,3 12-36-16,0 4-19 16,-1 4 8-16,5 8-13 0,-4 0 2 15,2-2-23-15,0 1 0 16,-2 3 21-16,0 2-21 16,-3 0 0-16,-2 2 1 15,0-4 7-15,-4 2 7 16,2-7-15-16,-2-1 0 15,0-12 10-15,0 2-10 16,-3-8-9-16,3 0 9 16,-1-2 0-16,1 4 12 15,-2 0-12-15,4 6 0 16,-3-2 0-16,-1 6 0 16,2 2 0-16,0-4 0 15,2-4 0-15,0-1 4 16,2-7-4-16,-2 0 0 0,2-4 10 15,0 2-10-15,0 2-6 16,1 0 0-16,-3 2 6 16,0 2 18-16,2-6-18 15,-2 0 0-15,0-2 0 16,2-2 0-16,0 0 0 16,1 0 0-16,-1-2 6 15,-2 6 4-15,7-8-10 16,-5 7 0-16,0 1 2 15,-2-9-2-15,2 5-6 16,-2-1 4-16,0-9 4 16,2 6 1-16,-2-10-3 15,3 4 0-15,-3 0 1 16,2-3-1-16,-2 8-5 0,0-5 4 16,0-4 2-16,2 4 2 15,-2-4-3-15,3 1 0 16,-3-1 8-16,0 3-8 15,0-3-8-15,0 0 7 16,0 2 2-16,0 2 2 16,0 0-3-16,0 4 0 15,-3-6 0-15,6 6 0 16,-3-4 0-16,-3 2 0 16,3 2 1-16,-2-4 2 15,0 4-3-15,-1 2 0 16,1-2 3-16,0 2-3 15,-2 0 0-15,2 2-1 0,-3-2 1 16,0 2 11-16,3-2-11 16,0 2 0-16,0-4 0 15,-1 2 0-15,1-2 0 16,0 2-1-16,0-6 7 16,0 0 8-16,2 2-14 15,0-6 0-15,-2 0 21 16,4 0-15-16,-2 0 12 15,0 0-11-15,2 0 5 16,-2 0 32-16,0 0-44 0,0 0 0 16,0 0 19-1,2 0-19-15,5 0 0 0,9 0 0 16,-1-6 6-16,5 4 11 16,3 0-17-16,-2 2 0 15,6-4-6-15,0 0 6 16,-2 0 0-16,2 2 0 15,-1 0 1-15,-3 0 8 16,7 2-9-16,-5 0-4 16,4 0 2-16,2 0 2 15,0 2 0-15,0-2-1 16,3 2 2-16,1-2 6 16,-1 0-7-16,2-2-1 15,-3 0 1-15,1-2 1 16,1 0-1-16,-4 4 0 15,-4 0 0-15,2 0 3 16,0 0-3-16,-5 0-3 0,5 0-6 16,0 4 9-1,-2-4 0-15,4 0 0 0,0 4 7 16,-4-4-10 0,2 2 3-16,-2 0-4 0,-2 4 3 15,0-6 1-15,-2 4-1 16,0 0 0-16,4-2 2 15,-5 6 1-15,5-4-2 16,-5 0 0-16,2 0 6 16,-1-4-5-16,4 0-2 15,-1 0 0-15,-2 0 1 16,3 0 8-16,-4 2-8 16,2-2 0-16,-6-2 0 0,1 2 0 15,-5 2 0-15,6-4-1 16,-1 2 1-16,3 0-3 15,-4 0 3-15,6-4 0 16,-3 4 2-16,2-4-2 16,-1 0 0-16,1 4-5 15,1-6 5-15,-5 4 9 16,2 0-9-16,1-2-4 16,1 0 3-16,0-4 2 15,3 2 6-15,2-2-7 0,-2 2 0 16,2 2 0-1,0 0 0-15,-2 0-9 0,2 4 9 16,-2 0 0-16,-8 0 9 16,-1 4-9-1,1-4 0-15,-9 0-1 0,3 0 1 16,3 0-8-16,2-4 8 16,2 0 0-16,0 0 9 15,0 2-9-15,-2 2 0 16,-3-8 3-16,3 8-3 15,1-4-4-15,0 0 4 16,1-2 0-16,1 2 6 16,-2-4-6-16,4 2 0 15,-3 2 5-15,5-4-5 16,-6 2-6-16,4-2 5 0,-6 4 2 16,4 0 4-1,-6-2-5-15,1 2 0 0,0 0 3 16,-3 4-3-16,-2-4-6 15,2 0 0-15,0 2 12 16,1-2-1-16,4 0-5 16,-2 4 0-16,-1-6 0 15,3 4 0-15,-5 0-9 16,5-2 3-16,-5 0 6 16,1 0 6-16,1 4-6 15,-6 0 0-15,0-4 2 16,-2 4-2-16,-1-2 0 15,-4 2 1-15,-2 0-1 16,-2 2 7-16,0-2-7 0,-4 4-40 16,-8 4 40-16,-20 2-115 15,-14 12-154-15,-21 0-244 16,-138 32-105-16</inkml:trace>
  <inkml:trace contextRef="#ctx0" brushRef="#br0" timeOffset="-100360.81">13817 15049 1519 0,'-2'-6'513'0,"2"6"-216"0,0-8-117 0,-2 6-30 16,2 4 31-16,0-2-121 0,0 0-21 0,0 0 9 0,2 0-31 0,-2 0-16 0,2 0-1 15,2 4-41-15,1 4 17 0,1 2-255 16,-3 6-248-1,-17 30-217-15</inkml:trace>
  <inkml:trace contextRef="#ctx0" brushRef="#br0" timeOffset="-100181.89">13811 15254 1725 0,'-3'-2'543'16,"3"2"-339"-16,0-2-117 15,0 2 12-15,0 0-21 16,0 0-78-16,3 0 19 16,-3 2-38-16,6 4-136 0,0 2-208 15,8 6-622-15</inkml:trace>
  <inkml:trace contextRef="#ctx0" brushRef="#br0" timeOffset="-100023.47">13763 15338 1731 0,'-2'-10'700'0,"0"6"-499"15,-4 0-123-15,6 0-30 16,0 4-48-16,2 4-48 16,-2 0-321-16,-11 18-9 15</inkml:trace>
  <inkml:trace contextRef="#ctx0" brushRef="#br0" timeOffset="-99844.86">13539 15163 1981 0,'-3'0'360'0,"3"0"-249"15,0 2-111-15,-2 10-71 16,2 5-149-16,-8 15-697 16</inkml:trace>
  <inkml:trace contextRef="#ctx0" brushRef="#br0" timeOffset="-99658.84">13516 15101 1960 0,'0'0'458'0,"0"0"-375"15,2 0-43-15,0 0-40 16,6 4-54 0,0-2-151-16,37-4-425 0</inkml:trace>
  <inkml:trace contextRef="#ctx0" brushRef="#br0" timeOffset="-99439.91">13730 14937 1601 0,'-2'-2'639'0,"4"0"-457"15,-2 0-154-15,0 4-5 16,4 2-23-16,4 4-26 15,0 6-148-15,21 18-312 16</inkml:trace>
  <inkml:trace contextRef="#ctx0" brushRef="#br0" timeOffset="-99248.75">13863 14905 1895 0,'0'0'371'0,"0"0"-277"0,6 4-86 16,-2-4 13-16,2 6-21 15,7 2-204-15,6 10-299 16</inkml:trace>
  <inkml:trace contextRef="#ctx0" brushRef="#br0" timeOffset="-99077.18">13613 15150 1921 0,'0'0'356'0,"0"0"-170"15,-1 0-120-15,2 0-27 16,2 0-21-16,0 1-18 15,4 2-45-15,3 2-105 16,-2-1-128-16,13 15-43 16</inkml:trace>
  <inkml:trace contextRef="#ctx0" brushRef="#br0" timeOffset="-98908">13594 15226 1734 0,'3'-4'360'0,"-1"4"-169"0,2-9-97 16,3 5 40-16,2-1-86 16,6 1-47-16,3 4-1 15,0-5-35-15,4 10-250 16,20-1-403-16</inkml:trace>
  <inkml:trace contextRef="#ctx0" brushRef="#br0" timeOffset="-98735.04">13850 15129 458 0,'-2'-4'1701'0,"2"2"-1380"0,0-8-148 16,0 10-89-16,0 0-41 15,2 0-43-15,1 2-18 16,-3-2-169-16,2 8-286 15,-25-8-841-15</inkml:trace>
  <inkml:trace contextRef="#ctx0" brushRef="#br0" timeOffset="-98537.7">13675 15035 1876 0,'0'0'354'0,"3"0"-236"0,1 0-74 16,-4 0-22-16,4 2-22 15,0 4-61-15,5-2-197 16,3 2-9-16,7 2-1252 16</inkml:trace>
  <inkml:trace contextRef="#ctx0" brushRef="#br0" timeOffset="-98360.64">13701 15039 1794 0,'-2'-2'321'0,"2"2"-143"0,0-2-28 16,2 2-46-16,0 0-44 16,-2 0-30-16,2 0-24 15,0 2-5-15,2-2-1 16,2 2-121-16,0 6-139 15,1 12-277-15</inkml:trace>
  <inkml:trace contextRef="#ctx0" brushRef="#br0" timeOffset="-98177.27">13730 15123 1860 0,'0'0'345'0,"0"0"-229"16,0 0-83-16,2 0-24 16,0 2-9-16,6-2-176 15,11 4-125-15</inkml:trace>
  <inkml:trace contextRef="#ctx0" brushRef="#br0" timeOffset="-97955.03">13652 14963 1888 0,'0'0'288'0,"0"-4"-228"0,3 4-60 16,-3 4-42-16,4-4-231 16,-8 4-1267-16</inkml:trace>
  <inkml:trace contextRef="#ctx0" brushRef="#br0" timeOffset="-97699.43">13603 14825 2039 0,'0'0'349'15,"0"0"-188"-15,0 0-95 16,0 0-26-16,2 0-40 15,0 4-36-15,3-3-30 16,-1 8-228-16,-4 11-220 16</inkml:trace>
  <inkml:trace contextRef="#ctx0" brushRef="#br0" timeOffset="-97518.77">13616 14927 1699 0,'-3'0'688'0,"3"0"-533"15,-1-4-112-15,-1 8-42 16,2 4 53-16,0 6-54 16,-3 10-46-16,1 10-250 15,-9 16-371-15</inkml:trace>
  <inkml:trace contextRef="#ctx0" brushRef="#br0" timeOffset="-95113.99">14283 14616 1470 0,'0'-2'259'0,"-3"2"-67"0,1-4-136 0,2 4 11 0,-2 0 8 0,2 0-25 16,0-4 7-16,-2 2-20 0,0-2-20 0,0-2 97 0,-6 0-62 15,6 0-11-15,-4 2-17 16,-3-4-17-16,-3 2 10 15,-3 0-17-15,2 2 0 16,-3 2-8-16,-2-8 8 16,-2 6 0-16,-2 0 0 15,-1 0 1-15,-4-4 6 16,4 4-7-16,-9-2 0 16,1-2 2-16,-2-1-2 15,-6 2 0-15,6-1-6 16,-2-4 12-16,3 3-5 15,8 5-1-15,6-3 0 0,4 3 3 16,2 0-3 0,-2 1-13-16,1 2 12 0,-6 1 2 15,4 0-7-15,-3 4 6 16,-1 0-4-16,-2 6 3 16,-6-2 1-16,4 2 0 15,-2 0-2-15,-2-2 13 16,2 4-20-16,1-2 9 15,6-4 0-15,-4 4 10 16,6-2-10-16,-4 0-1 16,0 4-8-16,-3 2 9 15,6 0 9-15,-5 2-9 16,6-2-9-16,-4 0 9 16,4-2 17-16,1 4-16 15,2 0-1-15,1-6 1 0,-1 4 43 16,2-2-44-1,-2 2 0-15,3 0 24 0,-3 4-9 16,0-2-15-16,1 4 0 16,2-3 21-16,-1 5 11 15,-3-4-31-15,3 4-1 16,1-4 21-16,2 4-13 16,-3 2-1-16,2 0-7 15,2 4 17-15,-2-4 4 16,3 0-21-16,-4-2 0 15,4-2 6-15,1-2 1 16,3 0-6-16,0 0-1 16,2-2 8-16,0-2 29 15,2 4-37-15,3-1 1 16,-1-2 27-16,0 2-20 0,4 1-7 16,-2-4-2-16,1 4 7 15,1-2 4-15,2 4-10 16,3-4 0-16,-1 0 0 15,-2 0 0-15,1-2 6 16,3-2-6-16,-3 2 1 16,5 0 25-16,1-4-26 15,-1 6 0-15,6-2 19 16,-2-2-19-16,1 2 16 16,-2 0-16-16,6 0 1 15,-1 0 20-15,5 4-21 16,0 3 0-16,1-7 4 0,-1-2-3 15,2 2-1 1,-2-4 0-16,2-1 0 0,0-2 14 16,2-1-14-16,-1-1 0 15,-1 4 1-15,0-5-1 16,2 4 11-16,-1-6-11 16,7 2 0-16,1 0 6 15,1 0-6-15,-1-4 0 16,-1 0 1-16,4-4-1 15,-3-2 3-15,-2 2-3 16,1-4 0-16,-4-2 9 16,-4 2-9-16,0-2-4 15,-2-2 4-15,3-1 0 16,-6-2 12-16,6-3-12 16,-4-3 0-16,-1 6 4 0,2-6-4 15,-5 7-6-15,-1-4 6 16,-4 4 0-16,0-4 6 15,-3 0-6-15,-1 2 0 16,1-6 3-16,-3-2-3 16,3 2-10-16,-3-8 9 15,-2 2 2-15,0 2 1 16,-2-6-2-16,-3 6 0 16,-3-5-16-16,-3 3 16 15,-5 2-11-15,-1 2 5 16,-3 2 12-16,-7 4-9 0,3-2 3 15,-1 0 0 1,-3 0-22-16,3 0 22 0,-1-2-26 16,1 0 25-16,3-4-1 15,3 2-17-15,-4-1 16 16,3 3 3-16,1 3-38 16,-6 1 34-16,-1 1-46 15,-4 7 17-15,-1-4 12 16,-2 2 15-16,0-2-22 15,2 0 7-15,-4 0-8 16,3-2 29-16,1 2-3 16,3 2-3-16,-4 6 12 15,3-4-21-15,1 8 15 16,-6 2 0-16,1 4-9 0,0 4 9 16,4-4-8-1,1 2 7-15,5 2-22 0,-1-2-52 16,1 4-180-1,1 26-119-15</inkml:trace>
  <inkml:trace contextRef="#ctx0" brushRef="#br0" timeOffset="-94052.28">14474 14776 1561 0,'4'0'313'15,"-1"0"-185"-15,0-4-59 0,5-2 34 0,5-2-23 0,8 2-80 0,-1 2 63 0,4-4-37 0,0-2 11 0,5 0 34 0,3-2-14 0,4-2-14 0,8 0 26 0,7-2-48 0,5 2 63 0,10-4-84 0,2 2 2 0,1 2 7 16,0 0-9-16,-5 0 0 15,1 0 0-15,-3 0 1 16,5 4 8-16,-2-4-9 16,2 8 0-16,-3-4 2 15,-3-1-1-15,-3 4 11 16,-8 1-12-16,0 1 11 16,-8 0 10-16,-7 1-21 0,-4 2 0 15,-6-2 0 1,-7 4 0-16,-5-3 1 0,-8 3-1 15,0 0 1-15,-5-1 24 16,-5 1-25-16,2 0 0 16,1 0 3-16,0-3-2 15,-4 3-1-15,-5-5-18 16,-3 3-99-16,-12-2 50 16,3 0-77-16,1 0 48 15,-5-5 73-15,2 0 23 16,3-1 0-16,0-3 0 15,2 4 0-15,7 0 68 16,1 1-59-16,6 4 42 0,3 3 23 16,3 1-32-16,3 0 1 15,6 0-43-15,2 0 0 16,4 4 36-16,8 1-36 16,-1 5 0-16,3 2 15 15,-4 1 4-15,2-2 37 16,-5 6-49-16,0-5-1 15,-11 2 47-15,2 0-53 16,-9-4 0-16,-9 6 1 16,-3 0 8-16,-19 8-4 15,-9 4-5-15,-9 6-252 16,-51 30-380-16</inkml:trace>
  <inkml:trace contextRef="#ctx0" brushRef="#br0" timeOffset="-93276.41">16277 14057 1657 0,'0'0'326'0,"2"4"-253"0,-2 1 29 0,0 12 60 0,0 5-10 0,2 4-31 0,-2 4-35 0,2 2-56 0,-2 0 58 0,0 0-88 0,0-2 2 16,0-2 6-16,-2-4-8 15,-2-2-41-15,-3-6-115 16,-2-2-132-16,-2-4-36 16,-2 3-481-16</inkml:trace>
  <inkml:trace contextRef="#ctx0" brushRef="#br0" timeOffset="-92848.29">16545 14011 1529 0,'-4'0'357'0,"2"0"-249"16,-4 4-55-16,-3 3 52 16,-5 10-12-16,-5 5-8 15,-4 1-5-15,-1 6-61 0,-1-5 76 16,1-2-90 0,-3-2-4-16,7 0 13 0,-3-12-13 15,10-2 5-15,3 0-6 16,-2-4 9-16,5-2-3 15,5 0-6-15,2 0 0 16,0 2 10-16,5 0-9 16,3 4 14-16,8 6 13 15,7 2-14-15,6 4 88 16,4-2-84-16,-2-2-17 16,3 0 26-16,-1-4-21 15,0 0 2-15,1-4-8 16,-7 0 0-16,-3-2-29 0,-6 2-43 15,-2-2-184-15,5-1-227 16</inkml:trace>
  <inkml:trace contextRef="#ctx0" brushRef="#br0" timeOffset="-92142.48">16827 14249 1487 0,'0'-2'576'0,"0"0"-361"0,3-2-74 0,-3 4-93 0,2 4-18 0,2 0-12 0,0 8 6 0,5 6 49 0,-2 2-73 0,0 0 1 0,-5-2 40 0,0-5-35 0,-2-4-6 16,0-3 9-16,0-2-8 16,-2-4 16-16,2 0-17 15,0 0 0-15,0 0 38 16,0-1-32-16,0-6-3 15,2-4-3-15,5-10 1 0,2-7-7 16,6-2 0 0,4-2-56-16,2 0 47 0,0 6-33 15,-1 8 21-15,-3 8 26 16,1 4-3-16,-5 6-10 16,-1 6 2-16,-3 6 6 15,-1 6-3-15,4 2 9 16,-5 0-11-16,-3 0 10 15,0-6 2-15,-2 0 15 16,-2-6-16-16,3-4 0 16,-3 0 14-16,-3-4-13 15,3 0 11-15,0-4 13 16,3 0-17-16,1-8-4 0,3-4-4 16,11-8-9-16,0 0-12 15,2 0 14-15,6 4 5 16,1 2-4-16,2 10 6 15,-6 6 5-15,1 6-5 16,-6 10 0-16,0 8 24 16,-5 6-4-16,-1-2-7 15,-6 2-11-15,5 0 16 16,-7-4-36-16,3-4 1 16,-4-4-221-16,-6 7-137 15</inkml:trace>
  <inkml:trace contextRef="#ctx0" brushRef="#br0" timeOffset="-91719.68">17474 14243 1762 0,'6'0'228'0,"5"-2"-175"0,9 0 77 0,9-2-22 0,7-2-21 0,-1-2-24 0,3-4-55 0,1 2 83 0,-6-8-59 0,-6 6-26 0,-12-4 19 0,-7 4-19 0,2 0-5 0,-8 2 2 0,-4 0 10 16,-8 6 22-16,0 0-35 15,-9 4-11-15,-2 1 11 16,0 6 12-16,-5 5-12 16,6 4 0-16,0 6 7 15,6 0 37-15,7 0-44 16,5 0 0-16,7 0 4 16,6-4-2-16,7-4 5 15,6 0-7-15,10-6-53 16,3-6-58-16,6-2-266 15,62-16-284-15</inkml:trace>
  <inkml:trace contextRef="#ctx0" brushRef="#br0" timeOffset="-90726.35">18112 14061 1662 0,'-6'0'288'0,"-1"1"-201"16,-8 8-15-16,-5 4 95 15,2 10-95-15,0 3-21 16,7 2-12-16,6-2-15 16,7-2 6-16,5-6-30 15,2-6 1-15,7-4 42 16,-2-6-41-16,6-4 7 0,-3-2 19 15,1-8-22-15,2 0-6 16,-6-6-9-16,1-2 2 16,-8-2-23-16,4 2 30 15,-2 0-27-15,-3 1 19 16,1 8 8-16,-2 3-1 16,-3 8-21-16,0 1-27 15,-2 8 38-15,2 5 11 16,3 6 0-16,-1 2 1 15,6 0 0-15,-4-6 7 16,3-2-8-16,-3-6 0 16,-4-4 0-16,3-4 6 15,-2 0 15-15,1-2 43 0,5-4-29 16,4-4 18-16,1-6-53 16,-1 0 0-16,1-2 8 15,-2 0-8-15,4-2-39 16,2 2-2-1,-4 8-14-15,-6 0 54 0,1 7-59 16,1 6 27-16,-6 3 13 16,2-1 20-16,1 4-12 15,-1 3 12-15,-1-6 1 16,2-4 25-16,-3 0-26 16,-1-2 0-16,-1-2 90 15,0-2-53-15,4 0-17 0,1-10-10 16,-3 6-8-1,1-5 31-15,0 4-33 0,-3-1 0 16,0-3 5-16,-2 5-5 16,4-2 0-16,-4 2-1 15,3-2 1-15,-3 5 6 16,0 1-6-16,2 1 0 16,-2 1-12-16,2 2 12 15,0-2-17-15,2 0 16 16,2-3 1-16,2 1 9 15,1-3-9-15,3 1 0 16,-4 2 5-16,1-2-5 16,-1 4 0-16,0 2 9 15,3 2-9-15,1 7 59 16,3-2-31-16,7 8-11 0,0-1 61 16,7 1-60-16,0 3 12 15,-7-5 9-15,-3 0-29 16,-11-4 46-16,-6-4-56 15,-4 4 0-15,-6-4 36 16,-9 2-35-16,-1 3 14 16,-5-2-12-16,0-4 17 15,0 0 2-15,8-4-22 16,1 0 0-16,4 0 17 16,5 0-17-16,5 0 0 15,0 0 0-15,0 0 0 0,2-2-30 16,-2 2-10-1,0 0-148-15,-4 0-79 16,-10-10-398-16</inkml:trace>
  <inkml:trace contextRef="#ctx0" brushRef="#br0" timeOffset="-89968.23">17411 14704 1192 0,'0'-2'373'0,"0"2"-154"0,0 0-112 0,0 0-10 0,2 0 4 0,3-2 70 0,5-2-111 0,9-2 15 15,0-4 49-15,10 4 1 0,-2 0-31 0,6-2-94 0,4 2 11 0,3 2 20 0,-3-6-31 0,-1 4-11 0,-3 0 10 0,-13 4-16 0,-7-2-137 0,-3 4-137 0,-17 4-178 0,-40 22 101 16</inkml:trace>
  <inkml:trace contextRef="#ctx0" brushRef="#br0" timeOffset="-89707.58">17386 14807 1493 0,'7'-5'495'0,"4"1"-354"15,11-5-82-15,12-1 118 16,3 1-77-16,6-3-16 16,-3 6-30-16,3-6-15 15,-1 2 20-15,-2 0-59 16,-3 2-30-16,-5 0-36 16,-3 2-408-16,16-12-1007 15</inkml:trace>
  <inkml:trace contextRef="#ctx0" brushRef="#br0" timeOffset="-83761.06">18360 13838 899 0,'-5'-2'246'0,"3"-4"-127"0,0 0-65 0,-2 2-23 0,4-2-5 0,0-2-26 0,2-4-69 0,0 0-143 16,0-2 55-16,-15-4-104 15</inkml:trace>
  <inkml:trace contextRef="#ctx0" brushRef="#br0" timeOffset="-83077.27">17219 14279 462 0,'-7'0'982'0,"1"2"-817"0,-7 0-81 0,-5 4-6 0,5-2 49 0,1 0-22 0,1-2-69 0,7 0 44 0,4-2 56 0,0 0-64 0,2 0-18 16,-4 0 27-16,4 0-40 0,-2 0 20 0,0 2-49 0,4-2-4 15,3 0 53-15,13 0-59 0,22-2 62 16,26-6-11 0,27-6-37-16,74-18 20 0,-111 24-36 15,61-10 0-15,-6 2 8 16,-8 0-8-16,-5 0-2 16,-7 2 2-16,-3-4 0 15,-8 0 9-15,-15 4-9 16,-11 6-1-16,-23-2-22 15,-18 8 23-15,-10 0-72 16,-16 4-43-16,-18 2-154 16,-20 4-184-16,-143 24-576 15</inkml:trace>
  <inkml:trace contextRef="#ctx0" brushRef="#br0" timeOffset="-82684.01">17231 14303 1248 0,'-25'2'316'16,"7"4"-139"-16,-18-2-94 15,11-2 49-15,12 0-11 16,9-2 5-16,6 0-58 16,5 0-52-16,7 2 46 15,13 0 44-15,21-2 5 16,25-4 12-16,22 0-51 0,71-18-21 15,15-4-25-15,-121 16-17 16,-4-2 39-16,55-10-48 16,-11 0 0-16,-8 0 36 15,-16 4-24-15,-16 4-10 16,-18 2-2-16,-18 8 13 16,-13 0 15-16,-11 4-28 15,-2 0 0-15,0 0 43 16,0 2-20-16,0-2-10 15,-1 0-13-15,-1 0 9 16,-4 0-13-16,-11 2 4 16,-1 4-105-16,-11 8-135 15,-13 6-299-15,-110 40-1022 16</inkml:trace>
  <inkml:trace contextRef="#ctx0" brushRef="#br0" timeOffset="-81877.25">16758 15087 228 0,'-5'-4'1727'0,"3"0"-1379"0,-2-2-195 0,2 2 42 0,2 4-127 0,2 4-47 0,-2-2-9 0,0 10-11 0,2 10 76 0,0 10-74 0,0 13 8 0,-2-5 28 0,0 4-39 0,-2-2-15 0,-2-2-2 16,-3-2-112-16,1-6-105 15,-3-6-145-15,-13 2-820 0</inkml:trace>
  <inkml:trace contextRef="#ctx0" brushRef="#br0" timeOffset="-81511.02">16963 15163 1531 0,'-13'9'182'0,"-1"1"-100"15,-17 12-68-15,2-4-13 0,5 0-1 16,-1-6 0-16,9-2 7 16,3-6-6-16,9-2-1 15,2-2 115-15,2 0-58 16,2-2-13-16,2 2 22 15,7-3-42-15,3 6 60 16,5 1-32-16,8 2-17 16,2 6 58-16,0 2-53 15,3 0-23-15,-1-2-17 16,-7 2 18-16,3 0-11 16,0-2-7-16,-7-2-25 0,2 4-61 15,1-6-188 1,37 6-675-16</inkml:trace>
  <inkml:trace contextRef="#ctx0" brushRef="#br0" timeOffset="-80561.38">16803 15244 1381 0,'4'0'364'0,"-4"-4"-196"0,4-2-61 0,3-2 1 0,5-5 0 0,10 4 25 0,5-9-70 0,5-5-33 0,5 1 95 0,0 0-80 16,1-4 1-16,-5 2 1 15,-4 6-32-15,-6 4 0 16,-12 8-15-16,-7 2-59 16,-4 6-28-16,1 4-199 15,-2 24-95-15</inkml:trace>
  <inkml:trace contextRef="#ctx0" brushRef="#br0" timeOffset="-79763.98">17540 14993 1582 0,'0'-2'370'0,"0"0"-134"0,0 2-95 0,0 2-53 15,0 6-68-15,0 14 125 16,2 8-67-16,-2 6-49 16,5 4 34-16,-1-4-39 15,0-5-18-15,-2-3-6 16,-2-6 1-16,-2-8 5 15,-2 4-6-15,-2-10-34 16,-1 0 16-16,1-2-65 16,-4-6 22-16,1 0 5 15,3-10-29-15,-4-6 52 16,4-4-72-16,-1-10-27 16,3-5 70-16,4 2 10 0,6 2 46 15,-1-3 6-15,1 10 1 16,2 2 82-16,-4 6-8 15,0 4-3-15,-1 8 39 16,-3 2-62-16,2 4-28 16,2 8-3-16,8 2 33 15,3 8 50-15,5 4-64 16,0 4-31-16,7-1 23 16,-3 0-20-16,5-4-8 15,2-1-1-15,-6 0 10 16,2-8 2-16,-10-2-12 15,2-2-1-15,-11-6 1 16,-1-2 6-16,-5 0 4 0,-2-4 14 16,3-3-3-16,1-6 59 15,1-1-80-15,1-6 0 16,-2-4 0-16,1-5 6 16,-3 1-6-16,3-2 0 15,-1-2 6-15,1 2 3 16,-3-2-9-16,0 6-3 15,-4 2 3-15,0 6 0 16,-3 6-7-16,-2 2 6 16,3 6 2-16,-3-2-28 15,1 4 27-15,1 0-33 16,-1 4-27-16,1-2-68 0,0 10-94 16,10-6-76-16,38 22-262 15</inkml:trace>
  <inkml:trace contextRef="#ctx0" brushRef="#br0" timeOffset="-79079.33">18155 14909 1736 0,'0'-4'376'0,"0"4"-128"16,0-4-104-16,0 8-83 0,7 2-53 0,1 6 116 0,4 10-82 0,3 8-10 0,3 6 2 0,-7-4-22 0,1-6 17 0,1-2-29 0,-7-8 0 0,-3-2 10 0,-1-8-10 0,-4-3-3 0,2-2 3 0,0-1 0 0,-3-1 23 0,-1-2-23 0,-2-1 0 0,-6-10-20 0,1 0 17 0,2-8-28 15,0-4 8-15,0-2-23 16,5 2 45-16,0 0-41 0,6 6 0 16,2 2 33-1,7 4-29-15,1 6 16 0,1-4 16 16,3 10 6-1,-3 4 1-15,5 6-1 0,4 4 0 16,2 8 34-16,3 2-34 16,2-2 0-16,-2-2 3 15,2 0 3-15,0-4 5 16,-2-8-11-16,-3-4 0 16,-4-4 27-16,0-6-27 15,-5-4 33-15,1-8 12 16,-5-2-9-16,1-2 33 15,-8-8-45-15,1 2-17 16,-5-5 76-16,-3 12-43 16,-1-4-7-16,-4 9 11 15,0 6-29-15,2 6 38 16,1-3-53-16,1 6 0 0,2 1 23 16,0 2-23-16,2 0 0 15,0 0-1-15,0 0 1 16,0 0-12-16,0 0 12 15,-4 0-68-15,-2 5 8 16,-7 8-136-16,-7 0-287 16,-45 29-300-16</inkml:trace>
  <inkml:trace contextRef="#ctx0" brushRef="#br0" timeOffset="-77029.93">16691 16052 1174 0,'0'-8'504'0,"0"2"-336"0,-2-6-36 0,2 2-15 0,-2 6 12 0,2-4 59 0,0 2-112 0,-3 2 49 0,3 0 34 0,-2 4-48 16,2 0-6-16,0 0-36 15,-2 0-62-15,2 5 37 16,0 13-32-16,0 13-8 16,2 13 20-16,3 0-16 0,-1 0-2 15,0-2-6-15,4-10-43 16,-4 2-2-16,0-2-248 16,-2-10-288-16,-6 5-297 15</inkml:trace>
  <inkml:trace contextRef="#ctx0" brushRef="#br0" timeOffset="-76626.25">17041 16030 1892 0,'-11'0'318'16,"2"4"-207"-16,-16 6-86 16,-2 8 25-16,-4 4-46 15,-6 0 4-15,-1 0 38 16,0-4-37-16,7-8 15 16,6-2 20-16,3-4-16 15,7 0 1-15,1-8-29 16,7 4 0-16,5-4 33 15,4 4-33-15,0 0-15 16,7 8 15-16,3-2 5 16,7 10 78-16,12 8-41 15,10 2-17-15,3-4 53 0,1-4-67 16,0 0-11-16,-3-4 3 16,-9-5 6-16,-2-4-18 15,-8 3-81-15,-3-3-212 16,9 8-211-16</inkml:trace>
  <inkml:trace contextRef="#ctx0" brushRef="#br0" timeOffset="-74916.86">17823 15937 1946 0,'0'0'521'0,"0"3"-464"0,-4 7-19 0,4 8 70 0,4 8-54 0,0 6-11 0,1-4-35 0,2 2-1 0,0-8 32 0,-5 0-39 0,2-8 0 0,-4 0-1 0,0-6 9 0,-2 0-10 16,-5-6 2-16,-2 0-13 16,-6 0-10-16,-1-2 17 15,-4-4-19-15,0-2 19 16,5-2-3-16,-4-10-3 16,9 0-8-16,2-12-34 15,8 2 45-15,2-2-42 16,8 6 35-16,-1 2 10 15,1 5 12-15,-2 12-1 16,-2 5-5-16,5 4 0 16,7 14 39-16,7 4-14 15,6 2 8-15,7 6-13 16,2-2-19-16,0 2 35 16,-2-4-36-16,0-4 10 0,-11-8 8 15,-3 0-18-15,-9-10-1 16,-5 0 1-16,-9-2 0 15,-1-2 12-15,0 0-12 16,-1 0 0-16,1 0 23 16,0 0-22-16,-3-2 32 15,1-6 9-15,0-10-27 16,-3-8 9-16,1-2-24 16,0-2 0-16,2-2 14 15,-1-4-14-15,1 1-1 16,2 8 0-16,-3 4 1 15,3 14 12-15,0-4-12 16,-1 9 0-16,1 0-18 0,-3 4 10 16,3 0-59-16,0 3-92 15,3 2-182-15,1 8-1 16,18 14-867-16</inkml:trace>
  <inkml:trace contextRef="#ctx0" brushRef="#br0" timeOffset="-74491.86">18389 16062 1773 0,'0'0'530'0,"3"0"-425"0,3-4 2 0,5 0-8 0,9 2-54 0,2-6 52 0,3-2-67 0,-5-2-9 0,3 2 23 0,-8-8-16 0,1-3 1 0,-5 7-29 0,-5-4 15 15,-2 4-2-15,-4 2-13 16,-2 6 0-16,-4-6-1 16,-5 10 1-16,-7-2 0 15,-7 4-6-15,-5 6 13 16,1 6 4-16,-1 2-11 15,4 8-2-15,-1 1 2 16,9 4 14-16,3 8-5 16,3-3-9-16,10-6 10 0,7 0 20 15,10-4-30-15,0-4 0 16,8-8 8-16,-1 0-7 16,7-6 7-16,3-4-8 15,-1-2-33-15,4-2-33 16,-1-4-225-16,50-22-327 15</inkml:trace>
  <inkml:trace contextRef="#ctx0" brushRef="#br0" timeOffset="-73713.09">19051 15869 1591 0,'-4'0'295'0,"4"0"-206"16,-3 0-47-16,1 0 6 16,-3 0 51-16,1 0-36 15,-3 4 43-15,-6 0-28 16,-9 10 8-16,-7 0 13 15,-3 8-33-15,-1 5 9 16,-2 0-48-16,3 4-17 16,10-5 58-16,7-2-68 0,12-8-9 15,10-2 9-15,2-4 8 16,9-6 22-16,6-4-30 16,3-4 0-16,6-10 21 15,2 0-21-15,0-4-9 16,-12 0 2-16,2 2-17 15,-9-2 23-15,-3 4-22 16,-6 4 23-16,-7 2-15 16,-3 4 15-16,1 4-7 15,0 0-5-15,0 0-8 16,0 5 20-16,-5 12-13 16,3 5 13-16,4 2-18 15,7-2 18-15,5 0-14 16,5-8-7-16,-5-2 9 15,5-6 0-15,-5-6 12 0,-1-6 0 16,8-8 9 0,-7-2-9-16,2-6 0 0,2-2-1 15,-9 2 2-15,2-6 27 16,-3 2-28-16,3-1 0 16,-2 9 0-16,0 0 0 15,1 4-6-15,3 10 6 16,5 4-9-16,0 6-3 15,-1 10 12-15,3 2 0 16,-7 5 8-16,0-1-8 16,-3-4 0-16,-4 0 1 15,-4-14 8-15,0 2 30 0,0-6 19 16,0-9 13-16,2 0 68 16,0-9-110-1,5-10-20-15,1 1-9 0,10-3-29 16,3 2 22-16,5 6-104 15,-2 4-63-15,3 4-150 16,27 10-364-16</inkml:trace>
  <inkml:trace contextRef="#ctx0" brushRef="#br0" timeOffset="-72732.41">19693 15976 1155 0,'0'-3'894'0,"0"3"-780"0,4-1 6 0,5-3-40 0,2-5-5 0,4 0 46 0,2-4-44 0,0-1 46 0,3 0-75 0,-5-4-20 15,-1 0 38-15,-7 4-18 16,-7 2-7-16,-5 2 11 16,-6 2-51-16,-4 0 52 15,-12 12-53-15,-5 0-5 0,-5 8 5 16,-3 8 0 0,5-2-5-16,8 4-6 15,13 0 11-15,9-4-10 0,10 0 10 16,3-5-9-16,8 1 9 15,5-6 0-15,6-4-2 16,1 2 2-16,3-6 0 16,-2-9 5-16,-7 8-5 15,-1-3-15-15,-8 0 13 16,-7 4 2-16,-4 0-13 16,-2 0 13-16,-2 0-17 15,2 4-1-15,0-4-4 0,0 0-20 16,0 0 28-1,2-4-1-15,-2 4-1 0,3 0-1 16,4-6 1 0,0-1-1-16,-1 2 17 0,0 0-6 15,2-3 6-15,-4 3 2 16,3 0-2-16,1-3 0 16,-2 2 0-1,2 2 1-15,-1-4-1 0,-3 4-19 16,3 2-5-16,-2-2-50 15,1 0-41-15,-1-1 25 16,1 0 34-16,-2 1 35 16,1 0 21-16,-1-4-3 15,-2 6 3-15,-2 2 8 16,2-2 11-16,-2 0-19 16,3 2 14-16,0-8 10 0,3 4-24 15,-2-2 0-15,1-2 4 16,-3 2 10-16,-2 4 8 15,0 0 16-15,-2 2-16 16,-3 0 14-16,-5 2-36 16,-2 6-7-16,1-4 7 15,2 6-8-15,7 2 7 16,4-6-22-16,7 10 23 16,4-2-2-16,10-5 2 15,-3 0 0-15,5 1 5 0,-6-2 1 16,1 1-2-1,-7 0-3-15,-1 0-1 0,-3 0 70 16,-5 0-69-16,-4-1 13 16,-4 2 16-16,-3-2 0 15,-3 2 23-15,0-2-53 16,-1-2 7-16,-7 2 20 16,1-4-27-16,-4 0 0 15,3-4 6-15,-1 0-6 16,7-4-9-16,10-8-150 15,35-42-354-15</inkml:trace>
  <inkml:trace contextRef="#ctx0" brushRef="#br0" timeOffset="-72279.66">20296 15611 1746 0,'-2'-4'490'0,"2"4"-298"0,-2-2-39 0,2 2-66 0,2 0 23 0,-2 0-62 0,0 2-29 0,2 10-18 0,0 6 71 0,0 6 9 16,1 14-69-16,-1-2 3 0,3 0 9 15,1 0-24 1,5-4-6-16,-3-6 5 0,-2-4 2 16,-4-4-13-1,2-8 12-15,-1-2-92 0,-6-4-10 16,3-4-129-16,-2 0-63 16,-2 0 8-16,0-8-65 15,-6 2-187-15,-1-7 538 16,0 0 48-16,2-5 414 15,5 0-205-15,1 2-13 16,6 0-7-16,3 4-31 16,10-2-38-16,11-2-77 15,4 0-47-15,9 4 12 0,7-2-56 16,6-4-7 0,3 0-154-16,87-48-588 0</inkml:trace>
  <inkml:trace contextRef="#ctx0" brushRef="#br0" timeOffset="-70595.83">21074 15705 1678 0,'0'0'483'0,"-2"-2"-318"0,-1 2 15 0,3 2-61 0,3 2-109 0,1 10 34 0,5 12-14 0,0 2-9 0,0 10-21 0,-2-6 13 16,-3-6-7-16,-2-2-6 16,-2-6 0-16,-2-6-22 15,-2-3 22-15,2-8-41 16,-6-2 14-16,4-4-18 16,-3-7 30-16,1-6-40 15,-1-6 38-15,3-2 11 16,-2-8 12-16,2-2-6 0,2 0 0 15,2 4 0-15,2 2 5 16,2 12-5-16,2 12 6 16,-4 2 0-16,3 8-6 15,3 2 0-15,8 14 22 16,10 8-5-16,1 8 26 16,6-6-43-16,4 6 6 15,-2-10 5-15,3-2-11 0,0-2 0 16,-7-12-1-1,-2-2 2-15,-4-4 20 16,-8-12-21-16,-1 2 1 0,-3-2 35 16,-1-6-2-1,-6-4 16-15,-2-4-13 0,-2-4-20 16,-4 0 52-16,-6-2-69 16,-4 2 7-16,-3-2-2 15,-1 6-5-15,3 4-15 16,-2 10-27-16,1 8-70 15,3 4-47-15,-3 6-200 16,5 28-290-16</inkml:trace>
  <inkml:trace contextRef="#ctx0" brushRef="#br0" timeOffset="-70214.89">21711 15835 1710 0,'12'-6'303'0,"0"6"-188"0,15-10 44 0,2-2-24 0,5 2-28 0,-3-4-56 0,-9 2 72 0,-1-2-71 0,-6-2-14 0,-4 2-4 0,-2 0-14 0,-4 0-19 0,-8 6-1 16,-2-2 2-16,-8 6-5 15,0 4 3-15,-11 0-2 0,-1 8 2 16,-4 6 0 0,0 6 0-16,7 6-6 0,2 4 13 15,13 2 2-15,4 0-9 16,11-2 0-16,7-8 11 16,3 0-10-16,9-8 9 15,-1-4-10-15,8-6 0 16,2-5 0-16,1-3 0 15,1-9-96-15,0 3-123 16,-2-8-232-16,49-30-116 16</inkml:trace>
  <inkml:trace contextRef="#ctx0" brushRef="#br0" timeOffset="-69944.78">22263 15677 1606 0,'0'0'371'15,"0"0"-203"-15,-2 0-33 16,-2 6-36-16,0 10 37 16,-1 2-22-16,1 2-73 15,6 2-40-15,7 0 65 16,3-4-54-16,7-2-12 0,-1-6 21 15,4-6-15 1,-4-4-4-16,1-4-2 16,-3-2-153-16,-5-6-218 15,-17-28-1477-15</inkml:trace>
  <inkml:trace contextRef="#ctx0" brushRef="#br0" timeOffset="-69748.09">22203 15502 1020 0,'-2'-4'1294'16,"2"4"-1078"-16,-2 0-138 0,2 0 6 15,0 4-84-15,2 2-63 16,4 2-138-16,26 23-260 15</inkml:trace>
  <inkml:trace contextRef="#ctx0" brushRef="#br0" timeOffset="-68362.76">22654 15557 1613 0,'-3'0'634'0,"3"0"-418"16,-6-5-111-16,6 5-14 16,-2 0-7-16,-1 0-46 15,1 0-2-15,-7 5-18 16,-6 3-12-16,-12 10 36 15,0 6-38-15,5 2 2 16,6 0 12-16,7-8-18 16,7 0-9-16,6-10 3 15,3-2 12-15,6-2 15 16,6 0-21-16,6-8 1 16,10-4 14-16,0 2-14 0,-6-2-1 15,0 4 0-15,-7 12-1 16,3 10-10-16,-3 18 11 15,-5 12 0-15,-5 10 2 16,-7 5-2-16,-12-1-1 16,-7 2 1-16,-13-6 0 15,-6-14-3-15,-3-8 3 16,1-18 0-16,4-10 27 16,4-16-5-16,12-6-21 15,7-12-2-15,8-6 7 16,10-12-5-16,12-4-1 15,4-2-6-15,8 0 6 16,4-11 0-16,-2 3 1 16,-3-2-2-16,-6-2-5 0,-2 0-14 15,-8 8 16 1,-6 4-2-16,-2 15 6 0,-4 13 16 16,-5 12 7-1,0 10 10-15,0 0-32 0,-2 2-1 16,2 14 0-16,2 8 0 15,2 15 8-15,7 11 2 16,7 2-9-16,2-6-1 16,3-2 1-16,-4-4 7 15,-2-4-8-15,-2-10-3 16,-7-12 2-16,0 0 1 16,-6-14 0-16,0 0 6 15,0-6-4-15,5-10 50 0,3-10-52 16,2-6 0-16,-1 0 3 15,5-2-3-15,-5 6 0 16,3 10-2-16,-3 4 2 16,1 10-31-16,-3 4 31 15,5 4-24-15,3 6 24 16,2 4-2-16,5 4 1 16,-3-2 1-16,2-2 0 15,-4-2 4-15,-2-6-4 16,-5-2-3-16,-4-8 3 15,3 0 2-15,1-4 14 16,-4-2-16-16,3-4 0 0,-3 0 3 16,0-8-3-16,1 4-25 15,-6-4 4 1,4 0-18-16,-3 0 7 0,0-1-7 16,-2 5 33-1,0 4-9-15,-2 6 15 0,0 4-7 16,-2 0 7-16,0 2 1 15,-2-2 9-15,0-4-10 16,-3 2 0-16,2-2 6 16,-2 2-6-16,1-2-12 15,4 0 12-15,-3-2 1 16,2-4 17-16,0 2-18 16,2-10 0-16,-1-2 12 15,-3 0-12-15,1 2 0 16,2 4 14-16,-2 8 20 0,-1 2 11 15,3 6-45 1,-1 4-21-16,-1 16 6 0,-3 12 12 16,3 14 3-16,0 14-1 15,4-4 8-15,8-4-11 16,3-1 4-16,5-9 0 16,-1-10-2-16,6-6 2 15,-5-6 0-15,-3-6 3 16,5-10-3-16,-5-2 12 15,3-2-12-15,3-6 0 16,0-6 22-16,-3-4-21 16,-3 0-1-16,-7-4 7 15,-2 0-7-15,-6 0 11 0,-4 4-11 16,-9 4 0 0,-6 1-20-16,-3 12 20 0,-10 6-13 15,-3 4 12-15,-2 5-82 16,8-5-19-16,11 4-229 15,25 5-277-15</inkml:trace>
  <inkml:trace contextRef="#ctx0" brushRef="#br0" timeOffset="-67912.77">23670 15575 1643 0,'0'-5'290'0,"0"5"-89"0,0 0-6 0,2 0-6 0,-4 0-89 0,2 5-35 0,-5 3 8 0,-4 10 8 0,2 4-1 0,1 2-71 16,6-2 9-16,6-4-14 15,10-4-4-15,3-6 0 16,13-4 24-16,4-8-24 0,-2-4-7 16,1-8 1-1,-4 4 6-15,-11-10 21 0,-2 4-21 16,-11 0 0-16,-10-4 18 15,-5 4 2-15,-11 0-10 16,-2 1-10-16,-12 11 9 16,-6 6 0-16,-3 4-9 15,2 5-12-15,9 1-1 16,8-1-62-16,15 5-198 16,27 17-317-16</inkml:trace>
  <inkml:trace contextRef="#ctx0" brushRef="#br0" timeOffset="-67113.58">23892 15498 1907 0,'0'0'520'0,"0"0"-407"15,0 0 13-15,2 4-78 16,3 6-30-16,-1 12 54 16,6 5-36-16,3-5-26 15,3-3 17-15,3-2-9 16,4-7 2-16,1-2-3 16,1-8-16-16,-1 0 66 15,-4-4-54-15,1-6 14 0,-6-2 23 16,-1-2-17-16,-2-8-8 15,-3-1-19-15,-4 0 5 16,-2-2 22-16,-3 7-33 16,-3 8-8-16,1 2 8 15,2 6 0-15,0 4-7 16,0 2-9-16,0 4 11 16,-3 2-13-16,3 7 18 15,0-4-40-15,5 1 19 16,2-10-12-16,-1 2 15 15,3-3 4-15,-2-6 14 16,2-1 17-16,2-2-17 16,3-8 0-16,-1 2 3 15,-4-8-2-15,4 0 14 0,-4 0-15 16,0 2 1-16,-2 2 12 16,-3 4-13-16,1 6-12 15,-3 6 11-15,0 0-28 16,2 8 11-16,5 10 2 15,3 4 16-15,-4 6 3 16,3-6-3-16,1 0 0 16,-1-9 0-16,0-4 6 15,2-7 27-15,6-4 3 16,-2-6-23-16,8-6 65 16,-3-12-55-16,5 0-17 15,0-2 7-15,-8-8-1 16,4 10 2-16,-8-2-14 0,-3 6 0 15,-2 6-3 1,-5 6 3-16,-3 6-12 0,0 2 12 16,-2 0-13-16,-2 4 12 15,0 4-33-15,-3-2 34 16,-1 10-6-16,-1-6 6 16,0 6-6-16,-2-2 5 15,3 0-5-15,-6 0-69 16,1 2-239-16,-20 20-314 15</inkml:trace>
  <inkml:trace contextRef="#ctx0" brushRef="#br0" timeOffset="-65397.83">16954 16589 1591 0,'0'0'276'0,"-2"0"-75"0,2-2-59 0,2 4-47 0,-2-2-26 0,2 0-12 0,1 4-5 16,1-4-7-16,5 8 24 15,7-4 32-15,4-2-58 16,11-4 37-16,11-2-13 15,16-14-29-15,21-4 13 16,11-4-51-16,11-2 6 16,-1-2 12-16,-4 2-18 15,-11 10-9-15,-17 6-59 16,-18 12-148-16,-17 8-160 16,-18 10-81-16,-35 44-439 15</inkml:trace>
  <inkml:trace contextRef="#ctx0" brushRef="#br0" timeOffset="-65074.06">17164 16844 1403 0,'-16'0'369'0,"1"0"-177"16,-6 0-64-16,13 0 67 15,3-2-62-15,20 2-23 16,10-8-7-16,24-4 2 15,13-2 21-15,14 4-64 16,9-4-44-16,1 2 34 16,9-6-37-16,-2 0 3 15,-4-5-1-15,-2 5-10 16,-13-4 32-16,-12 8-39 16,-16 0 6-16,-17 10-6 15,-12 0 0-15,-13 4-11 0,-4 0 10 16,-4 4 2-1,1-4-18-15,-2 0 17 0,1 0-73 16,-7 6-34-16,0-2-170 16,-5 4-219-16,-26 6-1245 15</inkml:trace>
  <inkml:trace contextRef="#ctx0" brushRef="#br0" timeOffset="-63729.97">17073 16960 1664 0,'-3'-2'335'0,"1"2"-136"0,-1-8-23 0,3 8-44 0,-1 0-53 0,1 0-16 0,0 0-48 15,1 0-9-15,-1 8 33 16,0 6-39-16,-1 12 76 16,-2 14-10-16,-2 6-34 0,1 3 20 15,0-3-25 1,-3-2-27-16,0-4 37 0,-2-4-37 16,3-6-1-1,-5-4-7-15,-1-2-13 0,1-2-33 16,-2-4-118-16,0-4-88 15,4-2-49-15,-11-2-169 16</inkml:trace>
  <inkml:trace contextRef="#ctx0" brushRef="#br0" timeOffset="-63313.62">17289 17156 922 0,'-11'9'1015'0,"1"-1"-863"0,-12 14-47 16,-5 6-68-16,-1-2-19 16,-8 2-5-16,2-6-12 15,1-4 41-15,6-10-30 16,5 0 11-16,8-6 28 15,3-4-14-15,7-6-5 16,4 4-20-16,-2-6-6 16,4 2 54-16,0 0-35 15,5 6-2-15,-1-2-2 16,6 8-9-16,3 2 3 16,10 10 39-16,2 2-15 0,0 6 28 15,4-2-47-15,0-4-14 16,-2 0 22-16,-1-6-16 15,-1 2-12-15,-7-6 0 16,1-2-7-16,-6-2-10 16,-1 0-97-16,3-4-201 15,43 0-156-15</inkml:trace>
  <inkml:trace contextRef="#ctx0" brushRef="#br0" timeOffset="-62575.95">17713 17155 1753 0,'0'0'333'0,"0"0"-193"0,0 0-28 0,0 0 25 16,4 0-116-16,-4 0-20 0,2 10 20 0,2 8 65 0,0 8-23 0,3 6-24 0,-1 2-38 0,0-6 53 16,-2 2-54-16,2-12 0 15,-1 0-1 1,-5-8 1-16,2 2-1 0,-2-10 0 15,-2 2 1-15,2-4-4 16,0 0 4-16,-5-6-24 16,1-2-35-16,-8-6 20 15,-1-8 8-15,-1-4 1 16,-1-10 4-16,-1 0 10 16,3-4-32-16,5 4 13 15,3 0 23 1,5 10 0-16,2 8 6 0,5 4-4 15,2 1 10-15,-1 9-6 0,8 0 6 16,-3 8 0-16,8 13 10 16,3 6 22-16,3 4 25 15,0 5-30-15,4 4-26 16,-2-2 53-16,-1-6-54 16,4-6 2-16,-3-4-1 15,-5-10 0-15,3 2 34 16,-7-6-35-16,-2-4 1 15,0-4 28-15,0-2-28 16,-7 2 20-16,0-4 30 16,-5-2 7-16,4-2 16 15,-6-8-47-15,-2-2-18 16,0-8 49-16,-4 2-56 16,0 2-2-16,0-6 10 15,-7 1-8-15,5 9 19 0,-3 0-21 16,2 8 0-16,1 0-15 15,0 6 15-15,2 4-44 16,-3 8-77-16,1 0-134 16,-6 14-92-16,-8 26-1233 15</inkml:trace>
  <inkml:trace contextRef="#ctx0" brushRef="#br0" timeOffset="-61944.84">18513 17052 1818 0,'-3'0'499'0,"3"0"-383"0,0 0-64 0,0 4-20 0,3 14-26 0,0 10 1 0,2 8 47 0,-1 9-40 0,3-5 10 0,3-4-3 16,0-2-20-16,-1-6 27 0,-5-10-28 15,0-6 0-15,-4-8 9 16,0-4 9-16,-4-4 14 15,-3-4-32-15,1-14-39 16,-4-4 27-16,0-10-20 16,3 0 22-16,1-4-10 15,0-5 7-15,6 9-38 16,3 0-9-16,4 10 3 16,4 12 57-16,5 10-18 15,-1 12 12-15,7 10 0 16,5 13 7-16,2 1-1 15,2 8 3-15,1-4 6 16,1 0 6-16,-2-10 1 16,-2-8-8-16,-4-10 49 15,-6-8-11-15,-3-8 35 0,0-6-1 16,0-8-29 0,-6-4 42-16,-3-6-68 15,-3-4 8-15,-4 1 42 0,-6-5-22 16,-3 0-20-16,-2 4-33 15,-5 0 12-15,5 6-6 16,-3 10-6-16,8 12-54 16,-5 4-38-16,1 12-166 15,-25 50-246-15</inkml:trace>
  <inkml:trace contextRef="#ctx0" brushRef="#br0" timeOffset="-48643.12">16241 16270 1540 0,'-4'-4'346'0,"4"4"-157"0,-6-8-39 0,6 4 33 0,0 2-52 0,0 0-25 0,-1 0-26 15,-1-2-28-15,-3 0 43 16,1-4-55-16,0 2-23 15,-5 2 32 1,-1-8-43-16,-3 6 2 0,-5-4-8 16,-3-2 7-16,-16-2-5 15,-5-2-2-15,-14-2-8 16,-15-2 8-16,-7 0 1 16,-6 0-1-16,-1-2 0 15,0-4 0-15,4-2 9 16,8-2-9-16,2-7-4 15,9-7 4-15,13 0 0 16,11 8 0-16,11 4-1 16,12 10 2-16,5 6 22 0,8 10-23 15,2 2-4-15,0 0-2 16,2 2 6-16,-2 2 0 16,0 0-6-16,0 0 16 15,0 0-10-15,0 0 0 16,0 0 0-16,0 0 3 15,-2 0-1-15,2 2-2 16,0-2 0-16,0-2 0 16,0 2-3-16,0 0 3 15,0 0-38-15,-6 10 38 16,1 0-30-16,-3 2-106 16,-2 2-116-16,4-4-101 15,1 2 5-15,1-4-595 16</inkml:trace>
  <inkml:trace contextRef="#ctx0" brushRef="#br0" timeOffset="-48413.22">15116 15775 198 0,'-7'-4'1218'0,"5"0"-929"0,-2 4-104 0,0-6-68 0,0 6 49 0,2 10-122 0,-4 2 37 16,-1 12 21-16,1 8-3 15,-1 2-27-15,4-6-57 16,6-2-5-16,4-3 8 16,1-5-18-16,1-13-25 15,9-5-85-15,7-5-154 16,57-50-375-16</inkml:trace>
  <inkml:trace contextRef="#ctx0" brushRef="#br0" timeOffset="-47696.18">14361 15232 1603 0,'-2'-5'255'0,"2"4"-89"0,-3-3-166 0,1 8-6 0,2 2-148 0,-20 28-118 0</inkml:trace>
  <inkml:trace contextRef="#ctx0" brushRef="#br0" timeOffset="-47508.48">14276 15208 1685 0,'-9'-4'239'0,"-2"4"-2"0,-7-9-96 16,0 14-29-16,3-1-92 16,1 5-8-16,-3 4-24 15,5-3-27-15,4 2-183 16,-11-2-35-16</inkml:trace>
  <inkml:trace contextRef="#ctx0" brushRef="#br0" timeOffset="-47328.15">14116 15083 1368 0,'-2'-8'494'0,"2"6"-289"16,2-10-29-16,-2 12-73 15,0-4-98-15,2 8-5 16,0 0-104-16,0 10-115 16,-18 36-379-16</inkml:trace>
  <inkml:trace contextRef="#ctx0" brushRef="#br0" timeOffset="-47146.89">13991 15494 1769 0,'2'-4'302'0,"-2"0"-49"0,5-2-148 15,-1-6-52-15,2 6-53 16,3 2 21-16,-2 8-47 16,0 0-61-16,-3 10-181 15,7 35-35-15</inkml:trace>
  <inkml:trace contextRef="#ctx0" brushRef="#br0" timeOffset="-46980.11">14149 15587 1692 0,'-2'-3'326'0,"2"2"-109"16,-2 1-86-16,2-3-23 15,0 3-74-15,0 0-27 16,2 0-7-16,0 0-130 15,-2 3-167-15,-4-20-900 16</inkml:trace>
  <inkml:trace contextRef="#ctx0" brushRef="#br0" timeOffset="-46795.27">14205 15440 1837 0,'-3'-4'506'16,"3"4"-362"-16,-2-6-36 0,0 2-84 15,-1 4-24-15,-1 6-94 16,-4 6-272-16,-48 2-1428 16</inkml:trace>
  <inkml:trace contextRef="#ctx0" brushRef="#br0" timeOffset="-46547.29">14312 14915 1732 0,'2'-4'264'16,"-2"2"-135"-16,4-2-120 15,3 8-9-15,-4 0-207 16,-30 10-1455-16</inkml:trace>
  <inkml:trace contextRef="#ctx0" brushRef="#br0" timeOffset="-46380.6">14283 14870 1858 0,'-3'0'345'0,"3"0"-184"16,-4 3-119-16,2 11-42 15,-5 10-32-15,-40 76-242 16</inkml:trace>
  <inkml:trace contextRef="#ctx0" brushRef="#br0" timeOffset="-40196.6">21905 9148 1549 0,'0'-2'316'0,"0"0"-151"0,0-4-40 0,0 4 1 0,2 2-29 0,1-3-16 0,1 0-55 0,0-1-20 16,3 0 36-16,2 0-32 15,-2 1 11-15,6-1 12 16,9 4-24-16,7-1 39 16,11-1-39-16,14-2 2 15,4 0 13-15,4-4-24 16,5-1-9-16,-7 4 9 15,-2-4-25-15,-14 5-10 16,-13 0-164-16,-17 4-116 16,-16 4-8-16,-68 23-417 15</inkml:trace>
  <inkml:trace contextRef="#ctx0" brushRef="#br0" timeOffset="-40030.39">22066 9200 1167 0,'-3'-2'511'0,"3"2"-290"0,-2-4-130 15,9 2 47-15,9-6-99 16,10 0-4-16,7 0 22 16,2-4-29-16,6 4-8 15,-3-2-10-15,2 4-2 16,-5 2 8-16,4 2-16 16,-6 4-108-16,23 14-187 15</inkml:trace>
  <inkml:trace contextRef="#ctx0" brushRef="#br0" timeOffset="-38246.46">23944 8408 1561 0,'0'-2'280'0,"0"2"-161"0,0-6 68 0,0 6-32 0,0 1-59 0,-5 6-44 15,-2 5-35-15,-6 8 125 16,-5 8-86-16,1 0-35 15,-4 4 46-15,6-4-66 16,1-4-1-16,1-4 0 16,5-6 7-16,2-4 10 0,2-6-17 15,0-4 1-15,-1-2 27 16,-1-4-28-16,2-6-12 16,4-8 11-16,4-6 1 15,7-6-6-15,3-8 6 16,3 0 0-16,5 4 3 15,-2 4-3-15,0 6-7 16,-2 12 5-16,-5 8 4 16,1 2-17-16,-1 10 15 15,5 6-3-15,2 6-15 16,5 6 18-16,-3 2-8 16,0 2 7-16,-6 0-79 15,-5 2-34-15,-2-2-153 16,-9-4-78-16,-27 20-512 15</inkml:trace>
  <inkml:trace contextRef="#ctx0" brushRef="#br0" timeOffset="-38076.77">23910 8564 1423 0,'13'-2'514'15,"6"-4"-415"-15,18-4-25 16,8 2 59-16,4 2-59 15,0 0-41-15,-5 2-33 16,-4 2-11-16,-4 2-79 16,40-6-410-16</inkml:trace>
  <inkml:trace contextRef="#ctx0" brushRef="#br0" timeOffset="-36713.66">22332 9544 1377 0,'0'0'299'0,"-2"-1"-83"0,2-1-125 0,0 2 43 0,2-2-26 0,-2 2-18 16,3-2 12-16,-3 0-26 16,0 2-4-16,0 0 54 15,3 0-66-15,-3 0-12 16,-3 0 8-16,3 2-31 16,0 0 4-16,0 2-29 15,3 6 0-15,-3 4 48 0,2 8-42 16,0 4 0-1,2 4 12-15,-2-2-12 0,5-2 9 16,-1-4-15 0,2 0 0-16,-4-5-5 0,0-2 5 15,-2-1 0-15,-2-2 4 16,0-2-3-16,0-2 7 16,-2-2-8-16,2 1 0 15,-2-2 7-15,0-2-7 16,0 0-14-16,-2 1 13 15,-2 3-68-15,0 4-107 16,-3 0-193-16,-9 19-476 16</inkml:trace>
  <inkml:trace contextRef="#ctx0" brushRef="#br0" timeOffset="-35928.93">22346 10175 670 0,'-2'-3'1094'0,"2"3"-846"0,0-1-146 0,0-2-17 0,0 6 53 0,0-3-73 0,4 0-22 0,9 0-13 15,8-3 59-15,12-1 40 16,12-2-62-16,8-2-49 15,11-4 60-15,8 0-63 16,1-4-6-16,-2 2-9 16,-1 0-15-16,-14 2 9 15,-16 6-150-15,-15 2-301 0,-25 12-5 16</inkml:trace>
  <inkml:trace contextRef="#ctx0" brushRef="#br0" timeOffset="-35711.36">22371 10275 1680 0,'0'0'289'16,"4"0"-202"-16,5-2-31 16,13-2 35-16,14-7-22 15,11 4 80-15,10-4-88 16,9 2-16-16,-4-1 17 15,0 0-53-15,-11 2-9 0,-8 4-216 16,10-6-364-16</inkml:trace>
  <inkml:trace contextRef="#ctx0" brushRef="#br0" timeOffset="-32580.77">22903 10401 1192 0,'0'0'357'0,"0"0"-236"0,0-2 17 0,0 2-18 0,0 0-21 0,0 0-4 0,2 0-13 16,-4 0-31-16,2 0 20 15,0 0-26-15,-4 2 72 16,4-2-77-16,4 6-23 16,0 4 56-16,1 10 34 15,4 8-17-15,0 8-23 16,0-2-65-16,4 0 67 16,-4 2-69-16,4-4 7 0,-3 0 2 15,3-5-8 1,-7-5-1-16,-1-6-10 0,-5 0-15 15,-3-6 11-15,-3 4-125 16,-9 2-119-16,-6-4-69 16,-55 16-240-16</inkml:trace>
  <inkml:trace contextRef="#ctx0" brushRef="#br0" timeOffset="-32275.35">22797 10724 303 0,'0'-2'1256'0,"2"2"-996"0,2-2-190 16,3 2 10-16,1 2 16 15,2 4-14-15,3 8 43 16,2 0-46 0,3 8-16-16,2 2 30 0,2-2-39 15,-4-2 5-15,5-4-59 16,-3-8 13-16,4-4 25 15,1-8-37-15,4-6 4 16,4-8 22-16,-2-4-25 16,-2-4 19-16,-4 0-21 15,-8 0 0-15,-1 4 1 16,-7 0-1-16,-5 4-82 16,-2 2-103-16,-4 8-119 0,-4 0-365 15</inkml:trace>
  <inkml:trace contextRef="#ctx0" brushRef="#br0" timeOffset="-31208">22941 11229 1697 0,'0'-2'290'0,"0"0"-104"0,-2-2-8 0,4 4-28 0,-2-2-4 0,9 0-65 0,4-6-72 0,12 2 46 0,6-4-55 15,7 2 0-15,2 2 2 16,-2 0 13-16,-2 2 11 15,-5 0-26-15,-11 2 0 16,0 4-14-16,-14 2 14 16,-4 2-10-16,-4 8 1 0,-9 8 18 15,-4 12 42-15,-3 2-51 16,-9 4 9-16,2-1 13 16,4-7-22-1,1-2 0-15,1-2-1 0,2 0 2 16,-3-2-6-16,1-2 5 15,-2-2-85-15,5-4-41 16,1-2-125-16,9-6-58 16,10 0-274-16</inkml:trace>
  <inkml:trace contextRef="#ctx0" brushRef="#br0" timeOffset="-30825.23">23458 11255 1734 0,'-2'0'315'16,"-5"2"-156"-16,1 6-115 16,-2 5 44-16,-3 5 20 15,5 5-48-15,0 0 57 16,6-1-84-16,4 0-25 15,4-7 31-15,5 2-20 16,8-9 4-16,1-2 26 16,7-8-35-16,5-6 55 15,-1-2-69-15,3-6 0 16,-3-2 6-16,-11 1-5 16,-9 3 6-16,-9 3-7 15,-10-6 15-15,-5 3-40 16,-13 2 25-16,-10 8-62 0,-5 4-1 15,-2 7-78-15,11 0-82 16,9 9-101-16,30 7-487 16</inkml:trace>
  <inkml:trace contextRef="#ctx0" brushRef="#br0" timeOffset="-30478.31">23906 11233 1734 0,'0'-4'305'15,"0"2"-116"-15,0-4-51 0,0 6-6 16,-3 0-18-16,1 2-59 16,-9 6-46-16,-7 10 69 15,3 6-25-15,-1 0-40 16,5 2 16-16,15-6-28 15,10-2 6-15,8-6-7 16,11-7 9-16,10-7 18 16,1-6-27-16,-1-6 0 15,-5-3 3-15,-9-2-3 16,-7-2 1-16,-7 2-1 0,-8 1 11 16,-9-1-8-1,-13 1-3-15,-10 6-35 0,-11 8-10 16,-13 10-127-1,-5 14-327-15,-88 54-1183 0</inkml:trace>
  <inkml:trace contextRef="#ctx0" brushRef="#br0" timeOffset="-29913.38">23512 11761 815 0,'-3'-3'961'0,"1"-1"-748"0,0 1-54 0,-4 0-13 0,-4 2-22 0,-1 2-13 0,-7 4-33 16,-7 0-10-16,4 8 44 16,-4-4-76-16,9 2-18 15,5-4-9-15,11 2-9 16,7 3-1-16,9 6-10 15,11-2 11-15,8 6 29 0,5-2-29 16,-2-4 0 0,-7-2 1-16,-13-2-1 0,-7-6 0 15,-9 0-14-15,-4 0 14 16,-11 0 9-16,-1-2-9 16,-6-2 0-16,-4-4 12 15,1-6-12-15,6-8 15 16,3-8-15-16,8-8 0 15,6-6-15-15,6-2 15 16,5 4-8-16,3 1 8 0,3 7 11 16,-3 6-11-1,-3 8-3-15,0 2-35 0,-6 10-49 16,-1 4-387 0,-2 24 10-16</inkml:trace>
  <inkml:trace contextRef="#ctx0" brushRef="#br0" timeOffset="-29595.41">23692 11740 1916 0,'0'3'353'0,"0"-2"-283"0,0 9-19 0,0 5 11 0,2 1-14 0,3 4-14 0,8-4-19 0,3-2 23 0,8-8-22 0,-2-6 26 15,7-10 93-15,-2-2-81 16,0-9-1-16,-5-1 17 16,-9-1-25-16,-8-1 42 15,-8 2-87-15,-5 4 15 16,-15 5-30-16,-4 11 15 15,-15 6-88-15,-7 12-82 16,3 11-179-16,-39 46-257 16</inkml:trace>
  <inkml:trace contextRef="#ctx0" brushRef="#br0" timeOffset="-29242.68">24108 11793 1647 0,'0'0'301'0,"0"0"-200"15,0 0-23-15,-2 0 72 0,0 0-57 16,2 0-51-1,-2 4-12-15,0-3 21 0,4 4 31 16,0-3-53-16,2-2-28 16,7-2 57-16,12-4-7 15,4-8-12-15,8-2-9 16,-2-4-21-16,-8 2 31 16,-11 6-40-16,-10-1 11 15,-11 5-31-15,-13 6-68 16,-11 4-208-16,-110 42-243 15</inkml:trace>
  <inkml:trace contextRef="#ctx0" brushRef="#br0" timeOffset="-23878.64">2612 14404 1507 0,'0'-3'286'0,"-2"3"-140"0,2 0-14 0,0 0-27 0,0 0-21 0,0-1-35 16,0 1-22-16,2 0 59 15,-2 0-52-15,2 0 10 16,0 0 14-16,-2 0-22 15,2 0 32-15,8-5-26 0,1 1 15 16,7 0 39-16,8-4-83 16,5 2 11-16,8-2-24 15,5-2 12 1,3-2-1-16,2 1-11 0,-4 4-38 16,-6 3-29-16,-3 4-172 15,-9 6-127-15,-3 8-99 16,-6 36-624-16</inkml:trace>
  <inkml:trace contextRef="#ctx0" brushRef="#br0" timeOffset="-23658.3">2842 14582 1484 0,'-10'-2'381'0,"10"0"-111"0,-6 0-92 15,6 0-4-15,4-2-46 16,10-2-28-16,7-4-94 15,10-2 5-15,13 0 41 16,2 0-38-16,1 2-7 16,-3 0-7-16,-1 6-21 15,-7-2-25-15,-3 2-308 16,19 4-266-16</inkml:trace>
  <inkml:trace contextRef="#ctx0" brushRef="#br0" timeOffset="21339.41">4771 8420 1664 0,'0'0'276'0,"0"-2"-214"0,0-2 52 0,0 2 48 0,0 0-42 0,0 2 7 0,0-2-34 16,0 2-24-16,0-2 29 15,0-3-35-15,0 4-21 0,-2 1 0 16,2-2-15 0,0 2-8-16,2 0-2 0,-4 2-11 15,2-2 22-15,-3 0-28 16,-1-2 8-16,0-2-14 16,-3 0 12-16,-2-4-6 15,-8 0 0-15,-2 2 6 16,-8-2-14-16,-2 2 8 15,-2 2-16-15,-6 1 16 16,-5 3 8-16,-6 0-8 16,2 0 0-16,-3 3 0 15,5-3 11-15,1 4-11 16,5-2-1-16,5 3 0 16,1 2 0-16,3-3-5 0,2 0 6 15,-2 3 0-15,-2 0 12 16,0-1-12-16,0 4 0 15,-2-2 5-15,-1-2-4 16,1 4-1-16,0-4 0 16,-3 2 9-16,3 2-15 15,-5-2 6-15,6 4 0 16,1 0 2-16,-3 0-2 16,-1 4 0-16,-3 0-6 15,1 4 16-15,-4 2-13 16,3-2 3-16,-2 5-10 0,3-4 4 15,2 4 6 1,0-2-1-16,-1 8 0 0,1-3 2 16,-1-2-4-1,1 2 3-15,4-2-5 0,0-4 5 16,2 0 0-16,2-2-2 16,2 2 2-16,2 0 0 15,0 2-2-15,-4 4 2 16,0 2-3-16,-6 6 3 15,-1 5 1-15,1 0-1 16,-1 2-2-16,-2-1 2 16,5-2 11-16,0-2-11 15,3-4-2-15,5-1 2 16,3-8 0-16,-1-3 0 16,6-1 0-16,1-3 0 0,6 1-15 15,-1 6 15-15,-1-1 0 16,4 8 2-1,-3 0-2-15,3 0-1 0,4 4-16 16,2-2 17-16,2 0-6 16,2 0 6-16,7 2-1 15,-1-4 0-15,3 0 1 16,0 0 0-16,5-5-1 16,0 1 1-16,4-2 3 15,0-2-3-15,5 2-4 16,4-4 4-16,-4 0 0 15,4-2 0-15,0-6-1 0,1 2 2 16,-1-2 22 0,0-5-23-16,2-2-7 0,1 4 7 15,-1-6 8-15,2 3-7 16,1 2-2-16,3-4 7 16,-2 2 1-16,3 0-7 15,0-3-1-15,1 0 1 16,-2-1 1-16,2-1 0 15,-5-2-1-15,1 5 2 16,-3-6 7-16,-1 3-9 16,0-3-9-16,-1-3 9 15,5-3 4-15,4 2-2 16,3-4-4-16,3 1 4 16,2-4 11-16,0 4-13 15,-2 0-4-15,-2-3 4 0,-1 5 0 16,-1-2 0-1,-1-1 0-15,-7 2 1 0,1 0 2 16,-3 0-3-16,8-2-2 16,1 0 2-16,2 0 1 15,5-4 5-15,-1 2-6 16,-4-4 0-16,-2 4 5 16,-2-2-5-16,0 2-1 15,0-2 1-15,-4 4 1 16,4-4 1-16,2 0-2 15,8-2 6-15,-4 0-2 16,1-2-4-16,-3 2 0 16,-4 0 0-16,-3-2 0 0,-4 0 1 15,-4 1-2 1,0 0 7-16,-7 1-2 0,4-4-4 16,1-3 0-16,2-2 0 15,3 0 1-15,-1 1 0 16,-4-2-1-16,-3 4 6 15,-4-2 0-15,-2 0-6 16,-1-2-7-16,4-4 7 16,-7 2 0-16,1 0 0 15,1-3-1-15,-3 4 2 16,-3-4 2-16,2 0-3 16,-3 0-4-16,-5 3 4 15,-2 2 1-15,-2-2 0 16,-2 0-1-16,-2-2 1 0,-5-4 8 15,-3 2-9 1,2 0-3-16,3-4 2 0,-1 2 2 16,-4-1-1-16,1 0 0 15,-1 1 0 1,1-1 8-16,-4-3-8 0,4 4-6 16,-5 0-2-16,-4 0 14 15,2 4-6-15,-4 0 0 16,0-4 1-16,-3 4-1 15,0-2 0-15,2-1 0 16,-4-1 0-16,4 4 1 0,1 0 0 16,-2 0-1-1,-1-2 1-15,3 2 3 0,-7 0-4 16,2 2 0-16,1 0-1 16,-2 2 2-16,2-1-1 15,-1 3 0-15,3 3 0 16,-1 1-2-16,0 4 2 15,6 1-9-15,-4 5 2 16,3 4 5-16,-7 4-7 16,-2 7 2-16,-7 8-25 15,-3 3 31-15,-3 7-128 16,-1 3-72-16,1 0-89 16,-70 50-212-16</inkml:trace>
  <inkml:trace contextRef="#ctx0" brushRef="#br0" timeOffset="25988.38">1037 12111 1615 0,'0'0'198'0,"-2"0"-112"0,-1-1-44 0,1 1 46 0,2-2-7 0,0-1-30 0,0 2-12 15,2 1-39-15,-2 0 6 16,3 0 9-16,-3 0-14 15,0 4 0-15,2 2 14 16,2 12 26-16,3 8 52 16,0 7-68-16,2 2-24 15,-3-5 36-15,-2-4-37 16,3-2 0-16,-4-4-1 16,1 0-6-16,-1-2-54 15,-8 0-196-15,-36 10-663 16</inkml:trace>
  <inkml:trace contextRef="#ctx0" brushRef="#br0" timeOffset="26671.8">821 11783 1510 0,'-7'0'174'0,"1"2"-117"0,-10 2 14 0,5 0-1 0,1 1-46 0,2 4-13 16,-1 3-10-16,-1 4 40 16,0 0-19-16,-1 4-4 15,-3 10 59-15,3 8-26 16,2 12-6-16,2 16-6 0,3 11-9 15,-1 7 18-15,14 2-48 16,3-4 9-16,10-8-11 16,10-10 2-16,10-7 0 15,7-13-7-15,10-8 10 16,7-8-5-16,2-6 2 16,6-8 0-16,-9-12 17 15,4-10-17-15,-13-12 0 16,-6-12 9-16,-8-6 7 15,-5-10 14-15,-11-12 5 16,-6-5 8-16,-9-7 61 16,-15-8-58-16,-9-6-4 15,-21-7-4-15,-5 5-28 16,-9 10 14-16,1 14-24 16,-1 16 8-16,0 15 13 0,2 6-21 15,-1 11-15-15,3 8 6 16,4 5-15-16,4 10 18 15,2 1-39-15,3 10-43 16,4 6 10-16,1 12-105 16,6 10-59-16,-14 94-77 15</inkml:trace>
  <inkml:trace contextRef="#ctx0" brushRef="#br0" timeOffset="29126.83">1325 17558 1118 0,'0'0'354'0,"-1"0"-199"0,1 0-68 0,0 0 3 0,0-4-21 0,0 4-68 16,1 0 22-16,-1 0-16 15,0 0-6-15,0 0 55 16,0-2-32-16,3 2 3 16,-3-4 1-16,5 0-17 15,0 4 44-15,-3-4-40 16,2 8-6-16,3 0 6 15,1 6 14-15,2 2 7 16,1 6 7-16,-3 6-32 0,4 6 16 16,-8 2-27-16,1 4 7 15,-5-2-8-15,-2-6 7 16,-1-2-6-16,-1-4 0 16,-2-4-2-16,0-8 2 15,4-2 0-15,0-8 6 16,2 5 5-16,0-5-5 15,0-5 24-15,2 5-9 16,4-4-11-16,2 0-2 16,5-2-8-16,5-6 6 15,7 2 7-15,1-2-13 16,1 2 0-16,0 2 0 16,0-2 6-16,2 6 4 0,-5 0-10 15,-1-2-58-15,-2-2-80 16,-2 0-102-16,0-12-229 15</inkml:trace>
  <inkml:trace contextRef="#ctx0" brushRef="#br0" timeOffset="30188.6">1355 17375 1291 0,'-11'-2'318'0,"3"-2"-171"0,-6 4-55 0,-4 0-11 0,7 0-33 15,0 0 9-15,0 0-11 16,-3 0-4-16,1 0 23 0,1 4-40 16,0 2 23-16,1-2 2 15,-1 4-28 1,1-2 2-16,-4-2 3 0,8 8-16 15,-2-2 14-15,0 4-25 16,-5-2 1-16,4 11 4 16,-1 0-4-16,-3 4-1 15,5 9 0-15,1-6 1 16,0 2 3-16,2 0-4 16,1-6-3-16,5 4 3 15,-2-2 0-15,7 8 0 16,-3-6-1-16,2 6 1 15,0-4 11-15,3-1-11 0,0-3-6 16,-2-10-3 0,3 0 9-16,-1-2-1 0,5-6 0 15,3 8 1 1,5 4 6-16,5-4-6 0,6 4-16 16,-2 0 16-16,6 0 13 15,-3 4-12-15,3-8-1 16,3 0 0-16,2-8 5 15,3 2-5-15,3-6 0 16,5-6 9-16,3-3-1 16,-1-8-8-16,-2-3 0 15,-3 0 0-15,-6-2 0 16,-5-8 0-16,-1-6 0 16,-3 2 18-16,-6-6-17 15,0 2 0-15,-2 2-1 0,-3-2 6 16,-2 6 10-16,-7-6-16 15,-2 0 1-15,-2-3 33 16,-2 3 0-16,-7-4 10 16,-4 0-5-16,-3 2-12 15,0-6 33-15,-4 8-39 16,-3 2-11-16,-3 2 25 16,-1 1-26-16,-1 5-9 15,-2 0 11-15,-1 3-11 16,-1 2 9-16,1-1-8 15,-2 4 6-15,-5 0 6 16,-2 2-13-16,-5-2 0 16,-2 4 0-16,0-2 1 15,0 2-2-15,0 2-6 16,3 4 2-16,2 4 5 0,-1 0 0 16,5 4-5-16,-4 10 4 15,-1-2 2-15,0 2 14 16,4-4-15-16,5 2 0 15,1-2-9-15,5 2 9 16,4-2-1-16,-1 8-14 16,5-1-89-16,3 6-86 15,-2 12-110-15,-7 55-290 16</inkml:trace>
  <inkml:trace contextRef="#ctx0" brushRef="#br0" timeOffset="36306.97">2501 17588 1291 0,'0'0'171'0,"0"0"-75"0,0 0-28 0,4 0-11 0,3 4-30 0,1-2 37 16,4 2-20-16,1-4-11 16,-4 4 3-16,0-4-2 15,2-4-11-15,0 0 17 0,3-6-19 16,-3 2 47-1,-3-6-19-15,6 4 1 16,-9-6 1-16,-1 2 4 0,-2 4-10 16,-2-3-4-16,-2 4 2 15,-5 0 22-15,-6-5-56 16,0-4-8-16,-4 6 0 16,0-2 16-16,-1 6-17 15,-1 2 30-15,-2 6-18 16,-4 4 27-16,1 2-39 15,0 2 0-15,1 10 0 16,-1 0 2-16,3 9 3 16,2 9-5-16,3 14 0 15,5 8 17-15,2 8-17 16,7 0-4-16,4-3 4 0,7-13 0 16,2-6 9-1,3-16-9-15,-1-2 0 0,9-8 5 16,3-8-5-16,2-2 0 15,8-4 9-15,5-8 3 16,4 0-12-16,1-10 0 16,5 0-124-16,-8-8-180 15,33-40-795-15</inkml:trace>
  <inkml:trace contextRef="#ctx0" brushRef="#br0" timeOffset="36742.78">2871 17584 1428 0,'4'-4'201'0,"5"0"-113"0,9-6-1 0,8 6 15 0,10 4-40 0,6 0-38 0,5 14 6 0,0 4 6 16,-3 12-2-16,-5 2 19 15,-12-2-53-15,-8-2 22 16,-7-10 8-16,-8-14-1 15,-2 0 50-15,-8-8 74 16,-6-10-52-16,-7-12-34 16,-4-6-31-16,-4-8-21 15,5 0-8-15,2 0-7 16,11 4-11-16,6 1-22 16,8 3-118-16,7 10-77 15,9 4-89-15,45-4-943 16</inkml:trace>
  <inkml:trace contextRef="#ctx0" brushRef="#br0" timeOffset="37106.28">3459 17293 1841 0,'-5'10'213'0,"3"4"-143"15,-1 16-13-15,3 6-3 16,10 0-49-16,5 4 5 16,3-13 4-16,7-5-14 15,-5-8-1-15,2-14 1 0,-5-5 10 16,2-8 26-16,1-10 3 15,-7-9-18-15,-4-2 62 16,0 6-50-16,-9 2 28 16,-4 4-20-16,-8 4-13 15,-1 4-2-15,-3 10-26 16,-6 4-52-16,2 4-46 16,-9 14-101-16,2 4-160 15,-29 50-1058-15</inkml:trace>
  <inkml:trace contextRef="#ctx0" brushRef="#br0" timeOffset="37572.89">3896 17156 1624 0,'-12'5'301'0,"3"-1"-214"0,-6 8 14 0,-3 2 38 0,7-4-73 0,5 2-66 0,2 2 9 0,8-4-21 15,-2 2 12-15,6-4-4 16,5-6 4-16,6 6 1 16,1-8 17-16,4-4-18 15,3 4 1-15,-3 4 19 16,3-4-20-16,-6 8-1 16,-4-2 1-16,-6 6 20 15,-4-2 41-15,-5 8-7 16,-2-4-1-16,-6 2 41 15,-4-2-65-15,-5 0-19 16,-1-2 5-16,-4 2-6 16,0-6 3-16,0-6-12 15,0-2-114-15,4-6-49 0,8-10-166 16,14-34-296-16</inkml:trace>
  <inkml:trace contextRef="#ctx0" brushRef="#br0" timeOffset="38123.18">4158 16928 1449 0,'-9'8'490'0,"-1"-2"-411"0,-7 10-7 0,-2-2 68 0,3 8-70 16,3 0-20-16,-3 6-17 0,5-2-23 16,2 6 43-1,4-5-53-15,7-9 0 0,6-4 1 16,7-2 0-16,8-12 11 16,3 0-12-16,1 0 1 15,-1-4-8-15,5 4 7 16,-6-4 0-16,0 4-1 15,-5 4 1-15,-3 0 7 16,-3 2-7-16,-5 2 0 16,-3 0 13-16,-3 2 5 15,-3-2 12-15,-3 6 18 16,-3 0-19-16,-3 2-1 16,-5-2-28-16,-3-4-1 15,-5-2-25-15,-3-2-143 16,-2-8-163-16,-29-34-371 0</inkml:trace>
  <inkml:trace contextRef="#ctx0" brushRef="#br0" timeOffset="38542.46">4339 16673 2089 0,'0'0'254'0,"0"0"-175"0,4 4 4 0,14 5-73 0,7 9 22 0,12 9 2 16,5 5-26-16,-1-1 20 15,-3-5-19-15,-3-8-3 16,-6-4 25-16,-8-6-30 16,-8-2 9-16,-7-6 8 15,-4 0 16-15,-2-10 46 16,0-4 1-16,-2-12-45 16,0-18 40-16,-7-6-37 15,-1-13-39-15,-6 9 17 16,3 2-8-16,3 6-18 0,4 12 7 15,1 8-110-15,5 12-92 16,5 4-327-16,24 24-286 16</inkml:trace>
  <inkml:trace contextRef="#ctx0" brushRef="#br0" timeOffset="39356.17">4891 16449 1617 0,'0'0'745'0,"-2"0"-670"16,2 0-18-16,0 2 26 15,0 6-47-15,2 10-9 16,0 8-27-16,0 6 0 15,2-6 3-15,0-4-3 16,-2-12-10-16,5 2 9 16,-5-12 2-16,0 0-7 15,0-4 6-15,0-4 0 16,3-6 28-16,0-12-28 16,-1-6-5-16,0-4 4 15,-1 10 2-15,1 4-7 16,-2 12-19-16,-2 6-13 15,9 8 25-15,0 10-7 0,4 8-7 16,6 0 3 0,-4 0-4-16,1-4 11 0,-1-8-14 15,-1-10 26-15,-4 0 5 16,-1-10 0-16,0-6 1 16,-9-6 17-16,0-6-1 15,-5-4 31-15,-3-4-32 16,-3-4-10-1,-3 0 28-15,-3-5-34 0,1 1 0 16,1 0 1-16,-1 8-1 16,5 10 33-16,4 12-26 15,1 0 2-15,5 14 48 16,1 0-57-16,0 4-2 16,4 14 2-16,4 10 10 15,0 12 8-15,4 4-18 16,7-4 0-16,2-4 18 0,0-5-18 15,2-8-7-15,2-5 7 16,-5-1 0-16,-1-13 8 16,-2-2-8-16,0-7 0 15,-3-8 23-15,-1-6-22 16,1-8 0-16,-8-9-1 16,1 1 0-16,-3 3-1 15,-2 6-12-15,0 8 13 16,-2 12-23-16,2 8 17 15,4 10 0-15,2 8 6 16,1 10 8-16,5 0 1 0,5-6-9 16,-1-2 0-1,7-13-20-15,-3-5 20 0,0-4-54 16,1-9-51 0,-6-5-103-16,-3-8-113 0,5-40-806 15</inkml:trace>
  <inkml:trace contextRef="#ctx0" brushRef="#br0" timeOffset="39575.64">5366 16034 1906 0,'0'0'504'0,"0"0"-413"0,-3 0-43 0,6 0 8 0,4 6-10 0,6 6-46 0,3-2 18 16,3-2-36-16,-3 2-54 15,-3-6-177-15,6 4-307 16</inkml:trace>
  <inkml:trace contextRef="#ctx0" brushRef="#br0" timeOffset="106629.19">2331 9742 1557 0,'-6'0'224'0,"1"0"-200"0,1 0-23 0,1 0-2 0,3-3-37 0,0-1-57 15,0 2-172-15,0-6-275 16</inkml:trace>
  <inkml:trace contextRef="#ctx0" brushRef="#br0" timeOffset="107972.86">2204 13251 579 0,'-2'0'0'0</inkml:trace>
  <inkml:trace contextRef="#ctx0" brushRef="#br0" timeOffset="108134.39">2414 13229 1274 0,'-12'0'499'0,"6"3"-475"16,-9 5-24-16,1 5-252 15,-10 17-1082-15</inkml:trace>
  <inkml:trace contextRef="#ctx0" brushRef="#br0" timeOffset="108332.73">2479 13269 763 0,'-5'-3'1106'16,"1"2"-977"-16,-6-3-129 15,6 1-26-15,8-1-346 16</inkml:trace>
  <inkml:trace contextRef="#ctx0" brushRef="#br0" timeOffset="108515.24">2574 13355 1879 0,'-6'0'215'0,"4"0"-215"0,-7 0-35 15,6 4-145-15,-4 4-298 16</inkml:trace>
  <inkml:trace contextRef="#ctx0" brushRef="#br0" timeOffset="108710.51">2608 13425 1750 0,'-3'0'255'15,"-1"-2"-167"-15,-6 2-88 16,4 2-169-16,-9 12-629 16</inkml:trace>
  <inkml:trace contextRef="#ctx0" brushRef="#br0" timeOffset="118761.26">9659 9068 875 0,'0'0'373'0,"-2"0"-187"0,2-3-82 0,-2 6 13 0,4-3 15 0,-2-3-78 0,0 3 54 0,0 0-77 15,0 0-20-15,2 0 31 0,-2 0 9 16,0 0 27 0,3 0-2-16,-3-1-46 15,4-7 131-15,1-9-59 0,10-9-32 16,8-10 56-16,-2-6-37 15,4-2-32-15,2 0 14 16,-2 0-70-16,6-2 78 16,2-3-79-16,5-2 0 15,3-2 0-15,5 1 0 16,0-2 0-16,1 10-1 16,-3 2 7-16,-5 12 21 15,-13 8-27-15,-1 5-6 16,-11 10 6-16,-3 0 0 15,-7 3 0-15,-2 3-6 16,-2 1 6-16,2 0-7 16,0 0 7-16,0 0-29 0,-2 0 29 15,-2 0-62-15,4 0-62 16,-4 1-55-16,2-1-71 16,-2 3 50-16,-4-2-28 15,-5 2 21-15,-3-3 75 16,-3-3 53-16,-6-4 79 15,5-1 29-15,1-5 32 16,8 4 124-16,-1-1-82 16,6 3 8-16,2 2 33 15,2 2-31-15,0 3-29 16,0 0 31-16,2-2-88 0,-2 0 66 16,2 2-93-16,2-3 2 15,8 0 20-15,7-1-10 16,4 0 6-16,4 0-18 15,-4 2 2-15,-2 4 32 16,-5 2-34-16,-3 3 0 16,-1 7 3-16,-5 4 9 15,-3 5 0-15,-4 6-12 16,-7 1 20-16,-3 0 4 16,-6 0-24-16,-3-4-6 15,0-2-3-15,-1-6-36 16,-1-2-162-16,8-8-176 15,5-28-889-15</inkml:trace>
  <inkml:trace contextRef="#ctx0" brushRef="#br0" timeOffset="119166.78">10671 7740 1704 0,'0'-4'347'0,"0"2"-179"0,0-2-36 0,0 2 33 15,0 0-5-15,0 4-128 0,0 0 10 0,4 10-41 0,3 4-1 0,2 14 48 0,4 4-23 0,3 8-16 0,-3-6-9 16,-2 3 11-16,-2-7-53 15,-6-2-20-15,-17-5-217 16,-3-2-192-16,-64-5-558 16</inkml:trace>
  <inkml:trace contextRef="#ctx0" brushRef="#br0" timeOffset="119444.33">10260 7792 1752 0,'0'-2'514'0,"0"2"-439"16,-2-2-4-16,4-2 104 16,4 2-40-16,7-2-61 0,18-6-10 15,16-4-38 1,16-6 115-16,5-2-123 15,6 2-17-15,-3-2 18 0,-2 2-19 16,-6-2-18-16,-5 6-135 16,-12 4-227-16,-8 4-103 15,0 22-376-15</inkml:trace>
  <inkml:trace contextRef="#ctx0" brushRef="#br0" timeOffset="119677.96">10478 8079 1822 0,'0'-2'274'0,"2"2"-215"0,-2 0 7 16,4 2 48-16,7-2-32 15,9 2 68-15,11 0-61 16,9-4-16-16,10-4-5 15,0-2-55-15,6 0-13 16,-2 0-91-16,-6 0-185 16,-5 2-183-16,24-18-1217 15</inkml:trace>
  <inkml:trace contextRef="#ctx0" brushRef="#br0" timeOffset="121898.79">11114 7940 1545 0,'0'3'580'16,"0"-1"-546"-16,2 10-26 16,0-1 16-16,4 10 118 15,-4 3-91-15,2-2-42 16,1 0 15-16,-3-6-7 15,0-6 8-15,0-4-23 16,-2-6 7-16,0 0 90 16,0-2-35-16,2-2 17 0,-2-6-1 15,0-10-74 1,-2-8 3-16,6-7-9 0,2 2-39 16,2 1 21-16,3 7-18 15,5 10-12-15,-1 2 34 16,3 11-10-16,-2 6 23 15,0 10-13-15,1 6 14 16,-3 7-9-16,-1 3 9 16,-2-2-1-16,-4 0 0 15,-3-6 2-15,-2-6-2 16,-2-8 1-16,3-6 0 16,-3-2 57-16,2-2-25 15,-2-2 1-15,2-6-3 16,0-10-30-16,7-8-1 15,7-5-83-15,6 1-45 0,7 2 69 16,3-2-90-16,5 8 29 16,-1 8 58-16,5 6 37 15,0 12 13-15,-1 8-52 16,-2 4-47-16,-3 4 1 16,-3 5-101-16,-6-8 38 15,3-3-27-15,-2-2 39 16,-4-10 162-16,-1-5 50 15,-6-4 85-15,-4 1 31 16,2-6-44-16,-5 3-17 16,-5-6 18-16,4-1-32 15,-6 2-19-15,0 0-12 16,-4 0 11-16,-3 4 133 0,-2 0-147 16,-4 6 16-1,-7 0-8-15,-3 8-13 0,-14 8 23 16,-2 8-61-16,-5 10-5 15,6 6 60-15,11-2-69 16,9-4 0-16,14-1-8 16,14-7 19-16,3-2-1 15,5-8-10-15,12-2 0 16,-1-8 32-16,2-8-32 16,1-2 0-16,-3-8 7 15,-2-2-7-15,-5-7 13 16,-6 4-13-16,-7-2 0 15,-6 4 12-15,-5 2-12 0,-2 9-3 16,-1 4-3-16,1 6 12 16,2 0-18-16,0 6-36 15,0 10 48-15,5 0-15 16,1 9 15-16,10-6-33 16,1-5 33-16,10-6 0 15,-2-5-3-15,6-6 3 16,-2-7 0-16,-2-3 24 15,2-5-24-15,-3 1-12 16,-1-1 12-16,-3 0 0 16,-4 4 13-16,-5-4-13 15,-6 4 0-15,-3 2 32 16,-3 0-32-16,-1 4 0 16,-1 2 6-16,-1 0 3 15,-2 4 15-15,-5 0-24 0,0 2 0 16,-4 0-17-16,-9 6 17 15,-5 8-9-15,-7 6 9 16,3 6 0-16,9 0-9 16,6 1 9-16,14-8-4 15,4-1-25-15,10-4 29 16,3-4-6-16,5-6-7 16,9-8 26-16,2-6-26 15,-2 0-2-15,-3-8 15 16,1 4-20-16,-6-4 20 15,-3 5-3-15,-7 2-3 16,-5 1 12-16,3 4-10 0,5 2 4 16,2 0 0-16,1 0-5 15,8-2 5-15,-4 2-1 16,0-2 0-16,-5 0 2 16,-1 0 28-16,-9 0-29 15,2 2 0-15,-4 0 75 16,-4 0-63-16,0-2-2 15,0 0 8-15,0 0-18 16,2 0 12-16,0-2-12 16,3-2 0-16,3-2-17 15,0 0 17-15,0 0-6 16,-1 2 5-16,-1 2 2 16,1 0 13-16,-2 2-14 0,-1 2 0 15,-4 2-6-15,0 2 6 16,3 0-21-16,-1 2 13 15,4 2 7-15,2 4-20 16,5 4 15-16,0 4 6 16,-2-4-21-16,-2 2 21 15,-5-6-5-15,1-4-1 16,-3-2 12-16,-2 0 33 16,0-2-39-16,0 0 0 15,-2-4 54-15,-1 0-54 16,1-4-9-16,-2-2 2 15,-3 0 14-15,0 4-16 0,-2-2 9 16,-1 6 0-16,-3 4 18 16,3 8-18-16,-1 4-8 15,-3 10 7-15,10 4 2 16,6 2-4-16,4 0 3 16,11-4 0-16,-4 1-2 15,1-8 2-15,-1-2 0 16,-7-7-6-16,-4-2 18 15,-2-1-12-15,-2 1 0 16,0-4 0-16,-2 1 11 16,1-5-10-16,1 0-1 15,2-2 33-15,0-2-32 16,0-7 35-16,7-7-36 0,2-6 0 16,9-4 9-1,6-2-9-15,7 0 0 0,-4 4-7 16,0 4 14-16,-7 2 2 15,-2 6-9-15,-5 0 0 16,-6 6 6-16,-5 0-6 16,-2 0-10-16,-5 0 10 15,1 2-2-15,-3-4-4 16,-1 4 6-16,1 2 0 16,2 0 11-16,-2 4-11 15,5-2-9-15,0 4 9 16,-2-2 0-16,2 2-12 15,-5 2 12-15,-3 4 0 16,4 4-15-16,0 0 15 16,3 2-20-16,6-4 19 0,5 0-1 15,-1-4 1 1,0 0 1-16,2-4 0 0,-1-2 12 16,6-2-11-16,-1-2-1 15,3-4 4-15,4-6 7 16,-2-2 5-16,1 0-16 15,-2 1 0-15,-5 6 0 16,2-1 0-16,-7 6-1 16,2 0 1-16,2 4 0 15,0 2-9-15,0 0 9 16,-2 8 0-16,-2 0-10 16,-3 8 10-16,-4 2-2 0,-8 4-4 15,-6-4 12 1,-12 4 9-16,-11 0-15 15,-7 4-81-15,-5-4-124 0,-93 34-478 16</inkml:trace>
  <inkml:trace contextRef="#ctx0" brushRef="#br0" timeOffset="122228.88">11426 8279 1568 0,'7'-5'462'0,"0"1"-393"0,10-10 49 0,10 3 65 0,8-3-36 0,11 0-30 0,7-2-64 0,8 2 29 0,3 0-68 0,-2 0-2 0,-4 4 3 0,-11-2-15 0,-7 2-153 16,-16 4-198-16,7-10-330 15</inkml:trace>
  <inkml:trace contextRef="#ctx0" brushRef="#br0" timeOffset="122444.39">11691 8247 1907 0,'7'0'546'16,"7"-2"-480"-16,10-1-3 16,12-4 44-16,6 3-16 15,0-2-91-15,5 1-33 16,-3-4-160-16,35-31-793 15</inkml:trace>
  <inkml:trace contextRef="#ctx0" brushRef="#br0" timeOffset="127458.93">13403 7945 2102 0,'0'0'295'0,"0"0"-197"0,0 0-20 0,2 0 30 0,-2 0-17 0,0 0-44 0,2 4-14 0,1-3 37 16,-1 6-22-16,2 1-3 16,5-1-1-16,-3 10-31 15,2 5 34-15,2 4-29 16,9 4-18-16,0 8 26 15,12-2-26-15,8 2-3 16,5 3-7-16,5-10 20 16,-2-3-5-16,-2-4-5 15,-5-5-5-15,-3-9 4 0,-6-2 1 16,-6-6 0-16,-2-2-2 16,-6 0 4-16,-1 0 17 15,-7-2-19 1,-5 4-1-16,-2-2 1 0,-2 0 0 15,2 0-1-15,-2 0 1 16,4 0 0-16,4 0 4 16,-2 1-4-16,3-1 0 15,-2 0 0-15,-5 0 0 16,-2 0-1-16,2 0 0 16,-2 0 1-16,0 0-11 15,0 3 11-15,-2-3-45 16,2 0 32-16,0-3-23 0,0 3 7 15,-2-1 13-15,2-3-1 16,-5-2 10-16,1-2 7 16,-3 2 0-16,3-1 1 15,2-1 0-15,0 1 6 16,-4-1-4-16,4-5 5 16,0 3 17-1,0 1-17-15,2 4-7 0,0 3 34 16,0 2-19-16,0 0-4 15,0 0-12-15,0 0 12 16,2 0-19-16,-2 0 7 16,0 0-14-16,0 0 5 15,4 2 5-15,2-2 4 0,2 5 0 16,5 2 10 0,-1 1-10-16,1 3 0 0,3 4 0 15,-5 2 3 1,0-3-2-16,-2 0 0 0,2-2-1 15,-7-2 1-15,3-4 11 16,-5 0-12-16,0-4 0 16,0 2 2-16,-2-3-1 15,0-1-1-15,0 0 0 16,-2 0 12-16,2 0 21 16,-2-1-18-16,2 1-6 15,-2-4 29-15,-2 4-17 16,-5-4-9-16,-11 2-12 15,-7 4 1-15,-11 7 1 16,-6 4-2-16,-1 5-2 0,-1 4-4 16,3-4 6-1,9-2-21-15,5 2-42 0,12-4-121 16,3-2-125-16,8 24-346 16</inkml:trace>
  <inkml:trace contextRef="#ctx0" brushRef="#br0" timeOffset="128380.49">14860 8205 1902 0,'-4'0'354'0,"1"2"-208"0,1-2-71 0,-4 0 18 0,3 4-21 0,-6 8-26 0,-2 7-4 0,-5 13-9 0,-1 14-4 0,-3 16 46 0,-3 10-59 0,-2 2-15 0,2-2 5 16,-2-8-6-16,2-7-1 16,-1-13-29-16,6-6-52 0,0-12-13 15,3-8-92 1,3-4-71-16,-1-12-44 15,-14-26-669-15</inkml:trace>
  <inkml:trace contextRef="#ctx0" brushRef="#br0" timeOffset="128661.59">14497 8462 1524 0,'0'-2'309'16,"2"0"-124"-16,0-2-2 16,0-2-8-16,4 6-44 15,8 2-25-15,0 8 14 16,14 2 3-16,4 10-22 0,6 4-59 16,4 4 27-16,-2 0-62 15,1-2-6-15,-4 0-1 16,-3-1-19-16,-7-4-83 15,-4-1-169-15,6 25-326 16</inkml:trace>
  <inkml:trace contextRef="#ctx0" brushRef="#br0" timeOffset="129695.29">15074 8608 1610 0,'0'0'312'0,"-2"0"-204"0,2-2 52 0,-5 2 5 0,10-2-36 0,-5 2-9 0,2-2-42 0,0 2-33 0,2 0 21 16,3 0-40-16,7 0-1 15,3-2 4-15,3 0-17 16,3 2-5-16,0-2-7 16,2-2-24-16,-2 0-48 15,2 2-297-15,21-16-422 16</inkml:trace>
  <inkml:trace contextRef="#ctx0" brushRef="#br0" timeOffset="130362.66">15519 8396 1822 0,'2'4'333'0,"-2"6"-285"0,0 10-8 15,0 10 25-15,3 6-37 16,2 4-5-16,-1 0-23 16,2-3 0-16,-1-4 0 15,-1-4 0-15,-2-9-1 16,3-8 1-16,-5-6 0 15,2-1 14-15,-4-6-13 16,2-3 16-16,-5-9 42 16,-1-6-59-16,-1-8 0 15,-1-10 9-15,3-2-9 16,2-7 24-16,3-4-24 16,8 2-16-16,5 4-2 15,2 4 18-15,7 10-32 16,1 6 14-16,1 10 0 0,-4 10 12 15,0 8 5 1,-1 7-2-16,-9 7-12 0,-3 7 15 16,-9 4-17-16,-5 6 7 15,-11 5 10-15,-6-2 10 16,-1-4-10-16,-6-4 0 16,0-8 0-16,6-4 0 15,1-8 0-15,11-4 13 16,1-2-13-16,10-4 25 15,4 0-25-15,8 2 9 0,0 2 42 16,9 5 3-16,7 5-10 16,5 0-8-16,-2-1-29 15,0 1 25-15,2-1-32 16,-6-3 0-16,4-2-9 16,-5-4-37-16,-1-3-155 15,3-5-155-15,35-19-1364 16</inkml:trace>
  <inkml:trace contextRef="#ctx0" brushRef="#br0" timeOffset="131253.59">16105 8494 1694 0,'-7'-2'511'0,"1"2"-417"0,-10 2-37 0,-1 6-1 0,-8 4 29 0,-2 8-47 0,-6 4-11 0,4 6 37 0,4 2-47 0,8-3-11 0,6-3-6 15,11-6 0-15,3-8-5 16,7-2 5-16,-1-6 0 15,7-7 15-15,1-7 0 16,5-2-14-16,-1-8-1 16,0-3 9-16,-2-2 0 0,-3 1-9 15,-3 2 0 1,-7 4 14-16,-2 4-14 0,-1 4 18 16,-3 8-18-16,-3 2 1 15,1 4-10-15,-4 6-12 16,-1 10 21-16,2 0-10 15,1 10 10-15,8-7-8 16,8-5 7-16,4-3-5 16,8-8 0-16,0-6 6 15,5-6 0-15,-2-8 7 16,-5-2-7-16,3-6-6 16,-9-1 5-16,-1 0 2 15,-6 0 28-15,-7 2-14 16,1 4-14-16,-6 0 41 15,-2 6-42-15,1 4-5 16,-5 6-19-16,1 6 0 16,1 4 15-16,1 6 3 0,6 4-46 15,3-6 7-15,4 2-39 16,4-6 21-16,2-2 13 16,-1-6 17-16,-1-6 32 15,3-6 0-15,-6-2 1 16,1-6 4-16,1-2-3 15,-4 0-1-15,0 2 27 16,-3 4-8-16,-1 8 74 16,-2 2-6-16,0 8-67 15,2 12-10-15,2 20 13 0,4 20-4 16,-2 18 2-16,-2 11-21 16,1 1 23-16,-3-6-23 15,-4-10 0-15,-5-9 6 16,-7-13-6-16,-9-8 0 15,-6-12 4-15,-8-12 7 16,0-14 26-16,-3-10-21 16,6-12-15-16,10-17 55 15,11-6-18-15,13-8-4 16,13-3-34-16,9-2 21 16,16 2-42-16,6 6 18 15,5 8-90-15,1 4-55 16,-10 7-309-16,13-3-898 0</inkml:trace>
  <inkml:trace contextRef="#ctx0" brushRef="#br0" timeOffset="131727.68">14970 9156 1794 0,'10'-2'276'0,"3"-1"-101"0,14 0 13 0,11-5-46 0,5 4-58 0,1-4-13 0,1-2-44 0,-1 2 39 0,-2-1-60 0,-5-2-5 0,-9 4-2 0,-8 3-53 0,-9 3-146 0,-13 5-112 0,-16 7-3 0,-85 54-493 15</inkml:trace>
  <inkml:trace contextRef="#ctx0" brushRef="#br0" timeOffset="131991.51">14876 9304 1585 0,'0'-2'732'0,"3"2"-512"16,3-4-65-16,13-2-77 16,12-2 3-16,14-2-12 15,18 0-57-15,3 0 25 16,5-2-37-16,3-2-49 0,-3-2-172 16,75-24-545-1</inkml:trace>
  <inkml:trace contextRef="#ctx0" brushRef="#br0" timeOffset="132763">14594 9106 1757 0,'0'0'312'0,"0"0"-128"0,-2 0-52 0,2 0-1 0,0 0-34 0,0 0 37 0,0 0-44 0,5 2-24 0,6 0 31 0,4 3-10 0,14 2-16 0,9-1-23 0,11-2-38 0,10 0 41 15,12-2-45-15,5 0-6 16,-1-2 15-16,4-2-15 15,-6 0 0-15,-4-2 0 16,-11 2 0-16,-7 0 5 16,-9 0-5-16,-6 0-3 15,-5 2 3-15,-9 0 0 16,1 0 0-16,-8 0 0 16,3 0 1-16,-7 0 5 15,-2 0-6-15,-4-2 0 0,-1 2 4 16,-2 0-4-16,-2 0 0 15,0 0-1-15,-2 0 7 16,2 0-7-16,0 0 1 16,0 0 0-16,0 0-1 15,0 0 1-15,2 0 0 16,-2 0-1-16,0-4 2 16,-2 8-1-16,2-4 0 15,15-8-3-15,-12 5-5 0,1 2-29 16,-4 1-82-1,-4-2-148-15,-36-6-473 16</inkml:trace>
  <inkml:trace contextRef="#ctx0" brushRef="#br0" timeOffset="133203.34">14690 9454 1960 0,'0'0'321'0,"4"0"-171"0,8-5-45 0,11-1 60 0,12-2-63 0,18-2-39 0,19 3 12 0,15-3-21 0,17 1-26 0,6 0-22 0,7-3-4 0,4 2 28 0,-1 0-30 16,-8-4 0-16,-6 0 0 15,-12 4 1-15,-14 2-1 16,-11 0 0-16,-13 2 0 15,-13 0 0-15,-5-2 0 16,-9 4-1-16,-10 0-7 16,-5 0 8-16,-5 2-28 0,-5 0-67 15,-6 0-104 1,-2-4-112-16,-30-20-445 0</inkml:trace>
  <inkml:trace contextRef="#ctx0" brushRef="#br0" timeOffset="135199.71">15468 9282 1953 0,'0'0'225'0,"3"0"-177"0,1 8-21 0,7-2 37 0,7 4 28 0,2 2-37 0,11-4-19 0,7 0 62 0,6-4-55 15,8-2-14-15,4-4 2 0,4-2-20 16,-2-2 20 0,1 2-31-16,-3-2 1 15,-2 0 25-15,-3-4-26 0,0 0 0 16,1-2 3-16,-4 0-3 15,4-6 12-15,-3 0-12 16,1-4 0-16,0-4 10 16,-6 0-10-16,1-4 0 15,-3-6 12-15,-4 1 0 16,-2-3 19-16,-7 2-13 16,-3-2 0-16,-8 4 35 15,1 0-37-15,-9 4 4 16,-3 4-1-16,-3-4-17 15,-1 2 29-15,-1-9-31 0,5-3 1 16,-5 0 31 0,0-4-31-16,-2-2 6 0,0-2 8 15,-2-2-13-15,-4 0 8 16,-2 2-10-16,0 2 0 16,-5-1 2-16,-3 7-1 15,1 6-1-15,-4 0 9 16,-1 6 3-16,0 2-23 15,-2 2 11-15,-1 0 0 16,-3 0 12-16,-6-1-12 16,-1 0-8-16,-3 0 7 15,-5 3 2-15,-9 0-3 16,4 3 2-16,-4-2 0 0,-2 5-7 16,2 0 7-1,1-2-16-15,-6 0 15 0,8 2 2 16,-3 0 5-16,4 0-6 15,-3 4 0-15,2 0-15 16,0 0 15-16,-2 0 0 16,0 0-4-16,2-2 10 15,1 0-6-15,-2 2 0 16,4 0 0-16,1 2-8 16,3 6 8-16,-6 2-6 15,-3 4 5-15,-7-1-5 16,-2 2-3-16,-2-1 9 15,-7 6 0-15,-4-2 2 0,4 2-2 16,-5 4 0-16,3-2-6 16,5 2 12-16,-3-2-3 15,3-2-3-15,-3 6 0 16,3 0 1-16,-1 0-1 16,2 4-6-16,-1 2 5 15,5 0 2-15,0 2 5 16,7-2-6-16,5 4 0 15,9 1-9-15,7-3 9 16,14 0-10-16,3 2 4 16,3 6 4-16,7 0 1 15,-1 8 1-15,5 6-3 16,3 4 2-16,-1 6 1 16,0 1 0-16,0 0 0 15,5 6 0-15,-5-3 0 0,2 4 0 16,-2 0 0-16,3 2 6 15,2-3-6-15,2-7-1 16,6-8-1-16,1-10 2 16,-1-4 4-16,3-4-4 15,-5-6 0-15,1 2 15 16,1-2-15-16,-1 4 1 16,1-2-1-16,4 2 1 15,-4 1 14-15,3-1-15 16,0-1 0-16,4 2 5 15,0-5-5-15,1 0-2 16,-2-4-5-16,4-2 14 16,-2-2-1-16,1 0-6 15,-2 0 2-15,0 0 17 0,1-2-11 16,0 2-7-16,-4 0-1 16,6-4 0-16,2 2 9 15,-1-6-9-15,8 0 0 16,1-2 12-16,1-4-12 15,-2 2-1-15,-3-4 1 16,5 0 0-16,-5 2 22 16,-3-2-22-16,-1 0 6 15,0 2 15-15,0-4-20 16,2 2 5-16,0-2-6 16,-5-2 12-16,3 4 6 15,-10-2-18-15,4 2 1 16,-8 0 23-16,-7 0-22 0,2 2-1 15,-6 0 0-15,-4 0 8 16,2 0 9-16,0 0-18 16,-5 0-16-16,5 0 16 15,0 0-86-15,-3 0-124 16,-5 4-390-16</inkml:trace>
  <inkml:trace contextRef="#ctx0" brushRef="#br0" timeOffset="137700.46">16722 8388 1416 0,'0'0'250'0,"0"0"-148"0,0 0-19 0,0 0 13 0,3 0 0 0,-3-2-38 0,0 2-10 0,0 0 51 0,0 0-57 0,1 0-9 0,3 0 27 15,2-3 12-15,5 3-16 16,3-5-29-16,5 3-27 15,8-4 28-15,4 1-28 16,10 1 0-16,5 3 5 16,8-3-4-16,-3 4 1 15,2-2-2-15,-3 2 0 16,-2-3-4-16,-3 2 4 16,-5-3 0-16,-4 1 0 15,-7 0 1-15,-7-1 9 0,-2 0-10 16,-9 1 0-16,-4 2 12 15,-5 1 9-15,0 0-5 16,-2 0 55-16,-2 0-22 16,2 0-1-16,-2 0-36 15,2 0-4-15,0 0 21 16,-2 0-29-16,2 0-1 16,0 0 1-16,0 0 1 15,2 0-1-15,-2 0-3 16,-9-6-44-16,3-1 47 15,-2-1-43-15,-3 1-7 16,1-1 40-16,0-1 4 0,1 4 0 16,3-2 1-1,2 3 5-15,-5 0 17 0,6 1-17 16,1-1 0-16,0 4 16 16,2-3 17-16,0 3 9 15,2 0-18-15,-2 0-18 16,2 0 45-16,-2 0-51 15,2 3-18-15,6 1 18 16,-2 6 0-16,3-2 26 16,1 6-26-16,2-5 0 15,1 1 20-15,-1 3-20 0,-1-1 0 16,1 2 3 0,-4 1 3-16,-4 3 7 0,-4 0-13 15,-2 5 0 1,-8 1 17-16,0 0-17 0,-3 0 0 15,-1-4 8-15,-3-4-8 16,1-4 3-16,1-2-3 16,-4-4-64-16,3 0-62 15,3-4-239-15,9-18-379 16</inkml:trace>
  <inkml:trace contextRef="#ctx0" brushRef="#br0" timeOffset="138215.04">17729 8199 1584 0,'-2'0'355'0,"2"0"-233"0,0-2 53 0,0 4-22 0,0-2-52 0,0 0-1 0,2 0-34 0,-2 0-4 0,0 0 28 16,0 2-69-16,0 4-14 0,-2 8 20 0,0 10-10 15,-4 6 13-15,-2 2-30 16,2 3 1-16,-1-5 2 16,1-6-3-16,2-2-15 15,-2-6-23-15,2-4-74 16,2-4-100-16,0-4-166 0,10-14-635 16</inkml:trace>
  <inkml:trace contextRef="#ctx0" brushRef="#br0" timeOffset="138645.37">17950 8227 1771 0,'-4'0'373'0,"4"0"-275"16,0 2-49-16,-3 4-19 15,-1 8 42-15,0 4-12 16,-1 4-30-16,2-4 44 16,6 0-14-16,2-3-32 15,3-5 13-15,6 0-25 16,1-5 46-16,10-2-35 15,-3-6-26-15,5-2 38 16,-3-5-38-16,3 0 0 16,-4-5-1-16,-8 1 15 15,-1-1-6-15,-6-2-9 16,-8 5 0-16,-4-2 0 0,-7 3 0 16,-7-4-13-1,-7 5-7-15,-2 0-34 0,3 6-9 16,0 2-103-16,6 2-52 15,9 0-127-15,9-10-1345 16</inkml:trace>
  <inkml:trace contextRef="#ctx0" brushRef="#br0" timeOffset="139091.04">18463 8169 1752 0,'-2'0'609'0,"2"0"-506"0,-3-4-22 0,-1 8 6 0,-6 2-15 0,0 4-52 0,-4 8-20 0,1 0 42 0,8 3-41 0,5-6 22 15,7 2-10-15,7-3-7 0,5-6 20 0,8-4-4 0,4-8-22 0,3-4 30 0,-3-6-30 0,-4-3 0 0,-9 3 4 0,-5-2-2 0,-7 4 32 0,-6 0-8 0,-10 2-25 0,-11-2-2 0,-10 8-30 0,-13 2-91 0,-6 8-157 16,-74 22-314-16</inkml:trace>
  <inkml:trace contextRef="#ctx0" brushRef="#br0" timeOffset="141007.07">20461 7615 1344 0,'0'0'366'0,"0"0"-212"0,0 0-8 0,0 0 5 16,0 0-23-16,-2 0-64 0,0 7-46 0,-1 3 51 0,-1 8 68 0,-5 6-53 0,3 2-11 0,-1 2-25 0,2-4-6 0,3 2-42 0,-1-4 6 0,1-2 3 16,0-2-9-16,0-4-33 15,0-3-82-15,0-4-181 16,-9-5-420-16</inkml:trace>
  <inkml:trace contextRef="#ctx0" brushRef="#br0" timeOffset="141613.18">20800 7668 1297 0,'-2'-4'277'0,"2"4"-89"0,0-2-38 15,0 2-33-15,0 0 40 16,-2-2-50-16,2 2-26 16,0 0 12-16,-2 0-18 15,2 2-18-15,-5-2-57 16,4 8 9-16,-7 2 33 15,-1 6-9-15,3-2-11 16,-1 2 4-16,7-2-11 16,3-2 18-16,3 0-33 15,4-2 0-15,7-2 42 16,-2-2-33-16,5-2 1 16,-1-4 1-16,0-2-11 0,3-6 25 15,-7 0-25-15,1 0 0 16,-5-6 15-16,-2 4-15 15,-7-4 0-15,-2-2 5 16,0 6-3-16,-4 0-1 16,-5-2-1-16,0 6-6 15,-11-4-16-15,3 6 8 16,-6 0-67-16,1 4-100 16,6 0-49-16,5 2-97 15,17-8-536-15</inkml:trace>
  <inkml:trace contextRef="#ctx0" brushRef="#br0" timeOffset="142013.2">21339 7608 1626 0,'-11'2'499'0,"2"3"-439"0,-9 8 12 0,0 5-33 0,7-2-9 0,7 6-6 0,6-4-18 0,11 0 13 0,7-6-19 0,7-2 0 0,6-8 42 0,1-4-41 0,-1-6 0 0,-6-2 11 15,-2-2-2-15,-8 0 13 16,-1-2-23-16,-7 4 0 16,-5-4 109-16,-6 4-51 15,0-4-8-15,-5 4-10 16,-4-3-39-16,-3 6 11 16,4 1-12-16,-4 1-37 15,3 1-10-15,5 4-154 16,-1 4-156-16,11 1-576 15</inkml:trace>
  <inkml:trace contextRef="#ctx0" brushRef="#br0" timeOffset="142351.25">21894 7552 1790 0,'-3'0'309'0,"-1"1"-211"16,-5 6 34-16,0-2-24 16,4 5-56-16,3-2-1 15,7-1-40-15,2 0 40 0,8 0 21 16,3-3-3-1,6-4 18-15,-1 0-53 0,-1-4-13 16,-4-7 47-16,-7 6-44 16,-2-4-2-16,-5 0 1 15,-6 0-23-15,-7 0-9 16,-4-4-69-16,-16 6-111 16,-11 7-123-16,-109 29-527 15</inkml:trace>
  <inkml:trace contextRef="#ctx0" brushRef="#br0" timeOffset="142747.15">20775 8081 1640 0,'0'0'339'0,"0"0"-146"0,0 0-32 0,5 0-2 0,9-2-17 0,3-2-83 0,12-4 5 0,11 4 4 0,3 0-49 0,1 0 20 0,1 0-39 0,-8-2 9 0,-1 0-22 0,-7 2-43 0,-4 0-134 0,-12 2-265 15,-20-1-191-15</inkml:trace>
  <inkml:trace contextRef="#ctx0" brushRef="#br0" timeOffset="143231.31">20730 8267 1745 0,'16'-2'352'0,"-4"0"-200"0,19-4-31 16,2 0 22-16,-3 2-34 15,-2 0-85-15,-4-6-24 16,3 2-73-16,-2-2-264 16,10-36-1055-16</inkml:trace>
  <inkml:trace contextRef="#ctx0" brushRef="#br0" timeOffset="149130.91">17561 8693 1780 0,'0'0'321'0,"0"0"-219"0,0 0-90 15,0 0 102-15,2 0-57 0,-2 0-30 0,0 0-5 0,0 0 14 0,2 0 24 0,-2 0-18 0,4 2-28 0,1-2 55 0,5 1-48 0,11-1 31 16,10 3 7-16,7-6-22 15,7 0 15-15,1-4-52 0,1 2 0 16,0-1 15 0,-2-1-15-16,-3-1 0 0,-7 2-1 15,-6 2-4 1,-9 3 5-16,-4-2-94 0,-10 3-71 16,-6 3 52-16,-6 1-40 15,-12 6 78-15,-6 5 56 16,-14 3 17-16,-5 3-11 15,1-7 13-15,2 0 0 16,4-2 40-16,0 0-10 16,9-5 3-16,-2 4 9 15,8-5 0-15,5-2 35 0,5 0-43 16,9-2-16 0,2-2 44-16,8 0-61 15,9 0 35-15,16 0 8 0,11-2-16 16,8-2 19-16,8-4-47 15,-7 0 0-15,-2 2 11 16,-6 0-11-16,-7 2 0 16,-7 2 0-16,-14-3-13 15,-7 5-23-15,-10 5-105 16,-18 3 10-16,-9 2 95 16,-15 6-85-16,-12 0 19 15,0-4 10-15,4 0 16 16,-2-2-38-16,1-2-126 15,-60 8-452-15</inkml:trace>
  <inkml:trace contextRef="#ctx0" brushRef="#br0" timeOffset="151296.37">17289 8791 1776 0,'-3'0'315'0,"6"0"-174"0,-3 0-37 0,0 0-13 0,2 0 25 0,0 0-46 0,2-2-47 0,3 2 50 0,9-6-20 0,1 4-13 0,8 0 28 0,4-1-67 0,8 3 13 15,6 5-14-15,6-3 21 0,7 2-20 16,0 0-1-16,2-4 0 16,2 0-3-16,-2-2 4 15,-1-4-1-15,-5 2 0 16,-1-4 7-16,-5-5-8 15,-3 2 1-15,-3-3 0 16,-2 3-15-16,-3 0 15 16,-1 0-17-16,-3 4-1 15,0-4-22-15,0 5 29 16,4-6 1-16,-4 5-21 16,0-1 30-16,-2-3-10 15,-5 5 1-15,0 0 10 16,-3-3 0-16,-3 2 5 15,1 3-5-15,-4 0 0 0,-1 0-8 16,-1-2 8-16,6 0-7 16,-1 0 6-16,6 2-4 15,-2-4-7-15,5 2 12 16,-4-2-3-16,2 0-3 16,2 0 6-16,-2 0 0 15,4-2-1-15,0 2 3 16,-2 2 1-16,2-6-3 15,-7 4 0-15,2-4-1 16,-6 2 1-16,3 2 0 16,-4-6 0-16,1 2 1 15,-3-4 16-15,-1-2-17 16,1 0 0-16,-3 4 9 16,-1-4 0-16,2 1-8 0,-1 3-1 15,-2-1 14-15,1-2 2 16,1 4-16-16,-3 0 0 15,-5 5 18-15,2 1-17 16,-2-2 7-16,-2 3 4 16,-2-1 0-16,-2-2 13 15,2-1-25-15,-4 0 0 16,0-4 15-16,0-2-15 16,-3 0-6-16,-1 0 6 15,-4-2 0-15,-3 4-19 16,-6-2 19-16,-1-2-8 15,-7 4 8-15,3-4 1 16,-1 0-1-16,2 2 0 16,3 4 12-16,-1-2-8 15,4 0-4-15,-8 0-6 0,0-2 6 16,-4 2 2-16,-4-3-2 16,-5 3 0-16,-1-1 5 15,-3 0-16-15,-1 5 11 16,-2-2 0-16,2 6-9 15,-1-2 9-15,-1 4 0 16,3-2-1-16,0 6 3 16,-4-2 4-16,4 4-6 15,-1 2-3-15,-1-2 1 16,-4 0 2-16,1-2 0 16,0 4-1-16,-6-2 2 15,-1 5 15-15,-5 0-16 0,-3 1-1 16,2 4 0-16,-3 6 2 15,7 0-1-15,0 6 0 16,5 2 8-16,4 2-4 16,5 5-4-16,1-1-4 15,7 4 2-15,5 4 2 16,9 2-7-16,2 4 6 16,6 0 1-16,10 0-6 15,8-3 6-15,17 3-15 16,10 0 8-16,11 0-2 15,16-2-60-15,2-2-77 16,7-8-125-16,-3-4-16 16,94 7-527-16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0T03:48:43.443"/>
    </inkml:context>
    <inkml:brush xml:id="br0">
      <inkml:brushProperty name="width" value="0.05292" units="cm"/>
      <inkml:brushProperty name="height" value="0.05292" units="cm"/>
      <inkml:brushProperty name="color" value="#FF0000"/>
    </inkml:brush>
  </inkml:definitions>
  <inkml:trace contextRef="#ctx0" brushRef="#br0">3096 12900 1424 0,'0'1'164'0,"0"-2"-95"0,0 2 9 0,0-2 153 0,0 1-93 0,0 0-75 16,0 0 30-16,2-3-26 16,-2 3-20-16,0 0 13 15,-2 3-27-15,2-3 24 16,13-3-14-16,-4 3-13 15,6 0 35-15,1 3-34 16,10-3-14-16,3-3 23 16,8 0-14-16,5-4-17 15,2-1-9-15,3 2 4 16,0 1-26-16,-5 2-11 0,-4 7-275 16,24 27-262-1</inkml:trace>
  <inkml:trace contextRef="#ctx0" brushRef="#br0" timeOffset="249.53">3245 13074 1778 0,'0'0'342'0,"2"-4"-191"15,5 2-73 1,11-4 9-16,4 0-1 16,13-4-35-16,6 4-29 0,3 2-13 15,3-2 2-15,2 4-11 16,2 0-74-16,-5-2-166 16,58 8-294-1</inkml:trace>
  <inkml:trace contextRef="#ctx0" brushRef="#br0" timeOffset="5296.19">6757 14121 703 0,'-3'0'1028'0,"3"0"-1028"0,-2 2-80 0,2 8-541 0</inkml:trace>
  <inkml:trace contextRef="#ctx0" brushRef="#br0" timeOffset="5934.25">11620 14008 1330 0,'0'0'373'0,"0"0"-274"0,3 0-42 0,-3 3-56 0,0-6 19 0,0 3 7 16,0 0-20-16,0 0-4 15,2 0-3-15,-2 3 0 16,2 1 7-16,2 2-7 15,3-5-41-15,1 7-215 16,17 1-1153-16</inkml:trace>
  <inkml:trace contextRef="#ctx0" brushRef="#br0" timeOffset="6701.25">17500 13659 1440 0,'3'0'222'0,"-3"0"-189"0,0 0-33 0,2 0-30 0,-2 3-81 0,0-1-655 0</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0T03:48:59.047"/>
    </inkml:context>
    <inkml:brush xml:id="br0">
      <inkml:brushProperty name="width" value="0.05292" units="cm"/>
      <inkml:brushProperty name="height" value="0.05292" units="cm"/>
      <inkml:brushProperty name="color" value="#FF0000"/>
    </inkml:brush>
  </inkml:definitions>
  <inkml:trace contextRef="#ctx0" brushRef="#br0">2420 2310 1573 0,'-2'-4'216'0,"2"0"-120"0,-2-4 42 0,0-4-25 0,2 1-2 0,0 0-12 16,-4 3-29-16,1 0 26 16,-1-2-18-16,3 6-22 15,-1 2 20-15,2 0-32 16,0 2-10-16,0 0-4 16,2 0-9-16,-4 2-1 15,2-2-20-15,0 6-24 16,2 8 16-16,6 5 8 15,2 12 0-15,-1 1 6 16,1 2-4-16,-2 0-4 16,-3 2-13-16,1-4-117 15,-6 4-102-15,-6-6-240 16,-21 20-645-16</inkml:trace>
  <inkml:trace contextRef="#ctx0" brushRef="#br0" timeOffset="397">2015 2374 1393 0,'0'0'258'0,"0"0"-117"0,0 0 6 0,0 0 33 0,0 0-59 0,0 0-56 15,2 0 25-15,0 0-30 16,1 0-5-16,-1 0-13 15,11 0-16-15,11 2 47 16,19-2-11-16,15 0-28 0,9-2 16 16,8-2-50-1,6-2-3-15,1-6-4 0,-2 2-25 16,-6-6-124 0,-7 4-216-16,60-16-281 0</inkml:trace>
  <inkml:trace contextRef="#ctx0" brushRef="#br0" timeOffset="712.88">2427 2701 1711 0,'2'0'210'0,"2"0"-145"16,4 2 56-16,7 2 29 16,5 0-25-16,5 2-70 15,6-2-4-15,3 0-16 16,-1-2-13-16,-2-2-22 15,-4 0-22-15,2-4-262 16,30-20-243-16</inkml:trace>
  <inkml:trace contextRef="#ctx0" brushRef="#br0" timeOffset="1366.7">2880 2578 222 0,'0'0'1654'0,"0"3"-1492"15,2-2-126-15,4 5 24 16,2 7 30-16,9-1-41 15,0 7-38-15,1 4 28 0,-2-3-33 16,-5 0-6-16,-4-6 8 16,-3 0-7-16,-2-8 22 15,-2-2-23-15,0-2 0 16,0-2 55-16,0 0-41 16,0-2 22-16,0-6 72 15,-2-10-80-15,2-7-22 16,2-6-6-16,6-6-18 15,7 5 6-15,3 2 8 16,6 4-16-16,0 4 7 16,5 8-2-16,3 10-3 15,-3 10-23-15,4 16 35 16,-2 12 6-16,0 9 1 0,-6 3-1 16,-2-2 2-16,-10-4 4 15,-2-8 7-15,-4-10-13 16,-1-8 0-16,-1-8 12 15,-3-6 3-15,-2-4 26 16,2-10 7-16,2-10-47 16,2-6-1-16,0-11-8 15,0 4-34-15,6-5-21 16,1-1-31-16,5 9 14 16,8 4 47-16,5 16 13 15,1 12 19-15,2 12-23 16,1 12 24-16,-3 8 3 15,-1 9-3-15,-6-3-1 16,-2 2 1-16,-7-6 0 16,-5-4-27-16,-2-12-99 15,-2-4-39-15,8-24-90 0</inkml:trace>
  <inkml:trace contextRef="#ctx0" brushRef="#br0" timeOffset="2647.65">3960 2348 1517 0,'-11'4'332'0,"0"6"-226"0,-15 4 5 0,1 10 33 0,2 0-72 0,1 2-22 15,9 0-14-15,5-6-29 16,8-4 13-16,4-2-20 16,4-6-2-16,3 0 2 15,7-2 6-15,4-6 2 16,12-7 10-16,4-6-8 16,-1-7-10-16,1 0-19 15,-11 2-5-15,-9 6 12 16,-9 4 24-16,-9 6-11 15,-2 4-1-15,-5 8-27 16,0 6 27-16,-2 2 0 0,5 4 0 16,6-1-11-16,6-6 2 15,11-8-30 1,8-7 21-16,2-7-51 0,8-7 21 16,5-10-3-16,8-6 15 15,1-6 36-15,-4 0-26 16,-4-2 16-16,-12 6 8 15,-5 0-5-15,-10 4 6 16,-3 10 1-16,-9 2 0 16,1 12 23-16,-5 4-5 15,-5 0 16-15,3 0 11 16,0 0-39-16,-3 0 23 16,3 0-1-16,-6 0 34 15,1 0 10-15,-5 0-56 16,-1 2 5-16,-5 0-12 0,-1 6 0 15,-4 6-9-15,5 2 0 16,1 0-17-16,7 4 17 16,8-4-6-16,4-2-5 15,8-2-17-15,5-6 16 16,3-2 12-16,9-2 6 16,0 0-5-16,4 6 16 15,2 2-16-15,1 10 6 16,1 8 5-16,-8 6-11 15,2 7 18-15,-2 4-18 16,-6 5 0-16,-5 5-2 16,-9-1-42-16,-20-2-74 15,-14-6-47-15,-13-10 29 0,-9-18 105 16,-1-8 20-16,11-18 10 16,12-4 40-16,16-10 22 15,13-8-29-15,15-8-12 16,22-2-9-16,10-2 7 15,13 0-5-15,0-3-13 16,7 2 35-16,-1-6-6 16,-6 1-3-16,-7 0 39 15,-8 0-10-15,-9 0 19 16,-9 4-26-16,-13 5 23 16,-10 3 14-16,-8 9-50 15,-6 0-2-15,-8 5-22 0,-7 4-11 16,4 6 8-1,0 2-9-15,4 8-25 0,4 6 24 16,0 10-26-16,6 9 16 16,5 6 5-16,5 7-19 15,10-1 17-15,5-4-44 16,7 0-20-16,0-9 46 16,4-10-11-16,3-8 29 15,1-6 8-15,3-8-8 16,-1-8 7-16,2-4-49 15,-1-3-2-15,-3 0 25 16,-4-1 0-16,-4-1 16 16,-12 1-4-16,-5 2-6 0,-6 2 20 15,-4 4-14-15,-2 4 12 16,-2 6 3-16,2 4 24 16,-2 4-24-16,2 4-22 15,2 10 17-15,2 4 5 16,6 12 8-16,3 4 14 15,7 6 40-15,-5-4-4 16,1-1 1-16,-8-5 1 16,-8-4-26-16,-12-6 25 15,-7 2-22-15,-18-2-19 16,-7-6-18-16,-12 0-67 16,6-8-242-16,-39-24-1007 15</inkml:trace>
  <inkml:trace contextRef="#ctx0" brushRef="#br0" timeOffset="3767.81">5999 2432 1895 0,'0'0'230'0,"0"0"-157"0,0 0 142 0,0-2-32 0,0 2-101 16,2-4 1-16,-2 4-67 0,2 0-10 16,8 0 0-1,2 0-4-15,13 4-1 0,17-8 0 16,16 2-1-16,7-2 41 15,6-4-33-15,3-6-7 16,-5 2-2 0,-5-4-2-16,-4 4 1 0,-2-4-20 15,-10 2-104-15,-9 2-27 16,-14 0-84-16,-3 2-3 16,-2-24-242-16</inkml:trace>
  <inkml:trace contextRef="#ctx0" brushRef="#br0" timeOffset="4032.17">6611 2181 1396 0,'0'0'267'0,"0"0"-133"0,-2 0 37 16,2 0-60-16,2 0-96 15,3 0-15-15,3 4 0 16,6 6 15-16,9 2-8 15,6 5-1-15,-1 1 32 16,6 4-11-16,2 2 13 16,-5 2 17-16,-4 0-31 15,-8-2 25-15,-7 0-33 16,-8-2-17-16,-13 6-1 0,-17 0-25 16,-99 47-349-1</inkml:trace>
  <inkml:trace contextRef="#ctx0" brushRef="#br0" timeOffset="5818.96">8828 1688 1050 0,'0'4'861'0,"-2"-4"-765"0,0 0-80 0,0 0 64 0,2-4 55 0,-2 4-75 16,2 0-24-16,0 0 12 16,0 0 0-16,2 0-2 15,-2 0-14-15,0 0-11 16,2 0 15-16,-2 0-17 0,0-2-8 15,0 2 10 1,0-2-5-16,0 2 11 0,0 2-19 16,-2-2-7-1,2 0 31-15,-2 0-14 0,0-2 4 16,-1 2 10-16,0 0-11 16,-1-2 13-16,-3 2-34 15,-1 0 0-15,-8 6 8 16,-11 6-8-16,-11 10-12 15,-6 7 11-15,-3 8 2 16,-2-1-2-16,4 0-3 16,6-5 4-16,1-1 9 15,-1 2-9-15,-1-4 0 16,5 0-2-16,8-4 4 0,2-6-13 16,10-4-8-16,3-2-52 15,4-4-67-15,-1 2-114 16,5-4-30-16,-3 0 6 15,-6-6-594-15</inkml:trace>
  <inkml:trace contextRef="#ctx0" brushRef="#br0" timeOffset="6163">8162 1780 1769 0,'-2'-2'269'0,"4"0"-122"0,-2 0 64 0,0 1-16 0,0 1-109 0,0 1-53 16,2-1-32-16,5 6 13 15,6 8-10-15,8 6 14 16,10 7-7-16,2 5 31 16,5 2-29-16,-3-2 13 15,-1 0-14-15,0-2-11 16,-6-6 6-16,1-4-7 16,-6-4-36-16,-3 0-81 15,-3-4-183-15,8-4-349 16</inkml:trace>
  <inkml:trace contextRef="#ctx0" brushRef="#br0" timeOffset="6530.27">8843 2017 1615 0,'0'0'531'15,"0"-2"-489"-15,0 2 18 16,6 0 136-16,-6 0-65 15,2 0-92-15,4 2 6 16,1-2-23-16,7 0 8 16,5-2 24-16,8 0-37 15,9-4 16-15,4-4-33 16,7 2-13-16,-2 0-105 16,-1-2-336-16,33-20-281 15</inkml:trace>
  <inkml:trace contextRef="#ctx0" brushRef="#br0" timeOffset="7213.09">9499 1634 1836 0,'0'0'220'16,"0"2"-200"-16,2 6 35 15,3 4 16-15,3 16-23 16,8 10-15-16,-1 9 27 15,4-2-38-15,-2 1-1 16,1-5 20-16,0-3-19 16,-7-8 11-16,-2-4-33 15,-4-8 0-15,0-4 8 16,-5-8-7-16,0-4 4 16,0-2 8-16,-4 0-12 15,0-4 56-15,-2-10-22 16,-5-6-35-16,-5-12 22 0,1-10-22 15,4-8-14-15,3-9-26 16,11-3-4-16,8 2 16 16,9 4-53-16,9 10 25 15,0 10 22-15,2 12 8 16,-6 10 11-16,-3 14 14 16,-5 12-4-16,-5 12 4 15,-3 8 1-15,-13 10-2 16,-3 4-7-16,-5-2 8 15,-3-5-13-15,-5-3 7 16,-3-11-7-16,2-3 1 0,0-9 13 16,6-4 0-1,8-2 8-15,2-5-8 16,8 2-1-16,1 1 1 16,6 8 0-16,7 1 45 15,1 0-21-15,9-1-14 0,6 0 43 16,1-1-46-16,3-4-7 15,1-2-8-15,-3 0-170 16,2-6-154-16,42-14-1033 16</inkml:trace>
  <inkml:trace contextRef="#ctx0" brushRef="#br0" timeOffset="7965.01">10129 1816 1722 0,'-6'7'273'0,"-3"-2"-191"0,-7 13-2 0,-1 5 19 0,-6 4-39 0,5 2-51 0,1-1 27 16,4-8-36-16,10-6-3 15,5-6 3-15,-1-2 0 16,8-4 0-16,-1-2 11 15,7-2 4-15,6-6 33 16,10-2-48-16,0-8-9 16,0-4 8-16,-2 2-61 0,-6 6 13 15,-10 1 43-15,-9 10 6 16,-4 1-11-16,-2 2 7 16,-2 4-43-16,-3 2 34 15,3 6-29-15,2 0-35 16,4 2-35-16,11-8-47 15,11-2 87-15,5-6 18 16,11-4 28-16,3-4 26 16,-1-7 0-16,-2 2 15 15,-7 1 12-15,-6-7 40 16,-11 6 4-16,-11 3-43 16,-8 2 19-16,-3 3-32 15,-1 3-15-15,2 2-15 0,1 4 14 16,4 2-59-1,6 0 4-15,2 0-35 16,7 2 45-16,5-3 46 0,0-6 0 16,0-3 0-16,-7 1 29 15,-1-2 10-15,-6 1 75 16,-1 2-47-16,-5 3-11 16,0 1 7-16,-3 9-62 15,3 18-1-15,-2 21 36 16,0 22-24-16,0 20 32 15,0 9-23-15,2-1-14 16,0-10 20-16,0-20 11 16,-2-12-11-16,-6-20 31 15,-5-11-22-15,-9-10 65 16,-7-11-13-16,3-8-16 0,-3-11 33 16,8-14-4-1,7-7-56-15,18-16-9 0,8-6-30 16,11-4-6-16,15 0-3 15,6-1-57-15,10 11-83 16,6 6-331-16,78-52-489 16</inkml:trace>
  <inkml:trace contextRef="#ctx0" brushRef="#br0" timeOffset="8799.12">11021 1846 1900 0,'-3'3'309'0,"3"-3"-193"0,3 0 59 0,-3-3 1 0,4 2-73 0,3-2-62 0,6-1-35 16,14 0 7-16,7-3-13 15,5 3 50-15,9-3-35 16,0 1-8-16,6-2 25 15,4 0-10-15,0 1-5 16,4-4-13-16,-4 4 4 0,0-4 22 16,-3 5-30-1,-8 0-8-15,-9 0 8 0,-7-1 1 16,-4 0 1-16,-6 1-2 16,-6 2 1-16,-11-2 27 15,-2 4-28-15,-2 2 0 16,-2 0-1-16,-2-6 0 15,-3 0-68-15,-4-6 3 16,-3-2-18-16,-1 0 34 16,-7 2-32-16,-1 2 7 15,2 4 73-15,2 0-25 16,1 4 27-16,12 2 0 16,4 0 1-16,4 0-16 15,2 2 7-15,4 0-42 0,7 4 50 16,7 8 1-16,9 4 10 15,3 4 19-15,-1 2-21 16,-6-2 40 0,-5-1-34-16,-9-3 6 0,-4-7 12 15,-7 1-13-15,-2-3-2 16,-4-4-11-16,0 5-5 16,-7 1 20-16,-3 0-22 15,-3 0-37-15,-2-1-143 16,1-6-372-16</inkml:trace>
  <inkml:trace contextRef="#ctx0" brushRef="#br0" timeOffset="9898.34">13200 1588 1783 0,'0'0'267'0,"-2"0"-180"0,2 4 30 0,0 0 48 0,-2-2-90 15,2 2-63-15,0 0 9 16,2 6-7-16,0 6-7 0,7 4 16 15,-3 0-11 1,-1 2 21-16,4 2-33 0,-3 4 6 16,1 2 22-16,2 0-27 15,-2-2-1-15,-5-3-59 16,0-7-196-16,-2 16-123 16</inkml:trace>
  <inkml:trace contextRef="#ctx0" brushRef="#br0" timeOffset="10296.85">13576 1622 1900 0,'-2'0'212'16,"0"2"-191"-16,-2 4 39 16,-3 10-23-16,0 10-22 15,2 2-4-15,5 5-11 16,8-4 7-16,0-4 8 16,8-7-3-16,6-3 26 15,-2-1 8-15,4-7-14 16,-1-6 7-16,1-2 9 15,-5-2 13-15,-2-4-20 0,-5-1-1 16,-6-1 50-16,-1-4-30 16,-10 0-3-16,-4-5-13 15,-7-4-43-15,-8 2-1 16,-10 0-32-16,-5 6-47 16,-2 2-124-16,7 6-151 15,-5-10-229-15</inkml:trace>
  <inkml:trace contextRef="#ctx0" brushRef="#br0" timeOffset="10680.12">14085 1658 1755 0,'0'0'489'0,"0"2"-419"0,-2-2-43 0,-2 4 3 0,0 10 6 16,-2 8-35-16,1 6 0 15,1 2 0-15,6 0 0 16,7-8 11-16,5-5-12 15,5-6 6-15,6-4 57 16,4-6-24-16,2-2 2 16,-2-10-1-16,-2-3-14 15,-2-5 14-15,-6-2-10 0,-7-1-6 16,-8-3 23-16,-8-2-47 16,-12 1-11-16,-13 2-14 15,-9 4-76-15,-6 10-65 16,-5 6-152-16,-54 4-459 15</inkml:trace>
  <inkml:trace contextRef="#ctx0" brushRef="#br0" timeOffset="11514.13">14748 1600 2151 0,'0'2'202'15,"0"-2"-145"-15,2 2-27 16,0 2-13-16,4 14-17 15,0 8 0-15,5 8 7 16,-1 8-7-16,3-4 8 0,-3-6 5 16,6-3-13-1,-9-10 1-15,-1-5-5 0,-4-5 4 16,1-5 0-16,-1-3-1 16,-2-2 4-16,1-1-11 15,10-9 8-15,2-4-33 16,3-7 32-16,7-9-39 15,2 3-31-15,4 2 5 16,4 6-1-16,1 6 52 16,-5 12-12-16,0 10 9 15,-9 10 12-15,1 9 0 16,-8 5 0-16,-3-5-2 16,2-3 16-16,-5-3-1 15,-3-9-6-15,-2-9 17 16,0 0 53-16,-2-3-17 0,0 0 31 15,2-4 20-15,0-5-9 16,3-6-36-16,2-7-60 16,4-4-9-16,-2-1-4 15,5-3-20-15,3 2-39 16,3 4 1-16,7 4 8 16,-2 10 48-16,-4 8-9 15,-2 14 5-15,-4 4 18 16,-1 10 1-16,-4 0-5 15,4 0 4-15,-3-4-4 16,0-5-4-16,-1-6 8 0,-4-7-2 16,-2-4 3-1,1-6 21-15,-1-6 12 0,3-3-18 16,2-8-15-16,0 1 18 16,5-4-18-16,1 2-8 15,3 0-5-15,4 2 11 16,2 6-4-16,-6 8 6 15,0 8-10-15,0 8-2 16,-3 12 6-16,-3 8-3 16,3 4 9-16,-3 9 0 15,-2-4 0-15,2-5-56 16,-3-3-128-16,-9 11-148 16</inkml:trace>
  <inkml:trace contextRef="#ctx0" brushRef="#br0" timeOffset="11764">14889 1335 2140 0,'0'0'305'0,"0"2"-253"0,2-2 107 0,0 2-1 0,-2-2-106 0,2 2-25 16,5 0-27-16,1 0-1 0,4 4-71 15,3 4-307 1,18 5-400-16</inkml:trace>
  <inkml:trace contextRef="#ctx0" brushRef="#br0" timeOffset="13113.06">16150 1550 1375 0,'-2'0'744'0,"0"-2"-699"15,-4 2 72-15,2-4 84 16,0-1-90-16,-5 4-28 16,-3 1-68-16,-3 4-15 15,-9 8-9-15,-10 10 9 16,1 6 9-16,2 2-9 15,4 4 8-15,16-8-16 16,5-2 7-16,6-9 1 0,6 0-1 16,3-7 2-1,9-2 14-15,-1-6 6 16,10-11-20-16,2-6-1 0,4-1 0 16,-1-4-9-16,-10 2 9 15,-7 6 0-15,-5 6-2 16,-6 4 2-16,-4 8-58 15,2 8 20-15,1 10 7 16,1 6 4-16,7-2-15 16,3-4 3-16,3-8 18 15,11-3-11-15,9-10 32 16,3-6 10-16,9-8-10 16,0-5-18-16,0-1-30 15,-7-4-32-15,-6 1 5 16,-7 2-46-16,-7-4 4 0,1-4-45 15,-8 2-32-15,3 0-95 16,-7 0-240-16,-2 8 41 16,-3 6 426-16,-1 6 62 15,-2 2 487-15,-1 8-241 16,-2-4-126-16,0 1 78 16,-5-1 39-16,3 0-30 15,-3 0-71-15,-4 0-68 16,-4 5-13-16,-11 3 10 15,-7 10-23-15,2 4-18 16,0 8-24-16,4 8 1 16,8-2 25-16,5 0-26 15,7-4-9-15,12-5 9 0,5-4-19 16,3-7 19 0,5-8 4-16,3-4 10 0,3-8 5 15,3-4 13-15,-2 1-14 16,-1-4 15-16,-5 8-14 15,-4 6-4-15,-3 17 6 16,-5 11-20-16,0 15 55 16,-4 13-55-16,-9 12 0 15,0 3 19-15,-5 0-13 16,3-5-7-16,-8-18 0 16,-3-12 1-16,-6-21 36 15,-4-10 4-15,1-16 22 16,-3-6 12-16,11-14 0 15,6-10 0-15,20-8-59 0,16-8-8 16,12-11 17-16,8-3-25 16,12-6-3-16,4-4 3 15,-4 2 8-15,-2 5 2 16,-10 9-10-16,-8 10-7 16,-10 6-8-16,-10 8-5 15,-11 8-5-15,-8 8 7 16,-8 9-20-16,-4 5 25 15,-14 11-8-15,-2 11 0 16,-1 5 9-16,8 12 4 16,15-1-7-16,9 6 0 15,13-4 0-15,14-6-7 16,4-2-5-16,9-8 4 16,0-10 22-16,1-4-16 15,-8-6 2-15,0-4 14 0,-6-8 2 16,-2-6 25-16,1-2-23 15,-8-4 7-15,2 0 11 16,-2 2-21-16,-5 4 0 16,-2 4 6-16,2 10-6 15,3 6 10-15,3 5-4 16,-4 10-6-16,3 5 33 16,-3 2-28-16,-9 4-4 15,-3 0 25-15,-8-2-13 16,-10 0 16-16,-5-2-14 15,-11-4-14-15,-7-2 35 16,-4-6-36-16,3-4 0 16,20-4-38-16,15-4-281 15,62-44-847-15</inkml:trace>
  <inkml:trace contextRef="#ctx0" brushRef="#br0" timeOffset="14230.28">18151 1552 1918 0,'-8'-4'232'0,"2"-2"-146"0,-7-2-8 0,-3 2 27 0,1 4-68 0,-6 4-31 16,-1 8-6-16,-7 14-16 15,1 10 14-15,-1 4 2 0,6-2 4 16,15-6-4 0,5-8-2-16,6-6-20 0,3-10 22 15,-2-4-11-15,5-6 11 16,3-8 26-16,7-12 11 16,8-6-26-16,4-10-1 15,0-6 28-15,3 0-32 16,-5-2 3-16,0 0 36 15,-4 1-9-15,-3 7 37 16,-5 6-20-16,-5 12-46 16,-3 12 43-16,-7 8-50 15,-4 10-43-15,-5 24 22 16,3 22 21-16,0 21 13 16,-2 17-13-16,9 2-4 15,6 2-8-15,4 5-92 16,0-3-109-16,1-6-39 0,-3-8 57 15,-2-18 102-15,-4-12 33 16,-3-17-37-16,-2-17 50 16,-2-18 47-16,-1-14 44 15,-6-8 47-15,-6-11 28 16,-1 2-5-16,-8-1-6 16,6 2 27-16,-3 7 52 15,13 3-44-15,6 8-5 16,8-2-33-16,14-2-65 15,14 0-14-15,10-4-26 16,14-2-25-16,6 4 1 16,-1-6-289-16,73-40-386 0</inkml:trace>
  <inkml:trace contextRef="#ctx0" brushRef="#br0" timeOffset="14584.53">19222 1369 2224 0,'-2'0'317'0,"2"0"-248"0,-5 0-27 0,3 0 90 0,0 2-78 0,-4 3-47 0,-3 8-14 0,-7 7 17 15,-6 12 1-15,0 7-4 16,-5 5-1-16,-2 0 18 16,2 8-24-16,-6-8 0 15,1 2-11-15,-1-5-16 16,6-9-96-16,0-10-123 15,3-8-54-15,6-13 5 16,-23-27-412-16</inkml:trace>
  <inkml:trace contextRef="#ctx0" brushRef="#br0" timeOffset="14747.09">18872 1554 1445 0,'11'-4'372'15,"3"4"-232"-15,9-2 115 16,2 4-56-16,8 8-101 15,2 8 7-15,5 6-59 16,0 4 1-16,5 0-29 16,-3 0-9-16,-2 0-18 15,-7-8-132-15,35 12-526 16</inkml:trace>
  <inkml:trace contextRef="#ctx0" brushRef="#br0" timeOffset="15114.25">19666 1634 1647 0,'4'2'492'0,"3"-4"-444"0,9 2 64 16,1-2 106-16,12 0-80 15,2 0-90-15,0-2-27 16,5 0-21-16,-2-6-75 16,-3 0-270-16,30-32-698 15</inkml:trace>
  <inkml:trace contextRef="#ctx0" brushRef="#br0" timeOffset="15647.66">20189 1369 1258 0,'5'8'872'0,"-1"10"-815"15,5 13 4-15,5 10 106 16,6 10-67-16,2 3-43 15,4-2-36-15,-3-4-13 16,-4-10 1-16,-9-10-9 16,-4-15-20-16,-6-6 20 15,-4-9-14-15,-4-6-7 16,-4-12-19-16,-6-8 2 16,5-14 38-16,0-4-34 15,6-6-2-15,4-5 34 0,13-7-58 16,7-4-45-16,12 8 20 15,2 8 2-15,10 18 76 16,-3 16-13-16,-7 16 14 16,-12 14-1-16,-5 12 4 15,-14 12-8-15,-9 10 11 16,-17 7 0-16,-10 2 24 16,-9-5-24-16,1-7 0 15,3-11 7-15,10-8 16 16,14-6-8-16,8-4 10 15,11 2-5-15,9 0 31 0,14 4 9 16,10 2 25 0,19 0-22-16,4-4-42 15,6 0-20-15,-3-7-1 16,-1-2-54-16,-3-7-124 0,-8-4-82 16,53-20-307-16</inkml:trace>
  <inkml:trace contextRef="#ctx0" brushRef="#br0" timeOffset="16366.79">20875 1494 1636 0,'-15'9'311'0,"-1"2"-214"0,-17 11 16 0,-5 8 29 0,1 2-82 0,10 0-43 0,4-2-17 16,14-6 7-16,9-4 1 15,7-4-7-15,4-8-1 16,9-3 57-16,5-5 0 16,4-9 11-16,4-7-22 15,-2-4-26-15,-2-4 31 16,-4-4-51-16,-5 2 1 16,-4 4 9-16,-10 8-4 15,-6 6 1-15,0 4-7 16,-2 2-28-16,2 6 28 15,-4 4-34-15,1 6 19 16,6 6 7-16,-1 2-23 0,9-2-29 16,9-4 7-1,-1-2 2-15,8-6 27 0,2-8-46 16,0-6 28-16,-2-4 30 16,-2-6 6-16,-3-2 6 15,-6-2 0-15,-6 4 9 16,-2 0 3-16,-8 8-12 15,-8 6-51-15,-2 2 38 16,1 6 2-16,-3 2-14 16,1 4 23-16,7 2-26 15,6 2 19-15,9-6-90 16,3 0-6-16,7-8 4 16,6-4 14-16,0-8 29 0,2-2 44 15,-2-6 14 1,0 0 21-16,-7 4 30 0,-9 4 23 15,-4 8 35-15,-5 10-44 16,-2 18 5-16,-2 22 44 16,-5 24-67-16,-4 18 32 15,-5 7-62-15,3 3-16 16,6-6 23-16,7-19-15 16,0-23-9-16,-7-27 30 15,-6-21 77-15,-11-13 44 16,-3-15-68-16,2-15-2 15,12-7 1-15,18-2-70 16,17-4-12-16,18-2-9 0,14 0-30 16,8-6-96-1,5 5-361-15,95-69-676 0</inkml:trace>
  <inkml:trace contextRef="#ctx0" brushRef="#br0" timeOffset="17897.27">2458 3477 247 0,'-2'0'1420'0,"2"0"-1245"0,-4 2-119 0,4-2 16 0,0 2 52 0,0 8-80 0,0 14 44 15,4 14 10-15,0 8-67 16,2 0 1-16,0-3-32 16,3-1 1-16,-1-2 5 15,6-6-6-15,-5-2-77 16,-1-6-194-16,9-4-499 16</inkml:trace>
  <inkml:trace contextRef="#ctx0" brushRef="#br0" timeOffset="18266.91">2801 3601 1834 0,'-4'18'187'0,"-3"-2"-118"0,1 11 18 16,2 2-18 0,6-11-13-16,6 0-17 0,11-3 12 15,0-8-9 1,10 0 13-16,2-7 35 0,5-7-6 16,-3-3-36-16,0-4 21 15,-6-4-18-15,-11 4-15 16,-5 1 33-16,-7-4-39 15,-4 5 17-15,-10-6-47 16,-6 0-18-16,-4 2 18 16,-2 0-24-16,-3 8-18 15,8 2-59-15,-4 10-185 16,3 12-315-16</inkml:trace>
  <inkml:trace contextRef="#ctx0" brushRef="#br0" timeOffset="18597.84">3376 3591 1939 0,'-4'8'189'0,"0"0"-131"15,-8 12-20-15,5 4-37 16,3 5 31-16,8-3-26 0,10-5 2 16,6 0-7-16,11-5 21 15,7-9 32-15,0-7 11 16,-2-5-20-16,-3-9 9 16,-6-3-27-16,-6 2 6 15,-4-2 6-15,-9 2-8 16,-6 4 36-16,-8-3-67 15,-9 0-57-15,-8-2 6 16,-1 2-102-16,-8 4-170 16,-39 4-450-16</inkml:trace>
  <inkml:trace contextRef="#ctx0" brushRef="#br0" timeOffset="19080.08">4131 3529 1729 0,'-4'4'214'0,"-5"4"-157"0,-12 8 9 0,2 6 27 0,-3 2-33 0,4 2-60 16,11 0-1-16,5-6-19 15,6-2 20-15,8-8 0 16,3-4 13-16,6-3-12 16,5-3 44-16,-2-5 3 15,1 0 8-15,-5-4 28 16,1-3-32-16,-11 2-7 16,-3-4 27-16,-3 2-22 15,-8-4 13-15,-9 0-63 0,-12 0-39 16,-8 0-54-16,-14 4-162 15,-82 0-226-15</inkml:trace>
  <inkml:trace contextRef="#ctx0" brushRef="#br0" timeOffset="19851.95">4575 3497 1958 0,'0'0'508'0,"-2"4"-508"15,2 2-13-15,0 8-7 16,4 10 14-16,3 8 6 16,1 0 0-16,6-6 0 15,2-4 8-15,-1-6-1 16,-4-8 6-16,3-4-12 16,-3-4 44-16,-2-1-28 15,4-6 29-15,5-7 14 16,2-1-45-16,3-10-9 15,-3-5 0-15,-3 0 5 0,2 2-22 16,-2 4 2-16,-3 6-27 16,-1 10 35-16,0 6-32 15,-2 4-3-15,4 8 6 16,4 8 30-16,-3 2-3 16,-3 2 3-16,0-2-1 15,-7-8 1-15,-1-2 1 16,-2-6 0-16,-1-2 5 15,0-2-5-15,-2-2 53 16,2 0-6-16,5-6 8 16,7-6-35-16,1-10-21 15,7-4-32-15,5-6 2 16,-3 4-24-16,-2 6 39 16,1 1-39-16,-6 12-3 15,-3 8 20-15,0 12 10 0,-3 5 3 16,0 6 9-16,1 6 15 15,0-4 9-15,-3-2-9 16,-1-6 0-16,0-8 3 16,-2-4-3-16,-1-4 0 15,1-4 27-15,6-8-20 16,1-2 23-16,3-8-30 16,-1 0-1-16,1 0-5 0,-1 0-19 15,-2 7-10 1,3 6-7-16,-5 4-10 0,3 10 20 15,-3 4-37 1,7 11 30-16,-5 7 9 0,3 1-112 16,8 26-345-1</inkml:trace>
  <inkml:trace contextRef="#ctx0" brushRef="#br0" timeOffset="20081.28">4592 3244 2399 0,'3'0'311'0,"-3"0"-251"0,3 0 12 0,-1-2-71 0,2 2-1 0,11-4-102 0,10-4-407 0,58-28-1366 16</inkml:trace>
  <inkml:trace contextRef="#ctx0" brushRef="#br0" timeOffset="21113.49">5602 3350 1984 0,'-4'2'335'16,"-1"6"-280"-16,-9 1-31 15,1 4 12-15,5 1-28 16,-2 7-8-16,10-3-2 16,3 2-8-16,6-8-2 15,0 0 12-15,1-6 0 16,6-6 31-16,-3-2-4 16,1-4 20-16,2-6-31 15,-7 4-10-15,0 4-7 0,-7-4 1 16,-2 8-30-16,0 0-15 15,0 2-20-15,4 6-20 16,8 0 70-16,1 0-75 16,7 4 31-16,9-6 22 15,9-6 17-15,2-4 7 16,5-8 1-16,1 0-30 16,-1-6-2-16,-7 0-4 15,-5 2 41-15,-8-2-4 16,-8 1 4-16,-7 3 7 15,-6 0 1-15,-4-1 18 0,-2 0-19 16,-6-1 1 0,0 3 33-16,-5-4 33 0,-1 9-22 15,-1-2-7-15,-3 8-14 16,0 4 16-16,-6 10-32 16,1 4-7-16,-2 6 29 15,8 7-30-15,5 3-1 16,10-3 0-16,9 2 0 15,2-7-7-15,4-2 7 16,8-10 1-16,-2-4-14 16,4-8 14-16,-1 0-8 15,1 2 7-15,-2 12 1 16,2 12-6-16,-5 16 6 16,-3 14 0-16,1 10 3 15,-5 10 3-15,2 5-6 0,1-1 13 16,-8-12-4-16,-8-20-2 15,-9-18-6-15,-18-12 25 16,-6-15 32-16,-8-11-8 16,1-9-19-16,9-13 53 15,12-6-3-15,17-6-55 16,15-6-26-16,18-8-30 16,18-4 24-16,13 0-57 15,11-7-27-15,1 5 0 16,-3 6-17-16,-9 6 47 15,-14 6-39-15,-14 10 24 16,-12 4 62-16,-11 8-7 0,-14 8-22 16,-5 3 42-1,-15 9 6-15,-6 12 45 0,-1 3-6 16,-1 13-1-16,6 4 47 16,11 2-79-16,10 0 0 15,14 0-11-15,13-8 14 16,14-8 12-16,13-6-10 15,4-10-5-15,4-12 15 16,-2-2-27-16,-8-6-122 16,-7-2-107-16,19-48-1247 15</inkml:trace>
  <inkml:trace contextRef="#ctx0" brushRef="#br0" timeOffset="21997.73">7066 3039 1708 0,'0'-1'213'16,"-2"-1"-99"-16,2 0 106 0,2-4-43 0,-2-2-19 0,7 2-115 0,-1-5-16 15,3 2 20-15,5 0-7 16,-1 5 16-16,-2 3-56 16,0 6 6-16,3 6-8 15,5 13 2-15,0 16 0 16,-2 16 9-16,-5 12 9 16,-10 6 12-16,-4 2-18 15,-6-14-11-15,-2-3 32 0,-6-13-24 16,5-8-8-1,0-4-1-15,0-10 9 0,4-6-18 16,2-4 5-16,3 0-166 16,0-4-80-16,0 4-221 15,-5 25-427-15</inkml:trace>
  <inkml:trace contextRef="#ctx0" brushRef="#br0" timeOffset="22165.12">7162 3972 1689 0,'-2'2'801'16,"2"-2"-625"-16,-2 0 49 15,-1 0-6-15,-1 0-80 16,-1-2-71-16,3 2-2 0,-1-2-66 16,-1 0-21-16,0-8-65 15,-21-42-446-15</inkml:trace>
  <inkml:trace contextRef="#ctx0" brushRef="#br0" timeOffset="24363.76">7939 3349 1661 0,'0'0'222'0,"-2"0"-123"0,0-3-6 0,2 3 64 0,-2-1 11 16,2 1-54-16,-2 0-22 16,2 0-16-16,-3 0-16 0,3 0 47 15,0 0-53-15,0 0-26 16,3 0 1-16,-1 0-14 16,6 0 16-16,13 4-31 15,8-1 0-15,17 5 25 16,8-1-25-16,4-3-10 15,2-2 10-15,2-2 0 16,-6 1 0-16,-9 2-199 16,-11 5-371-16,-19 21-20 15</inkml:trace>
  <inkml:trace contextRef="#ctx0" brushRef="#br0" timeOffset="24564.7">7919 3639 1928 0,'0'0'353'0,"3"0"-280"15,1 4-26-15,11-8 83 16,12 2-43-16,13 2-31 16,12-4-37-16,4 2-17 15,6-4-4-15,-6-4-7 16,-1 2-210-16,73-30-297 15</inkml:trace>
  <inkml:trace contextRef="#ctx0" brushRef="#br0" timeOffset="24948.91">8216 3028 1335 0,'-3'0'713'0,"-1"2"-641"15,4-2-27-15,4 2 48 16,1 0-45-16,2 6-48 16,6 14 0-16,14 6 47 15,8 10-16-15,14 2 17 16,7-2-7-16,8 2-26 0,0-1-2 15,-1 1-12-15,-9 7-1 16,-7 8 15-16,-11 5-15 16,-14 4-2-1,-9-2 2-15,-15-2 12 16,-9-5 6-16,-11-5-16 0,-10-5 8 16,-5-4 50-16,-3-7-40 15,-1-8-4-15,4-6 4 16,1-4-20-16,5-8-30 15,8-10-146-15,15-52-197 16</inkml:trace>
  <inkml:trace contextRef="#ctx0" brushRef="#br0" timeOffset="25364.09">9421 2797 1206 0,'16'-10'737'0,"4"2"-667"0,13-6-34 0,-2 4 171 0,0 8-79 0,1 6-38 0,-4 14-30 15,-1 12-14-15,0 22 23 16,-5 12-15-16,-1 18-42 15,-6 5 41-15,-9 5-50 16,2-1 4-16,-8 0-14 16,-12 0-17-16,-5-7-263 15,-81 94-507-15</inkml:trace>
  <inkml:trace contextRef="#ctx0" brushRef="#br0" timeOffset="25531.9">9688 4117 1956 0,'-2'0'947'16,"0"0"-824"-16,0 0-97 15,0 0 64-15,-3 0 10 16,1-3-91-16,1 2-9 16,-12-2-216-16,-97-25-1128 15</inkml:trace>
  <inkml:trace contextRef="#ctx0" brushRef="#br0" timeOffset="90933.6">13815 2169 1678 0,'-2'-2'332'16,"2"-2"-184"-16,-2 3 40 0,-1-4-10 0,3 3-32 0,0 0-37 0,0 0-10 16,0 2-16-16,0 0-58 15,0 2-25-15,-2-2 24 16,2 2-24-16,2 5-11 16,-2 8 11-16,3 6 6 15,1 7 15-15,-2 6-21 16,2 6 0-16,3 8 26 0,-3 10-26 15,4-2 0-15,2 8 9 16,-3 2 0 0,-1 3 18-16,0 1-27 0,-2 0 0 15,-4 0-21-15,-2-2 21 16,0-5-2-16,-4-9-4 16,2-6 9-16,0-12-10 15,-1-2-13-15,-1-6 20 16,-1-6 20-16,2-6-20 15,3-4-5-15,2-6 5 16,-2 2 9-16,2-4 3 16,-2-1-12-16,2 0 0 15,0-1 3-15,0 0-3 16,0 5-6-16,-3-6 6 0,3 3 0 16,-2 2 6-1,0 2-6-15,0 2 0 0,2-3 4 16,-2-2-4-16,2 4 0 15,0-5-6-15,0-3 12 16,-2-1-1-16,4 3-5 16,-2 1 0-16,0-3-5 15,0 8 5-15,-2-5 0 16,2-3 0-16,0 2 1 16,2-1 16-16,-2-2-17 15,0 0 0-15,0 0 10 16,0 0-9-16,-2-2-1 15,4 2 0-15,-2 0 1 0,0-3 14 16,-2 3-15-16,2 0 0 16,0 0 10-16,0-1-9 15,0 1-2-15,-2-4-6 16,-3-6-20-16,-4-8 26 16,4-7-29-16,-3-1 8 15,3-2 1-15,1 2 14 16,-1 4 6-16,0 0 1 15,3 4 0-15,-2 4 3 16,-2-2-3-16,3 4 0 16,1 2-7-16,-2 6 7 15,4 4-12-15,0 2-9 16,-2 0-38-16,2 8 40 16,-3 8 17-16,6 6 2 0,-1 10 12 15,2-4-12-15,7-4 6 16,-3-2-5-16,4-6 16 15,-3-1-17-15,-3-7 0 16,4-5 1-16,-6-2 27 16,-1 0-28-16,-1-3 1 15,-2-3 8-15,6-1-1 16,5-4 43-16,9-9-41 16,5 2 1-16,6-8 10 15,0 3-20-15,-4 2-1 16,0 2 0-16,-5 6 10 15,-2-4-8-15,3 2-2 16,-6 0 0-16,-1 0 7 0,-1 0-1 16,-5 6-6-1,-6 2 0-15,-4 4 0 0,0 0 22 16,-2 0-22-16,0 0 0 16,0 2-6-16,-2-2 6 15,-2 0-36-15,-3 2-92 16,-49 14-437-16</inkml:trace>
  <inkml:trace contextRef="#ctx0" brushRef="#br0" timeOffset="93483.84">12364 4349 794 0,'-2'-2'308'0,"2"0"-170"0,-4-2-62 0,2-2 26 0,-1 2 47 16,3 2 25-16,-1 0-108 0,1 0-18 16,0 2 13-16,0 0 22 15,0-2-5-15,-4 0 9 16,4 2-26-16,0 0 49 16,0 0-59-16,-2 0 19 15,0 0 1-15,2 0-26 16,-2 0-24-16,2 2-5 15,-2-2-10-15,2 2-12 16,-2 8 11-16,-1 4-5 16,-1 18 31-16,0 6 2 15,-1 9-16-15,-4 1-17 16,5-2 0-16,-1-4 17 16,1-8-17-16,0-6-9 0,2-6 9 15,-3-8 0-15,5-6 1 16,0-4-1-16,0-4 0 15,0 0 20-15,0-2-14 16,0-6-2-16,-1-6-4 16,-1-10 0-16,-2-10 7 15,-1-6-7-15,1-11 0 16,2-4-28-16,4-4 28 16,7 1-21-16,-2 4 20 15,8 6 1-15,6 8 0 16,-6 10-9-16,1 8 9 15,-3 8-9-15,-5 5 9 16,2 8-16-16,-1 1 15 16,4 4 1-16,3 7-4 15,5 16 4-15,4 5 0 0,2 10 27 16,0 4-26-16,2-4 19 16,0 0-5-16,-2-6-5 15,-3-6 8-15,0-3-18 16,-6-1 0-16,-5-5 0 15,3 4 0-15,-9-5-43 16,-3 2-88-16,-4 0-121 16,-4-2-88-16,-42 6-1316 15</inkml:trace>
  <inkml:trace contextRef="#ctx0" brushRef="#br0" timeOffset="93733.33">12409 4552 1627 0,'0'0'284'0,"2"-2"-130"0,-1-2-5 0,5 1 8 0,5 2-49 0,9-6-16 0,4 2 26 0,9-4-80 15,6 2-25-15,1 0-13 16,2-2-12-16,-1 3-163 0,54-19-375 16</inkml:trace>
  <inkml:trace contextRef="#ctx0" brushRef="#br0" timeOffset="94749.93">12930 4383 1788 0,'0'0'272'0,"0"-2"-94"0,0-2-17 0,0 4-31 0,0-2-17 0,-2 4-35 0,0-2-11 16,2 0-19-16,0 4-31 15,-2-4 71-15,-1 2-65 16,1-2-22-16,0 2 52 16,0-2-32-16,2 0-3 15,0-2-11-15,2 2 13 16,-2 0 16-16,-2 0-36 16,2 0-2-16,0 0-4 15,0 2 6-15,0-2-6 0,-2 4-12 16,-4 5 18-1,4 9-7-15,-2 7 7 0,2 5-5 16,2 9 4 0,2 1 1-16,2-4-1 0,6-2 1 15,1-8 0-15,0-4-8 16,0-10 8-16,4 0-7 16,1-8 7-16,2-2 0 15,4-6 0-15,3-8-5 16,0 0 4-16,2-8-23 15,-6-4 24-15,0 0 0 16,-4-4 1-16,-3-4-1 16,-6 1-8-16,-3 5 7 15,-3 0 2-15,-2 4 3 0,0 2-4 16,-2 2-13-16,-3 4 13 16,3 0 1-16,2 6 9 15,-2 0-10 1,2 4 1-16,0 2 11 0,0 2-12 15,0 0 0-15,0 0 0 16,0 0 3-16,0 0 3 16,2 0-12-16,-2 2 17 15,-2 0-35-15,2 8 15 16,-2 10-5-16,2 8 14 16,0 6 9-16,2 5-3 15,7-6-6-15,5 2 2 16,3-9 19-16,1-4-21 0,5-8-2 15,-4-2 2-15,-3-8 0 16,4 0-9-16,-7-6-42 16,3-2-80-16,-3-4-59 15,-2-6-166-15,16-38-223 16</inkml:trace>
  <inkml:trace contextRef="#ctx0" brushRef="#br0" timeOffset="95317.42">13619 4405 1717 0,'0'0'265'0,"-3"0"-73"0,-1-4 3 0,-1 4-54 0,1-2-40 15,-2 2-26-15,-1-1-29 16,-9 1-46-16,1 3 0 16,-8 7 5-16,3 0-5 15,3 6-9-15,5-4 9 16,8 2-15-16,6 0 9 16,2-6-32-16,8 0 38 15,1 1-6-15,3-5 6 16,1-7-22-16,4-2 13 15,-5-4 9-15,1 4 0 16,-6 1 0-16,-2 4-14 16,-2 8-4-16,6 14 18 15,3 14-1-15,-3 18 1 0,1 14 1 16,-8 8-1-16,-6 4 0 16,-4-5 0-16,-7-7-8 15,-1-16 8-15,-7-8-24 16,-9-8 24-16,-14-12-25 15,-6-10 24-15,-6-14 1 16,2-12 0-16,15-14 48 16,10-8-39-16,14-6 17 0,10-2-25 15,14-5 25 1,16 3-11-16,15 1-15 16,10 4-8-16,4 3-16 0,-3 8 8 15,-2 6-43-15,-9 2-61 16,-3 8-168-16,38-30-1504 15</inkml:trace>
  <inkml:trace contextRef="#ctx0" brushRef="#br0" timeOffset="96633.96">13892 4588 1946 0,'6'-2'241'0,"-2"-2"-131"0,9-3-16 0,5-2-20 0,1-1-5 0,4-4-53 0,-5 0 1 16,2-3-2-16,-4-1-14 15,-3 2 59-15,-7-2-57 16,2 2 4-16,-6 4 24 16,-4 0-31-16,-8 4-9 15,1 2-5-15,-1 0 14 0,-2 5 0 16,-3 4 0-16,-6 9-6 15,-3 9-9-15,2 4 15 16,4 5-9-16,7 2-1 16,9-1-31-16,4-8 10 15,7-2-17-15,7-9 48 16,-1-6 9-16,3-4 1 16,6-4 1-16,-2-6-11 15,5-6 13-15,-4 0 20 16,-6-4-32-16,-1 0 13 0,5-3 38 15,-8 3-37 1,5 0-13-16,-7 4-2 16,-1 9 1-16,2 5-26 0,1 4 25 15,3 10-34-15,-1 4 33 16,1 5 1-16,-3 4-1 16,-4-5 0-16,-5-8 1 15,1-4 11-15,-5-8-2 16,-5-2 37-16,5 0 37 15,5-2 7-15,0-8-8 16,-1-4-59-16,7-8-2 16,5-10-42-16,6 0-2 15,0 1-46-15,3 5 45 16,-3 6-6-16,-7 8-13 16,-1 12-14-16,-1 10-15 15,-2 4 61-15,3 11-26 16,-3 4-37-16,1-4 14 15,-4-6 29-15,-1-5 22 0,-3-7 8 16,-2-6 1-16,1-2 56 16,-2-2 37-16,5-4-20 15,2-11-32-15,1-7-29 16,7-3-12-16,1 1 0 16,4-2 2-16,-1 1-13 15,-3 6 11-15,-3 8-22 16,1 8 21-16,-1 8-12 15,-1 8-2-15,8 12 14 16,-4 8 1-16,5 5-15 16,-1-6 15-16,0-4-9 0,0-10 9 15,4-7 6-15,-7-9 3 16,10-7 12-16,1-9-19 16,0-5 44-16,4-4-46 15,-2 0-1 1,-2-4 0-16,3-2 2 0,-3 2-1 15,-5 0 0-15,-1-4 2 16,-4 2-13-16,0 0 11 16,-11 2-12-16,-2 8 12 15,-3 7 13-15,-3 4-2 16,-3 3-11-16,1-1 9 0,-2 0 6 16,0-1-15-1,2-3 0-15,-3 1 11 0,1-3 2 16,2-4 14-1,-3 3-9-15,0-2-17 0,1-2 57 16,2 0-50-16,0 2-7 16,0 4 34-16,-1 0-16 15,1 8 23-15,2 2-30 16,-2 4-4-16,0 2-16 16,-2 8-11-16,-4 16 19 15,2 14 4-15,-3 18 22 16,5 5-1-16,6 3-25 15,4-4 0-15,7-4 32 16,3-4-32-16,2-6-9 16,0-10-8-16,-2-8-55 0,-1-6-54 15,-4-10-208-15,7 3-274 16</inkml:trace>
  <inkml:trace contextRef="#ctx0" brushRef="#br0" timeOffset="96819.61">14937 4265 1974 0,'21'-8'280'0,"-1"2"-182"0,22-4 124 0,12-2-122 0,0 4-59 0,-6-4-26 15,-1 3-15-15,0 0-102 16,-2-7-276-16,39-38-961 0</inkml:trace>
  <inkml:trace contextRef="#ctx0" brushRef="#br0" timeOffset="98717.73">15170 4343 1101 0,'4'-4'675'0,"2"2"-549"0,13-8-78 0,-2 0 74 0,10-2-50 0,0 0-35 16,-1-2 5-16,-5 4 8 15,0-4-2-15,-9 4 84 16,-3-2-65-16,-1 0-16 16,-5 0-13-16,-6 0-22 15,-1-3-8-15,-5 4-8 16,-1-1-47-16,-9 2 46 15,-3 2 1-15,-5 2 0 0,0 3 1 16,1 3-1-16,2 3 2 16,-3 1-2-16,2 2 6 15,6-2 13-15,-2 0-19 16,7 4 1-16,-1 8 4 16,1 4 7-16,6 6 15 15,3 10-27-15,7 6 1 16,12 6 14-16,8-4-14 15,7 0-1-15,0-4 2 16,4-10 4-16,-1-3 9 16,-3-11-15-16,-5-6 0 15,1-6 36-15,-2-7-36 16,-2-1 0-16,-1-7 18 16,1-1 12-16,-4-5 28 15,4-2-42-15,-4-5-15 0,-1-2 64 16,3-3-65-16,-3 1-2 15,3 2-3-15,-4 4 5 16,1 2 0-16,1 8-3 16,-1 2 3-16,1 6-18 15,4 8 18-15,-1 6-21 16,2 6 21-16,0 6 0 16,-1 0-11-16,-6 0 11 15,-3-4 0-15,-6-6-10 16,-4-4 10-16,-2-4 0 15,0-4 1-15,-2 0 0 16,2-1 41-16,-2-8-25 16,0-3-11-16,4-12-12 0,0-6-17 15,2-8-43-15,7 4-22 16,3 2-58-16,-1 10 13 16,3 12 7-16,1 10 34 15,2 8 83-15,3 12-19 16,2 4-46-16,8 4 38 15,6 0 36-15,-3-6 23 16,-2-4-23-16,1-8 0 16,-3-8 17-16,-2-8 13 15,0-4 9-15,7-10 24 16,-1-6-35-16,1-6 20 16,-2-4-9-16,-4-6 15 15,-3-1 74-15,-9-2-53 0,-5-5-15 16,-11-5-18-16,-6-1-14 15,-7 4 23-15,-1 10-39 16,6 14-4-16,-1 13 11 16,3 12-19-16,2 3-36 15,0 14 9-15,0 8 27 16,2 12 1-16,2 14-1 16,4 6-3-16,7 0-18 15,5-3 3-15,-2-4-27 16,2-2-21-16,0-7-72 15,-3-4 1-15,-4-4-82 16,-1 26-253-16</inkml:trace>
  <inkml:trace contextRef="#ctx0" brushRef="#br0" timeOffset="98868.1">16181 4171 2009 0,'15'-10'346'0,"10"-1"-263"0,19-8 29 0,12-2 8 0,6 3-90 0,3 4-30 0,7-4-51 15,124-28-424-15</inkml:trace>
  <inkml:trace contextRef="#ctx0" brushRef="#br0" timeOffset="99768.75">17034 4301 1694 0,'-22'6'244'0,"2"4"-187"16,-24 8-4-16,-3 6-16 16,0 4-22-16,9-4-15 15,14 0-12-15,14-3 0 16,12-10 8-16,10-1 4 15,5-6 18-15,8-5 0 16,11-9 0-16,1-3-15 16,2-7 8-16,-6 2 22 15,-13-2-6-15,-2 6 6 16,-9 2 25-16,-6 6-28 16,-2 4-27-16,-1 2-3 15,3 6-39-15,4 4 30 0,5 2 6 16,9 6-3-16,6-4 5 15,2 0 1 1,6-8-7-16,9-6 6 16,4-6 2-16,1-10 8 0,4-6-9 15,-6-8 0-15,-3-4 10 16,-4-8 15-16,-7-2 22 16,-10-2 17-16,-9-2 14 15,-8-3 51-15,-12-3-76 16,-4-4-11-16,-1 4 6 15,-3 4-20-15,2 8 10 16,3 14-31-16,2 10 13 16,4 12-17-16,1 3-3 15,2 10-44-15,0 7-5 16,2 14 44-16,1 16-1 16,0 14 6-16,3 8 0 0,1 6 0 15,-1 5 0-15,6-1-7 16,-4-6 7-16,3-8 1 15,5-13 14-15,-3-17-15 16,-1-13 0-16,-1-6 5 16,1-9-5-16,0-8 0 15,1-9 13-15,3-5-4 16,-3-8 6-16,-2-2-15 16,-1-4 0-16,-2-2-19 15,-5 6 19-15,1 8-10 16,-2 12 9-16,-2 4-7 0,4 8 6 15,2 2-38-15,2 8 37 16,7 4-9-16,1 0 12 16,3 2-1-16,-2 0 0 15,-1-6 1-15,1-2-9 16,2-6-154-16,5 0-143 16,33-28-307-16</inkml:trace>
  <inkml:trace contextRef="#ctx0" brushRef="#br0" timeOffset="99967.69">17480 3984 1165 0,'25'-4'982'0,"4"-4"-863"0,23-2 37 0,7 2 42 0,1-2-161 0,-9 2-37 0,-4-2-54 16,-4-2-256-16,34-26-296 16</inkml:trace>
  <inkml:trace contextRef="#ctx0" brushRef="#br0" timeOffset="100168.43">17767 4060 2067 0,'0'0'324'0,"0"0"-237"16,-2 0 82-16,2 0-160 16,0 0-9-16,0 2-279 15,4 0-673-15</inkml:trace>
  <inkml:trace contextRef="#ctx0" brushRef="#br0" timeOffset="100670.84">18135 4211 2152 0,'-2'0'240'0,"2"0"-186"16,-9 6-12-16,-7 4-42 15,-1 6 6-15,-8 6-1 16,7 2-5-16,7-2-8 16,2-6-1-16,7-2 9 15,2-6 29-15,2-8-4 16,0-2 10-16,5-2 61 15,2-10-15-15,7-4-42 0,3-6-30 16,1-4 9-16,1 8 1 16,-8 2-19-16,-1 4-7 15,-6 6-2-15,3 6 4 16,-1 5-14-16,6 8 8 16,8 11 11-16,0 8-18 15,5 2 18-15,-2 0-4 16,0-6 4-16,-6-2 1 15,-1-8-1-15,-5-8 0 16,-1-2 6-16,1-8 22 16,3-4-28-16,7-6 0 15,-4-4-9-15,6-4 7 16,-3-2-61-16,3-2-37 0,3 2-166 16,7-2-5-1,53-32-337-15</inkml:trace>
  <inkml:trace contextRef="#ctx0" brushRef="#br0" timeOffset="102051.3">14906 2231 1881 0,'0'0'270'0,"0"0"-216"0,0 3 8 0,0-3 62 0,-2 0-101 0,2 1-11 16,0-1 10-16,0 4-2 15,0-4 37-15,0 0-57 16,2 0 1-16,-2 3 26 15,0-3-21-15,2 2-6 16,-2 0 27-16,0-2-8 16,0 2 28-16,-2-2-40 15,2 0 7-15,0-2 79 16,0 2-45-16,2-2-6 16,-2 2-3-16,0 0-8 15,0-2 23-15,0 4-36 16,-2-2-16-16,2 0 70 0,0 0-71 15,0 0 8-15,0 0 3 16,0 0-11-16,0 0 16 16,0 0-17-16,0 0 0 15,0 0-4-15,0 0 4 16,-4 9-24-16,4 9 9 16,2 17 15-16,2 27 10 15,2 18-10-15,2 20 0 16,10 61 23-16,8 17-23 15,-10 13-15-15,-16-63 9 16,-2-14-69-16,2-71 4 16,2-14-14-16,3-7 44 15,-1 23 34-15,-2-23 7 0,0-12-2 16,-2-6-4-16,0-2 12 16,0-2 23-16,0-2-13 15,3 0-16-15,-3 0 63 16,0-2-40-16,0-4-5 15,0-4-18-15,-3 0 6 16,1 0-9-16,0 6 3 16,0 1-32-16,0 2 23 15,-5-3-112-15,1 0-65 16,-2 2 40-16,2-2 59 16,2-5 75-16,-1 7-9 15,1 3 8-15,-3-1-2 16,2 0-3-16,-1 2 7 0,-3 0 5 15,-1 4 6-15,-2 0 8 16,5 1-8 0,1 4-4-16,3-7 3 0,3 0 2 15,3-2-1 1,-1-2 9-16,0 0 15 0,0 2 105 16,0-2-45-16,0-5-16 15,5-2 14-15,-1-5-52 16,2 0 17-16,0-3-2 15,-1 8-35-15,-3 0 47 16,1 5-57-16,0 4 8 16,-5 0 11-16,0 0-19 0,0 0-1 15,2 0 1 1,-2 0-3-16,0 0-24 0,4 0 27 16,5-1-71-16,2 1-62 15,5 0-124-15,17-7-222 16</inkml:trace>
  <inkml:trace contextRef="#ctx0" brushRef="#br0" timeOffset="103650.81">12139 5242 1032 0,'-2'-3'998'0,"2"-2"-820"0,-5 0-47 0,3 3 74 0,0 0-77 15,2 2 10-15,-2-1-71 16,2 1-23-16,0 0 41 16,-2 0-52-16,2 0-3 0,0 1-30 15,2-1 21 1,-2 0-22-16,2 9 1 0,0 9-14 15,2 12 13-15,4 12 1 16,5 4 0-16,0 2-6 16,3 0 12-16,2-2-34 15,-3-4 23-15,-2 0-110 16,-1-7-32-16,-8-3-177 16,-20 30-268-16</inkml:trace>
  <inkml:trace contextRef="#ctx0" brushRef="#br0" timeOffset="104068.16">11943 5202 1855 0,'4'-7'246'0,"8"-1"-171"16,14-2 13-16,15 0-38 16,9 0 58-16,16 8-63 15,5 4 10-15,4 12-10 16,1 10-7-16,-5 8-23 16,-4 12-15-16,-7 9 15 15,-4 1 6-15,-14 8-21 0,-11 4-2 16,-10 2 2-16,-19-1 0 15,-11-5-16-15,-18-8-1 16,-8-4 17-16,-14-10 36 16,-4-8-27-16,-13-6-7 15,2-10 25-15,-3-8-2 16,7-8 1-16,6-10 20 16,19 0-22-16,8-4 29 15,16 2-53-15,7-4-108 16,10-4-71-16,15 0-146 15,93-44-452-15</inkml:trace>
  <inkml:trace contextRef="#ctx0" brushRef="#br0" timeOffset="104950.56">13254 5532 1997 0,'-8'0'318'0,"4"-2"-258"0,-5 0-24 0,3 2 78 0,-3-2-83 0,-5 2 2 0,1 4 17 0,-9 4-10 16,-9 10-8-1,-9 12-23-15,-5 19-2 16,-2 9 14-16,7 2-21 16,13-2-25-16,16-8-5 0,13-12 16 15,10-8-1-15,5-14-24 16,3-8 39-16,9-14-18 16,5-10 18-16,8-10-6 15,1-12-7-15,-1-2 13 16,-9 0 12-16,-6 0-12 15,-10 2 0-15,-3 8 18 16,-10 5-18-16,-1 12 0 16,-1 4-1-16,-2 9-24 15,2 4 17-15,4 6-37 16,10 3 45-16,3 5-16 16,4-2 16-16,4-5-23 0,7 0 23 15,-3-11 1 1,0-6 43-16,0-3-44 0,-2-6 0 15,2-6 90-15,-4-2-47 16,2-8 25-16,-2-1-5 16,-9-10 3-16,-3-2 21 15,-2-2-62-15,-7-8-13 16,-6-4 53-16,-6-2-59 16,-4 6 0-16,1 11 21 15,0 15-15-15,2 12 41 16,5 8-53-16,0 6 0 15,2 4-26-15,0 2 26 0,0 10-49 16,2 12 47 0,1 12 2-16,3 15 0 0,5 5 0 15,3 0 0 1,3 2-7-16,-2-2 7 0,1 2-41 16,-5-10-35-16,-3-5-65 15,-6-13 6-15,-2-13-44 16,-5-8-28-16,0-7 50 15,-8-12-37-15,-7-6 40 16,-3-6 86-16,-11-4 38 16,3-8 30-16,2-3 44 15,8-3 104-15,9 6 92 16,8 2-72-16,11 6 50 16,7 4-80-16,15 0-65 0,10 4 31 15,9 2-62 1,2 2-41-16,4 4 4 0,4 2-5 15,0-4-188-15,104-28-395 16</inkml:trace>
  <inkml:trace contextRef="#ctx0" brushRef="#br0" timeOffset="105802.88">14029 5574 1624 0,'0'-1'534'0,"-2"1"-468"0,-3-5 87 0,3 5 36 0,-3 5-80 0,-2-5-28 15,3 4-13-15,-2 0-50 16,-6 14-18-16,-10 11 15 15,-2 20-6-15,-1 7-9 16,8 2-21-16,9-6 21 16,12-12 8-16,6-7-7 15,5-12-2-15,3-11 17 16,0-2 11-16,4-14-18 16,-1-4-9-16,5-10 20 15,-4-6-2-15,-2 0-12 0,-9 0-6 16,-5 4 13-1,-6 4 35-15,-4 8-34 0,4 2 2 16,-2 8-16-16,2 4-4 16,2 0-23-16,6 8 6 15,5 8 21-15,7 6 10 16,7 0-10-16,2-2-4 16,4-4-7-16,3-5 11 15,4-10-132-15,7-5-237 16,82-46-529-16</inkml:trace>
  <inkml:trace contextRef="#ctx0" brushRef="#br0" timeOffset="106335.21">14964 5216 1608 0,'-2'13'480'0,"0"10"-435"0,0 17 55 0,4 8 56 0,2 0-48 0,3-4 8 16,4-4-70-16,5 2-8 15,-3-4 38-15,-2-8-76 16,3-3-2-16,-7-9-37 15,-7-4-210-15,-32 5-267 16</inkml:trace>
  <inkml:trace contextRef="#ctx0" brushRef="#br0" timeOffset="106552.11">14694 5300 1790 0,'6'-4'529'0,"0"1"-475"0,10-6 81 16,20 4 15-16,10 1-23 15,16 3-37-15,3 1-30 16,6 1-1 0,-1-1-59-16,-6 0-26 0,-1 0-116 15,-8-1-371-15,37-17-1026 16</inkml:trace>
  <inkml:trace contextRef="#ctx0" brushRef="#br0" timeOffset="106768.12">14876 5815 2235 0,'6'0'376'15,"3"0"-295"-15,8 0 5 16,10-2 61-16,12 0-123 16,3-4-24-16,4-2-1 15,8 0-146-15,-5-6-165 16,-2 2-248-16,46-22-588 16</inkml:trace>
  <inkml:trace contextRef="#ctx0" brushRef="#br0" timeOffset="107235.12">15631 5657 1797 0,'4'3'468'0,"3"5"-420"16,4 6 28-16,7 4 95 16,-4 5-103-16,-4-3-37 15,-3 0 11-15,-3-6-41 16,-4-4 54-16,0-6-54 15,0-4 30-15,-4 0 86 16,4-8-4-16,0-2-16 16,-2-12-83-16,2-8 10 15,6-9-48-15,2 2 13 16,4 1-71-16,11 8 35 16,-1 7-4-16,2 5 14 0,1 14 14 15,0 10-31 1,-7 6 47-16,1 13-22 15,-6 2-14-15,-3 1 42 0,-6-3-7 16,-4-7 8-16,0-6 0 16,0-7 0-16,0-4 30 15,0-6-13-15,2 3 13 16,-2-3 51-16,7-9-18 16,-3-6-56-16,8-7-7 15,5-7-21-15,10-4 15 16,4 3-75-16,5 2-21 15,-5 7 54-15,4 10 24 0,0 10-27 16,0 10-109 0,3 12-92-16,2 2 33 0,71 42-331 15</inkml:trace>
  <inkml:trace contextRef="#ctx0" brushRef="#br0" timeOffset="108200.33">16609 5548 1533 0,'-2'-7'333'0,"2"0"-134"0,-3-11 4 0,-1 6-97 0,-7-4 50 0,2 8-93 15,-3 0-22-15,-3 8-16 16,-7 8-11-16,-3 4-14 0,3 8 0 16,2 2 6-16,6 0-24 15,10-1 18-15,4-7 0 16,7-1 0-16,2-3 2 15,6-4 5-15,3-2-7 16,5-5 9-16,0-8 24 16,7-1-33-16,1-8 0 15,-4-2-7-15,-5 2 7 16,-7-2-1-16,-7 2-13 16,-6 4-29-16,-2 8 31 15,0 2-96-15,-2 6-42 16,-1 8 12-16,1 4 46 15,7 4-28-15,3 0-9 0,8-6 43 16,8-6 85-16,1 1-14 16,6-7 15-16,0-5 22 15,-4 1 13-15,4-1 2 16,-4-6-17-16,-4 1-19 16,-4 0 65-16,-5-2-66 15,-8 4 8-15,-3-4 14 16,-6 2-13-16,-3-2-9 15,-3 0 0-15,-2-2 0 16,-2 4 84-16,-3 4-46 16,-5 6-26-16,-3 4 6 15,-7 8-9-15,-5 8 10 16,3 8-19-16,9 4-5 16,5-1-16-16,13-6 21 0,10 0-14 15,11-7 14 1,8-6 11-16,8-2 11 15,9-9-22-15,1-2 0 0,1-3 14 16,-4-2-13-16,-7 8-1 16,-7 11 33-16,-8 14 7 15,-5 21 14-15,-11 20-40 16,-9 14-4-16,-4 10 13 16,-5-3-23-16,-6-15-12 15,-1-14 12-15,-11-24 12 16,-6-14 55-16,-11-18 2 15,1-14-12-15,8-14 129 16,17-14-87-16,16-8-51 0,16-6-30 16,16-2-1-16,14-4 14 15,11 3-31-15,10 3 0 16,8 4 5-16,-1 6-5 16,1 6-16-16,-10 2 15 15,-10 9-13-15,-11 6 8 16,-10 5-66-16,-9 0 24 15,-10 3 21-15,-6 1 23 16,-10 6-8-16,-1 4-17 16,-7 7 29-16,-5 7 21 15,1 5-21-15,10 6-9 16,6 0-6-16,10 0 15 16,9-5-9-16,16-6 9 15,8-4 0-15,15-8 0 0,3-8-39 16,0-6-189-1,7-8-33-15,81-50-404 0</inkml:trace>
  <inkml:trace contextRef="#ctx0" brushRef="#br0" timeOffset="109134.1">18220 4927 1741 0,'-5'0'485'0,"3"0"-404"0,-7-2 54 0,-9 2-34 0,0 2-47 0,-11 3-33 16,-2 4-12-16,3 5 66 16,-6 2-57-16,2 10-12 0,1 12 21 15,5 12 4 1,4 10-14-16,10 1-17 0,12 0 22 15,12-6-22-15,12-9 0 16,5-6 0 0,7-14 3-16,0-10-3 0,-1-8 0 15,0-8-2-15,1-10 2 16,-7-2 0-16,-4-6 0 16,-5 0 0-16,-7 2 2 15,-6 4 10-15,-5 4-3 16,-2 6-9-16,-2 4 21 15,-1 4-48-15,-1 14 27 16,-7 10-9-16,3 12 8 16,2 6 1-16,6-2-12 15,7-3-124-15,7-7-203 16,21 18-235-16</inkml:trace>
  <inkml:trace contextRef="#ctx0" brushRef="#br0" timeOffset="109818.39">18558 5424 1736 0,'11'-2'213'0,"7"0"-83"0,7-2 61 0,4-2-4 0,0-4-113 0,-7 2-28 0,0-6 1 16,-7 4-11-16,-3-4 4 16,-5 2-4-16,-5-5-27 15,-4 8 62-15,-5-5-61 16,-7 5-10-16,-7 8-1 16,-4 2-2-16,-8 12-4 15,-3 10 1-15,1 10 6 16,8 3-29-16,11 2 5 15,14 0-48-15,14-4 2 16,9-4-29-16,6-4 49 16,4-9 7-16,2-12 43 15,3-5-3-15,-1-8 3 16,-4-6-9-16,-4-6 9 0,0 2 1 16,-6-6 26-16,-2 0-27 15,-3-4 6 1,4 0 16-16,0 0-22 0,2 2-7 15,-1 6 6-15,0 8 1 16,0 10-1-16,1 8-6 16,-4 12 7-16,2 10-18 15,-5 4 18-15,-3 0-18 16,1 2 10-16,-11-6 8 16,-2-6 3-16,-2-8-3 15,-3-10 0-15,1-2 108 16,2-6-28-16,-4-4-26 15,1-6-5-15,2-8-16 0,8-6 24 16,8-6-57-16,10 2 6 16,4-6-1-16,0 2-5 15,6 2-15-15,0 9 13 16,-4 12 2-16,2 11-12 16,-2 8 0-16,-4 6-27 15,1 8 30-15,-1 3-88 16,-5 4-97-16,2-1-77 15,12 38-249-15</inkml:trace>
  <inkml:trace contextRef="#ctx0" brushRef="#br0" timeOffset="111418.81">19813 5342 1836 0,'7'4'180'0,"-1"-2"3"0,8 2 28 0,1-2-110 0,-2-6 1 0,3-2-39 0,-1-2 6 15,-3-6 9 1,-3-2-47-16,-3 3 67 0,-4-1-74 15,-4 5 1-15,-4-1 35 16,-5 2-60-16,-10 4-3 16,-6 5-3-16,-4 7 12 15,-6 10-9-15,3 9 3 16,7 7-9-16,5 2 2 16,15 4 7-16,10-4-23 15,8-2-2-15,11-6-14 16,5-6 21-16,6-10 3 15,5-4 12-15,3-10 1 16,1-10 2-16,1-6-1 16,-2-6-1-16,1-2 2 0,-1-4 2 15,-5-2-2-15,-7-2 0 16,-12 2 6-16,-7-3-6 16,-8 2-12-16,-8-6 11 15,-4 6-11-15,-9 0-24 16,0 9 32-16,-6 6-40 15,5 8 34-15,1 6 4 16,5 6-23-16,7 10-23 16,5 4-22-16,4 4 59 15,9 10-1-15,7 1 1 16,9 1 15-16,6 4 0 16,3-4 0-16,1 2 0 15,0-2 1-15,-9-2 8 0,3-4-9 16,-6-2 0-16,-3-4 20 15,-3-6-11-15,-4-8 6 16,1-4 6-16,3-6-20 16,2-8 77-16,3-4-78 15,0-6 0-15,3-4 20 16,2-8-4-16,-4 2 5 16,-3-6-21-16,-7-1 14 15,-1 6-2-15,-9 6-12 16,-8 7-18-16,-8 10 16 15,-9 10-34-15,-9 10 15 16,-6 15 8-16,1 11-11 16,3 0-3-16,7 6 12 15,7-6-23-15,11-8 19 0,6-4-1 16,6-10 7-16,4-4 12 16,5-6 1-16,6-6 34 15,-2-4-33-15,6-8 0 16,2-4 25-16,-5 2-17 15,-3-4 0-15,-7-2-9 16,-3 4 7-16,-7 8-20 16,0 0 13-16,-2 10-59 15,0 6-14-15,0 6 28 16,0 4-41-16,2 0-58 16,12 0 30-16,1-8 101 15,12-4-19-15,-2-10 32 16,8-2 9-16,1-8-3 15,-3-6 35-15,2-7 22 16,0-4-32-16,-1-7 86 16,-10-5-63-16,-4-1 66 0,-9-2-25 15,-7 0-26-15,-6-2-14 16,-3 2-31-16,-4-5-18 16,4 2 65-16,1-2-65 15,-1 7 4-15,2 10 26 16,4 14 3-16,-2 14-12 15,1 8-27-15,2 10-21 16,-5 16 12-16,-1 18 9 0,-1 16 0 16,0 9-9-1,7 5 18-15,3 2 2 0,-1 0-11 16,2-2 0 0,5-6-2-16,-5-14 2 0,1-11-8 15,2-15 8-15,2-14 0 16,-1-8 21-16,13-8-21 15,-3-6 0-15,12-8 27 16,-1-4-27-16,-2 4-5 16,-2-2 5-16,-7 2 0 15,-3-1 11-15,-6 6-11 16,-2-6-20-16,0-2 1 16,-3 1-83-16,-4-7-231 15,-18-45-535-15</inkml:trace>
  <inkml:trace contextRef="#ctx0" brushRef="#br0" timeOffset="111586.48">20740 4973 1727 0,'29'0'236'0,"-2"0"-236"0,104-4-26 0</inkml:trace>
  <inkml:trace contextRef="#ctx0" brushRef="#br0" timeOffset="112135.49">21131 5151 1319 0,'-11'12'847'16,"7"2"-698"-16,-2 8 28 15,1 3-3-15,10-4-77 16,1-2-50-16,7-4 50 15,3-5-47-15,1-6-7 16,6-4 10-16,2-5-37 16,-3-8 49-16,0-2-62 15,-6-2 10-15,-3-1 19 0,-1-1-32 16,-8 0-14-16,-6 3-5 16,-7-4-41-16,-3 0 30 15,-1 2-53-15,-3 4-19 16,3 0 90-16,7 8-15 15,6 2 15-15,4-2-16 16,9 2-5-16,8-2 25 16,3 2 8-16,5 6 0 15,-3 4 48-15,-3 14-19 16,-3 8-1-16,-5 10-13 0,-1 8-6 16,-1 1 39-16,-6-10-48 15,-2-2 11 1,-5-20 4-16,0-4-15 0,-3-13 13 15,3-11 38-15,0-12-51 16,7-11 73-16,2-17-73 16,11-1 2-16,2-2-14 15,9-2-11-15,8 2-169 16,69-76-716-16</inkml:trace>
  <inkml:trace contextRef="#ctx0" brushRef="#br0" timeOffset="114741.26">14174 2316 1319 0,'-5'0'557'0,"2"-2"-421"0,-1 0-50 0,4 2 32 0,2 0-43 0,0 0-58 16,3 0 62-1,9-2-32-15,6-2 23 0,13-2-2 16,7 0-34-1,0 0-17-15,-2-2-17 0,-9 4 1 16,-9-1-25-16,-11 4 13 16,-11 1-106-16,-11 6 6 15,-16 7 47-15,-18 4 4 16,-14 11 27-16,-8-4 33 16,1 0 6-16,9-10 6 15,20-2-11-15,18-6 32 16,21-4-18-16,23-6-9 15,17 0 33-15,22-4-15 16,19 0 50-16,6 4-74 0,-1 2-12 16,-4 6-18-16,72 30-292 15</inkml:trace>
  <inkml:trace contextRef="#ctx0" brushRef="#br0" timeOffset="115800.86">12785 6962 1701 0,'-4'0'231'0,"4"2"-171"0,4 4-30 0,-4 10 78 0,3 8 45 0,1 6-77 15,-1 8 14-15,3 6 11 16,0 6-34-16,3 11 1 0,-1 13-8 15,0 12-45-15,-6 13 55 16,-2 63-70-16,-4 11 1 16,4-118 11-16,-2-5-12 15,-2 49-11-15,1-19-8 16,3-18-62-16,0-18 72 16,0-19-122-16,3-16-101 15,1-9-17-15,2-46-308 16</inkml:trace>
  <inkml:trace contextRef="#ctx0" brushRef="#br0" timeOffset="117484.93">12882 6994 1526 0,'0'-4'294'0,"2"2"-192"0,2-6-38 0,0 0 13 0,1 2-52 0,-1 4 74 15,0 0-64-15,8-2 1 16,3 2 37-16,8 0-4 16,6-4-12-16,11 2 6 15,3-2-55-15,5 0 68 16,10-2-76-16,2 6 0 16,5 2 14-16,-1 4-14 15,4 4-1-15,-8 0 1 0,7 0 0 16,-12 4 8-16,-2-6-8 15,-5-2 0-15,-8-2 6 16,-5-4-5-16,-6 0 0 16,-9-2 13-16,-2 2-13 15,-10-2 83-15,-2 2-72 16,-2 2 5-16,-2 0 14 16,-2 2-16-16,0-2 8 15,0 0-17-15,0 0 3 16,2 2 64-16,-2-4-58 0,-2 2 3 15,2 0 12-15,2 4-21 16,0 12 3-16,7 12 6 16,-3 18-16-16,2 17 61 15,-2 17-63-15,1 10 0 16,7 6 17-16,-3 4-16 16,4 3 11-16,3-3-12 15,0 4 0-15,-3-9 9 16,3-12-9-16,-5-8-16 15,1-13 16-15,-1-14 2 16,-4-16 13-16,-3-10-15 16,-2-6 0-16,-4-10 1 15,0-4-1-15,0-2-3 0,0 0 3 16,0 0 1 0,0 0 25-16,0-2-26 0,0 2 0 15,-4 0 63-15,4 0-63 16,0 0 0-16,0-2 10 15,0 2-9-15,0 2 17 16,0-2-18-16,0 0 0 16,0 0 17-16,0 0-17 15,-8-14-10-15,-3 2 9 16,-14 0 2-16,-8-6-13 16,-17 2 3-16,-16 4-11 15,-14 0-7-15,-15 8 27 16,-6 4-12-16,-2 6 6 15,6 0 6-15,18 0 20 16,25-2-20-16,22-2 0 16,9-2 0-16,3 2 0 0,4-2-12 15,7 0 12-15,3-2 0 16,4 2-9-16,2 0 6 16,2 0 3-16,-2 0-31 15,0 0 31-15,0-2-20 16,0 2 19-16,2 0 1 15,-2 0 0-15,0 0 0 16,0 0 0-16,0 0 11 16,-2 0-11-16,2 0-1 15,0 0 0-15,0 0 2 16,0 0 2-16,0 0-3 16,0 0 0-16,0 0 36 15,0 0-36-15,0 0 0 0,0 0-9 16,0 0 21-16,0 0-6 15,0 0-6 1,0 0 0-16,-13 2 0 0,3 0 0 16,2-2 0-16,-5 2 0 15,-6-2 1-15,-1 2 5 16,-7 2-6-16,-2 2-6 16,3-2-12-16,-1 0 18 15,9-2-14-15,3-2 13 16,11 0 2-16,4-2 5 15,0 2-6-15,0 0 0 16,0 0-8-16,2 0 9 16,-2 0-1-16,0 0 0 0,2 0 6 15,-4 0-5-15,2 0-1 16,0 0-1-16,0 0-17 16,0 0 18-16,0 0-1 15,0 0-22-15,-14-2 23 16,5 2 25-16,1-2-25 15,-2 0 0-15,6 0 15 16,0 2-9-16,-1-6-6 16,1 4 0-16,-4 0 7 15,4 2 1-15,0-2-8 16,0 2 0-16,1 0 6 0,3-2-6 16,0 2-2-1,-2 0 1-15,4 0 1 0,-2 0 0 16,0-2 0-16,3 2 0 15,-3 0-8-15,4 0 8 16,-4-6-49-16,4-8-52 16,4-4-203-16,36-54-246 15</inkml:trace>
  <inkml:trace contextRef="#ctx0" brushRef="#br0" timeOffset="119484.33">14465 7520 1659 0,'0'0'265'0,"-2"0"-92"0,2 0-23 0,0-3 7 0,-2 3-17 0,2-2-76 15,0 2-29-15,2 0 67 16,-2 0-78-16,2 0 9 16,7-2-11-16,11-1 7 15,9-1 31-15,7 0-60 16,15 4 0-16,8 0 24 15,14 1-24-15,12-1 0 16,8 0 9-16,5-1-7 16,2-6 10-16,-6 1-12 0,-12 0 0 15,-6 0-6 1,-18 0 6-16,-11 5-12 0,-16-2-11 16,-12 3-22-16,-7 0 35 15,-7 0-56 1,-5 0-9-16,-3 0 64 0,-3-2-50 15,2 0-43-15,-8-2 14 16,-3-2 39-16,-4 0 45 16,1-2-9-16,-3 2 15 15,2 2-3-15,-5-2 3 16,2 6-16-16,0 2 5 16,6 4-20-16,5-4 25 15,2 0-45-15,7-2-26 16,2 0 76-16,0 0-19 15,0 0 12-15,0 0 7 16,2-2 2-16,2 2 26 16,-1-2-21-16,-3 2 0 15,2 0 58-15,2 0-47 0,-2-2 5 16,6-4 1-16,-4 4-16 16,2-2 40-16,-3 2-28 15,-1 0 10-15,-2-2 64 16,-2-2-62-16,-3 0-11 15,-1-2 37-15,-2 2-50 16,2-2 44-16,-1 4-51 16,-3 0 2-16,2 2 43 15,4 0-36-15,0 0 21 0,1 2 7 16,3-2-29-16,0 2 56 16,3-4-50-16,-3 4-8 15,2 0 42-15,-2-2-48 16,2 2 0-16,0 0 0 15,6-4 1-15,0 0 29 16,9-2-30-16,2-2 1 16,3 6 15-16,2 0-16 15,5 4 0-15,7 4 0 16,2-2 12-16,4 2 15 16,3 0-27-16,1 4 0 15,-6-2-3-15,-1 0 3 16,-12 2-7-16,-8-2 7 15,-7-4 0-15,-8 0-5 16,-4 0 5-16,-2-4 0 0,2 2 10 16,-5 0-9-1,-2 4 4-15,-6 6-3 0,-11 0 17 16,-5 6 22-16,-5-3-41 16,-6 4 0-16,-7 3 21 15,-3 2-14-15,-4 5-7 16,-4-4 0-16,0 6 6 15,6-7-21-15,15-4 15 16,14-8-57-16,12 0-24 16,16-6-138-16,1 2-295 15,35-8-697-15</inkml:trace>
  <inkml:trace contextRef="#ctx0" brushRef="#br0" timeOffset="120951.06">16537 6797 1524 0,'-2'-4'339'0,"0"3"-229"0,0-3 26 0,2 0 22 0,0 2-50 0,0 2 21 16,0 0-84-16,0 2-21 16,2 10 40-16,-2 16-62 15,0 20 29-15,0 18-11 16,-2 4-20-16,4-4 11 15,4-9-11-15,2-13-60 16,3-12 49-16,-5-14-79 16,1-10-19-16,-2-10 37 15,-3-11 52-15,0-10-8 16,0-15-28-16,-4-6 34 16,-5-5 2-16,-2 1 20 0,0 0-12 15,-5 0 12 1,4 0-15-16,1 4 15 15,3 8-27-15,2 8 27 0,4 7 55 16,6 9-43-16,-2 8-10 16,7 11 5-16,5 8 14 15,8 11 35-15,7 10-43 16,3 5-13-16,-3 3 41 16,9-2-41-16,0-8 0 15,0-4-1-15,-4-12 2 16,-5-6 17-16,-7-10-18 15,-1-6 0-15,-7-8 58 16,-1 0 4-16,-1-8-10 16,-6-2 8-16,-3 0-25 15,-1-4 22-15,-6-2-57 0,-5-6 12 16,-1 0 13-16,-4-4-25 16,-3 3 0-16,4 5-27 15,-3 10-72-15,6 8-44 16,0 12-185-16,0 32-554 15</inkml:trace>
  <inkml:trace contextRef="#ctx0" brushRef="#br0" timeOffset="121302.4">17264 6865 1878 0,'0'7'289'0,"0"5"-217"0,-2 4 113 0,2 8-56 0,0 0-86 0,2 0 16 0,2 0-46 0,6-8 1 16,3-6-14-16,0-6 7 15,5-10 34-15,1-4-22 16,4-8-4-16,-3-6 45 15,-3 0-39-15,-5-2 11 16,-5 2-5-16,-7 0-18 16,-4 1 36-16,-11 5-45 0,-6 7-15 15,-8 0 7 1,-6 11-74-16,-8 7-62 0,5 3-96 16,9 2-78-1,16-2-9-15,24 2-1227 16</inkml:trace>
  <inkml:trace contextRef="#ctx0" brushRef="#br0" timeOffset="121518.35">17671 6782 132 0,'0'2'2075'0,"5"3"-1875"15,1 8-104-15,4 5 36 16,3 4-62-16,-1 0 31 0,-6 0-101 16,-2-2 6-16,-2-4-4 15,1 0-2-15,-6-8-58 16,1 0-112-16,-27-2-350 16</inkml:trace>
  <inkml:trace contextRef="#ctx0" brushRef="#br0" timeOffset="121718.49">17605 6579 2131 0,'0'2'312'0,"0"-2"-235"16,0 0-53-16,2 4-24 15,2 2-50-15,5 4-76 16,3 2-200-16,38-2-668 16</inkml:trace>
  <inkml:trace contextRef="#ctx0" brushRef="#br0" timeOffset="122086.29">18019 6679 1185 0,'-5'5'1193'0,"-3"2"-1061"0,-5 7-130 16,-8 10 127-16,3 4-95 16,1-1 1-16,3-4 5 15,5-5-1-15,7-3-3 16,4-5-30-16,9 2 8 15,14 0 32-15,10 0-46 16,19-2-1-16,6-4-5 16,5 2 12-16,-7 0-5 15,-11 4-1-15,-11 0 0 16,-16 2-13-16,-5-4 13 16,-15 2-15-16,-8 0 15 15,-13 0 13-15,-6 0-11 16,-4 0-2-16,-7-6-59 0,3-6 38 15,-2-6-159 1,5-8-168-16,-15-48-324 16</inkml:trace>
  <inkml:trace contextRef="#ctx0" brushRef="#br0" timeOffset="122418.87">18376 6872 1809 0,'13'-2'234'0,"3"0"-133"16,17-4 49-16,2-2-35 16,-3-3-83-16,-3-3-16 15,-5 0 95-15,-5-4-78 16,-6 0 15-16,-11 4 3 16,-7-4-18-16,-11 2 27 15,-1 6-60-15,-12 4 0 16,-6 12 22-16,-8 15-22 15,-2 12 0-15,3 12 0 16,7 3 0-16,17 2 1 16,11-6-1-16,18-4-10 15,12-8-17-15,8-10-14 16,9-12-22-16,5-8 2 0,8-8-76 16,-2-2-127-16,56-40-597 15</inkml:trace>
  <inkml:trace contextRef="#ctx0" brushRef="#br0" timeOffset="122985.53">16761 7680 1773 0,'0'0'378'0,"0"0"-198"0,0 0-20 0,0 0-35 0,6 6-2 0,-1 10-30 0,3 8 6 15,1 6-39-15,0 4-59 16,2 0 47-16,-4-4-48 16,0 2 0-16,-5-8-27 15,-2-3 27-15,-2-9-95 16,-5-1-70-16,0-2-112 15,-1-7 10-15,-4-4-62 16,3-11-131-16,1-1 119 0,-15-37-469 16</inkml:trace>
  <inkml:trace contextRef="#ctx0" brushRef="#br0" timeOffset="123634.27">16740 7754 1179 0,'5'-10'518'15,"-3"2"-350"-15,7-8-16 0,4 2 16 16,-2 4-65-16,7 2 49 15,4 6-67-15,0 4-29 16,8 8 20-16,-1 4-38 16,-5 6-19-16,-1 2-19 15,-12 0 12-15,-9 2-4 16,-9 0-8-16,-9-2-27 16,-5-1 16-16,-2-6-8 0,3-7 1 15,7-3 17 1,8-5-19-16,5-3 1 0,5-1-23 15,3 1 13 1,6-5 23-16,8 3 6 0,3 5-1 16,4 10 1-16,0 3 0 15,-3 6 48-15,4 3-42 16,1 5-6 0,0-4 34-16,-10 4-11 0,2-1-17 15,-7-4-6-15,-12-2 9 16,-1-2 38-16,-10-4-47 15,-7 0 0-15,-7 0 7 16,-11-4 2-16,-2-4 2 16,2-6-11-16,0-6-35 15,10-6 34-15,4-4-115 16,9-6-44-16,7-2 22 0,8-2 25 16,7 1 2-16,12 6 50 15,6-2 44-15,5 3 5 16,2 8 12-16,0 6 0 15,2 7 18-15,1 5 21 16,-4 6 3-16,3 0 14 16,-2 4-10-16,-3 4 71 15,1 0-90-15,-8 2-15 16,0-4 33-16,-10-4-28 16,-7-4 4-16,-9-6-6 15,-2-4-14-15,0-2 66 0,-2-4-24 16,-7-4 20-1,5-8-30-15,-6-8-9 0,6-4-9 16,2-2-15-16,5-6-27 16,10 1 26-16,4 2-140 15,3 4-74-15,5 9-94 16,37-3-643-16</inkml:trace>
  <inkml:trace contextRef="#ctx0" brushRef="#br0" timeOffset="123852">17729 7983 2056 0,'3'10'198'0,"-1"2"-72"0,10 9-94 0,-2 4 22 0,1-1-23 0,-1-2-19 0,3-8-12 0,-7-2-54 16,-2-6-138-16,1-30-143 16</inkml:trace>
  <inkml:trace contextRef="#ctx0" brushRef="#br0" timeOffset="124017.86">17682 7746 2280 0,'0'0'240'0,"0"2"-189"15,6 2-51-15,2 4-106 16,5 4-211-16,36 10-476 16</inkml:trace>
  <inkml:trace contextRef="#ctx0" brushRef="#br0" timeOffset="125035.03">18147 7967 1823 0,'-5'-4'270'0,"-2"2"-192"16,-2-5-77-16,-2 2 11 16,0 3-11-16,-2 2 44 15,-6-2 36-15,2 4-24 16,3-2 12-16,-1 3 57 16,6 4-96-16,2 3-24 15,1 9-6-15,1 8 1 16,3 5 10-16,4 8-11 15,5-2 0-15,6 0-23 16,5 0 23-16,2-6-17 16,3 4 17-16,-6-3 0 0,-6-4 5 15,-7 3-5-15,-5-5 0 16,-13-5-18-16,-3-8 18 16,-6-4-29-16,1-8 29 15,-1-8 0-15,8-8-8 16,-1-8 8-16,7-11 0 15,7-3-6-15,11-1 6 16,9-8-76-16,9-1-10 16,11 0-13-16,4-2-6 15,3 0-55-15,-8 1-28 16,-1 2 59-16,-5 0 8 16,-6 5 79-16,-7 11 42 0,-7 4 36 15,-7 11 132-15,-6 4-57 16,0 8-30-16,-5 6 24 15,-2 12-80-15,-2 12 38 16,2 14 35-16,4 9-52 16,8 0 17-16,6 2-63 15,9-5 0-15,-1-8 29 16,8-10-28-16,-8-10-1 16,-3-8 11-16,-3-10-10 15,-2-4 61-15,0-10 7 16,2-4-25-16,3-2 56 15,-1-4-65-15,1 2-17 16,1 2-15-16,-2 8 4 16,1 2 5-16,4 4-12 15,4 8 0-15,2 6 14 0,1 2-14 16,-1 6-1-16,3-2-5 16,-5-4-33-16,-2 0-15 15,-2-8-75-15,-2-4-30 16,1-6 2-16,-3-10-47 15,-3-2-5-15,-3-4 70 16,-4-2 73-16,-8-2 66 16,0 0 64-16,-7-4-10 15,5-1 48-15,2-2-39 16,-2-3-15-16,4-4 21 0,2 7-1 16,0 9 79-1,0 8 15-15,0 14-53 0,2 12 4 16,0 16-8-16,2 13-33 15,4 4-56-15,1 1 2 16,7-5 3-16,1-2-21 16,1-6-1-16,-3-5-5 15,-1-6 6-15,-1-6-6 16,-6-6-71-16,-2-4-127 16,-1 0-36-16,-8-18-246 15</inkml:trace>
  <inkml:trace contextRef="#ctx0" brushRef="#br0" timeOffset="125151.3">18772 7968 520 0,'5'-11'1186'0,"3"-3"-958"0,17-12-67 0,10 1 40 0,17 1-99 0,8 5-56 0,9 0-46 0,4 1-18 0,1 0-91 16,96-36-371-16</inkml:trace>
  <inkml:trace contextRef="#ctx0" brushRef="#br0" timeOffset="126735.55">16825 8811 1643 0,'-2'-4'300'0,"-1"0"-61"0,1-2-86 0,2 2 45 0,2 2-65 0,-2 2-62 16,5 2-8-16,6 10-45 16,5 10 12-16,-1 10 46 15,-2 6-76-15,-1 2-1 0,-6-6 1 16,-3-2-54-1,1-10 10-15,-2-9-79 0,2-8-112 16,-4-2 28 0,-1-10-20-16,-2-7-47 0,-3-5 92 15,-3-10 148-15,-4-5 28 16,1 2 12-16,1-4 34 16,4 2 89-16,3 6-39 15,11 4-10 1,4 4-4-16,5 4-28 0,6 8 21 15,4 6-49-15,3 10 31 16,5 8 45-16,1 10-35 16,-4 8-14-16,1 6-8 15,-8 6-11-15,-9-4 58 16,-7-4-55-16,-12-2-13 0,-10-5 53 16,-11-5-46-1,-3-4 4-15,-9-2-5 0,0-2-24 16,-3-8 27-16,1-4-27 15,4-4 0-15,8-2-23 16,5-6 20-16,11-6-136 16,11-6-191-16,45-59-649 15</inkml:trace>
  <inkml:trace contextRef="#ctx0" brushRef="#br0" timeOffset="127502.38">17376 8923 1843 0,'10'8'198'0,"8"0"-74"0,9 12 64 0,4 2-56 0,-4 4-60 0,-5 2-41 0,-7-2-23 0,-5-4 34 16,-6-5-42-16,-2-9 9 15,-4-5 40-15,2-3 14 16,-4-1 41-16,-4-5-11 16,-4-6-75-16,-1-1 39 15,-4-5-57-15,5 0 0 16,0 3 12-16,5-2-12 16,3-1-7-16,0 4-20 15,-1-2-36-15,-2 0 39 16,3 4-38-16,-3 0 7 0,1 6 49 15,-5 2-18-15,-5 8-3 16,-5 6 18-16,-8 12 9 16,-3 14 7-16,4 7-7 15,0 3 0-15,10-5 9 16,7 0-9-16,13-5-10 16,9-8 8-16,7-8-1 15,4-6-13-15,3-12 16 16,8-6-12-16,-2-8-9 15,4-8 18-15,-4-2-32 16,-1-7 26-16,-3 0 9 0,-7-3 9 16,-1 3-9-16,-9 3 0 15,-3 11 8-15,-5 6-8 16,-4 8-1-16,2 2-16 16,0 8 11-16,2 6-9 15,2 6 15-15,2-2-10 16,8-1 9-16,1-5 1 15,4-5-12-15,3-7 6 16,0-2 6-16,5-5 22 16,0-9-22-16,-3-3-1 15,3-1 1-15,-7-5 1 16,0-1 17-16,-4-3-7 0,-3 8 2 16,-4 0 28-16,-2 8-41 15,-5 4-5-15,0 6 4 16,1 8 2-16,7 6 4 15,9 6 1-15,0 8 15 16,8 5 3-16,-5-3-24 16,3-5-23-16,-5-1-1 15,-4-5-139-15,1 25-446 16</inkml:trace>
  <inkml:trace contextRef="#ctx0" brushRef="#br0" timeOffset="128185.53">17233 9687 1885 0,'-2'0'361'0,"2"0"-199"0,-7 0-15 0,1 8-54 0,-13 8-91 0,-12 18 43 0,-6 10-45 16,-6 7 0-16,7-4 3 16,9-4 4-16,10-13-1 15,12-6-6-15,10-4 0 16,10-8-4-16,8 0 4 0,12-2-33 16,11-4 16-16,6 4-5 15,4 2 5 1,-7 2-26-16,-9 2 43 15,-11-2-23-15,-14 0 23 0,-10-3-4 16,-14 0 4-16,-8 1 18 16,-10 1 10-16,-15-2 1 15,-1 0-17-15,-11-5 90 16,4-2-66-16,-2-4-9 16,3-3 0-16,7-3-18 15,13 1-5-15,11 1-4 16,13 0-127-16,15-2-134 0,69-25-413 15</inkml:trace>
  <inkml:trace contextRef="#ctx0" brushRef="#br0" timeOffset="129109.24">17589 9984 1816 0,'0'2'455'0,"-3"8"-330"0,1 14 64 0,0 20-81 0,2 16-14 0,2 9-94 15,3-1 12-15,2 2 17 16,4-2-29-16,-1-12-12 15,0-10 11-15,-3-16 1 16,-5-15-9-16,-2-8 9 16,-2-10 0-16,-5-12-23 0,-3-7 4 15,0-12-22-15,3-12 19 16,3-4-9-16,4-6 30 16,7 4-55-16,6 2 11 15,7 6 27-15,5 9 18 16,-1 11-14-16,2 10 8 15,-3 8 12-15,1 6-10 16,-1 4 4-16,-6 10 0 16,-1 6 25-16,-5 12 2 15,-7 4 6-15,-6 5 0 16,-2-3-3-16,-9-4 33 0,-5-4-46 16,-3-6-17-16,0-4 54 15,-6-6-54-15,4-6-1 16,1-6 1-16,9-4 0 15,9-6-10-15,8-12-97 16,9-6-56-16,14-12 47 16,6 0-98-16,3-5-67 15,4 7-5-15,-6 9 179 16,-10 10 107-16,-13 11 135 16,-6 8-3-16,-8 13 138 15,1 4-64-15,-4 9-62 16,-1 1-44-16,2-4-50 15,1 0 7-15,13-9-48 0,0-6-9 16,4-6 87-16,7-8-28 16,7-6 7-16,4-10-17 15,5-4-40-15,-1-2 39 16,-8-3-48-16,-6 0 0 16,-13 4 48-16,-6 7-39 15,-8 0 5-15,-7 4-14 16,-7 6-38-16,-1 4 28 15,-4 0-92-15,10 2-38 16,4-2 65-16,8-4-183 16,13-8-227-16,43-48-248 15</inkml:trace>
  <inkml:trace contextRef="#ctx0" brushRef="#br0" timeOffset="129469.43">18265 9756 1851 0,'0'1'359'0,"0"-1"-133"0,-5 12-83 0,-2 15-7 0,1 6-35 0,-3 16-77 15,9-1 64-15,11-4-88 16,5-6 1-16,1-8 27 16,6-10-21-16,-4-8-6 15,4-8-2-15,-1-10 8 16,1-4 22-16,4-8-29 15,-6-4 0-15,4-4 13 16,-5 2-7-16,0 0-6 16,-4 10 0-16,-5 3 0 0,-5 11-8 15,6 7 8-15,-1 9 0 16,-3 6 42-16,4 8-30 16,1 2 0-16,-3-6-12 15,-4-2 1-15,-4-4-37 16,-6-6 33-16,-14 2-101 15,-14-4-113-15,-13 0-366 16,-115-8-592-16</inkml:trace>
  <inkml:trace contextRef="#ctx0" brushRef="#br0" timeOffset="129603.33">18008 9901 1291 0,'20'-15'629'0,"9"-2"-361"15,29-12 61 1,22 3-118-16,14 5-122 15,6 3-34-15,1 3-55 0,-4-2-9 16,-12-1-153-16,53-34-543 16</inkml:trace>
  <inkml:trace contextRef="#ctx0" brushRef="#br0" timeOffset="130436.17">16836 10926 2128 0,'0'-4'497'0,"0"4"-388"0,-2-4 7 0,4 3 95 0,0 1-163 0,0 0-37 0,7 4-2 16,5 11-8-16,3 13 35 15,13 12-36-15,-6 9 1 16,-4 1 54-16,-7-4-55 16,-3-6-9-16,-10-6 9 15,-8-6-12-15,-2-1-68 16,-7-4-269-16,-33 15-549 15</inkml:trace>
  <inkml:trace contextRef="#ctx0" brushRef="#br0" timeOffset="130651.76">16811 11007 2042 0,'5'-3'315'0,"4"2"-160"15,11-5-64-15,14 3 4 16,6-1-44-16,6 4-17 16,-1 0-34-16,-5-1-45 15,-5 1-204-15,-3 1-3 16,-12 2-198-16,-7 8-1036 16</inkml:trace>
  <inkml:trace contextRef="#ctx0" brushRef="#br0" timeOffset="130801.5">16917 11173 598 0,'0'0'1540'0,"0"0"-1223"0,2 0-200 15,6 0 37-15,13 0-61 16,10 0-27-16,11-2-37 16,5-4-29-16,2 2-8 15,2-4-218-15,-5 0-315 16,48-28-306-16</inkml:trace>
  <inkml:trace contextRef="#ctx0" brushRef="#br0" timeOffset="131018.14">17384 10979 1822 0,'0'0'632'15,"2"0"-568"-15,-2 6 74 16,7 8 2-16,1 13-31 15,4 6-67-15,1 7-18 16,-1-4 23-16,3-2-47 16,-2-6-38-16,-3-4 29 15,-2-10-154-15,-1-2-125 16,-1-10-250-16,23-34-909 16</inkml:trace>
  <inkml:trace contextRef="#ctx0" brushRef="#br0" timeOffset="131236.31">17713 11079 1559 0,'0'2'1047'16,"-2"6"-948"-16,0 12-21 15,2 8 91-15,2 8-133 16,0-4-6-16,6-6-28 15,-2-4 14-15,1-10-32 16,-3-6-76-16,-2-2-166 16,0-10-64-16,-4-44-578 15</inkml:trace>
  <inkml:trace contextRef="#ctx0" brushRef="#br0" timeOffset="131435.12">17719 10900 2177 0,'0'0'507'0,"0"0"-456"16,0 3 14-16,2 8-65 16,0 7-38-16,4 0-101 15,11 4-316-15,33 18-461 16</inkml:trace>
  <inkml:trace contextRef="#ctx0" brushRef="#br0" timeOffset="131820.51">18052 11213 2039 0,'0'18'467'0,"3"2"-276"16,2 21-41-16,-1 6 33 15,0 8-131-15,-2-1-46 16,-2 0 35-16,-2-12-34 16,-4-4-2-16,-1-16-5 15,-2-6 10-15,0-10 11 16,-4-8-21-16,-1-6 0 16,1-8 17-16,1-18-7 0,10-12-9 15,7-10-1 1,11-14 10-16,4-6-28 15,6 3 18-15,8 9-30 0,2 14 29 16,-3 16 2-16,-4 14-2 16,-5 10 1-16,-10 12 0 15,-3 14 8 1,-2 12-8-16,-7 12 6 0,-9 10 1 16,-4 2-7-16,-14-2 0 15,-6-4-1-15,-11-5-49 16,-12-11 34-16,-1-8-292 15,-87-22-528-15</inkml:trace>
  <inkml:trace contextRef="#ctx0" brushRef="#br0" timeOffset="133019.29">17064 11845 2075 0,'0'0'383'0,"1"0"-226"0,2 6 25 0,6 12-59 0,4 16-45 0,5 18 54 0,-3 12-114 0,-1 6-11 0,-3 1 1 16,-7-7-7-16,-1-14-1 0,2-16-67 15,-3-10-136 1,2-10-74-16,5-10-362 16</inkml:trace>
  <inkml:trace contextRef="#ctx0" brushRef="#br0" timeOffset="133536.26">17262 11947 1258 0,'-5'-4'302'0,"-2"0"-124"0,-4-4-11 16,3-6-38-16,-5 0-27 15,1 2 97-15,1 0-50 16,-1 6-37-16,-5 6-50 16,-10 6 2-16,-13 16 13 15,-11 12-52-15,-3 10-16 16,8 5 63-16,9-4-52 15,22-3-14-15,11-3-6 16,13-6 7-16,13 0-7 16,14-9-1-16,11 0 1 15,8-4 6-15,5-2-5 0,0 4-1 16,-2 0 0 0,-8 4 1-16,-13-2 24 0,-6-2-25 15,-10 0 0 1,-10-4 30-16,-9 0-30 0,-7-5 1 15,-3 1 43-15,-8 0-37 16,-7 0 61-16,-8-5-68 16,-2 2 6-16,-5-7 18 15,0-4-23-15,5-4-2 16,4-7-6-16,9 2-41 16,2-10-16-16,14-3-272 15,57-60-522-15</inkml:trace>
  <inkml:trace contextRef="#ctx0" brushRef="#br0" timeOffset="133802.79">17607 12017 2163 0,'0'2'328'0,"4"7"-244"0,1 14-13 0,2 15 77 0,2 14-89 0,1 9-35 0,4-5 79 0,-3-6-85 15,0 2 0-15,-4-9-18 16,0-3 1-16,-1-12-13 16,-4-6-80-16,1-11-140 15,1-7-257-15,10-22-410 16</inkml:trace>
  <inkml:trace contextRef="#ctx0" brushRef="#br0" timeOffset="134803.54">18021 12196 1746 0,'-13'20'548'0,"-2"-2"-441"15,-19 20 31-15,-4 4-59 16,-6-6-78-16,-4-2 47 16,0-6-48-16,5-10-6 0,12-9 4 15,12-8 4 1,9-2 39-16,10-8-41 0,7-3 0 16,6 0 8-16,10 0-2 15,4 6 6-15,8 6 21 16,-4 8-32-16,5 6 68 15,-1 6-55-15,1 0-13 16,-3 1 41-16,-2-2-42 16,-2-2-1-16,0-8-1 15,-4 4-91-15,2-7 9 16,2-4-96-16,-2-4-7 0,2-3 74 16,0 1-49-1,-4-6 74-15,1 5 35 0,-6-2 53 16,-3 1 30-1,-3 5 12-15,-7 1 21 0,-1 0 50 16,4 0-38-16,-6-3 27 16,2 3 21-16,-1-1-62 15,1-2 70-15,4-1-67 16,1-2-25-16,-3-2 35 16,2 0-35-16,-4 1-5 15,-1-2-11-15,-3 1-13 16,-4 3 82-16,-1 0-92 15,-1-1 1-15,-8 8 9 16,-5 8-10-16,-8 4-17 16,-1 8 16-16,4 4 2 0,4 2 9 15,11-3-10-15,9-3-9 16,9-6 8-16,7 0 1 16,5-8-14-16,12-6 13 15,1-6 2-15,2-6 10 16,-3-4-11-16,-4-7-14 15,-2 2 14-15,-4-6 1 16,-6 6 0-16,-2 1-1 16,-9 4 6-16,-6 7 9 15,-2 7-15-15,0 0-35 16,-2 4 35-16,0 7-23 16,0 3 23-16,-2 4-1 0,4 4 2 15,0-4 8 1,2-8-9-16,0-2-12 0,0-4 12 15,0-4 6-15,0 0-4 16,3-8-2-16,2 0 15 16,2-6 6-16,3 0-21 15,-4 0-9-15,1 7 9 16,-1 2 0-16,6 5-13 16,4 1 7-16,8 7-6 15,1 1-20-15,5 5 1 16,-3-5-12-16,-7 0 43 15,0-7 0-15,-6-4 1 16,-3-8 14-16,-2-3-15 16,-4-5 111-16,-5-4-75 15,-2 0-4-15,-6 0 8 16,-10 0-17-16,0 4-22 0,-4 0-1 16,-5 4-46-16,-2 6 23 15,4 2-170-15,-2-4-332 16,-8-28-706-16</inkml:trace>
  <inkml:trace contextRef="#ctx0" brushRef="#br0" timeOffset="137902.68">17106 13309 1573 0,'0'0'368'0,"0"0"-178"0,0-2 13 0,0 2 17 0,0-2-88 0,6-2-57 0,5-3 54 0,5 2-85 16,9-8-13-16,2 8-7 16,-4-1-18-16,4 2-6 15,0 1-45-15,-2 3-204 16,-2 3-234-16,-2 2-798 16</inkml:trace>
  <inkml:trace contextRef="#ctx0" brushRef="#br0" timeOffset="138090.26">17056 13597 1932 0,'0'-4'327'0,"8"2"-216"15,3-2 31-15,6 0 8 0,14-2-145 16,8-2 19-16,3 4-6 15,0-2-18-15,5 2-161 16,-1 2-206-16,50-8-1474 16</inkml:trace>
  <inkml:trace contextRef="#ctx0" brushRef="#br0" timeOffset="138991.7">16988 14131 637 0,'0'0'1151'0,"0"-2"-947"0,-3 0-46 0,6 2 16 0,-1-2-44 0,9-2-11 15,15-4-47-15,12 0 3 16,14-4-27-16,6-1-42 15,4 2 35-15,-2 3-41 16,-6 2-65-16,-1 2-101 0,-10 0-310 16,15 4-296-16</inkml:trace>
  <inkml:trace contextRef="#ctx0" brushRef="#br0" timeOffset="139225.04">17210 14189 2089 0,'2'0'297'15,"0"10"-271"-15,6 8 143 16,3 14-68-16,5 16-59 0,-1 2 21 16,7 3-35-1,-6-3-14-15,0-2-14 0,-6-4 9 16,-3-4-41-16,-3-8-41 15,-4-6-197-15,0-4-212 16,-2-10-1088-16</inkml:trace>
  <inkml:trace contextRef="#ctx0" brushRef="#br0" timeOffset="139618.65">17497 14468 745 0,'0'0'1311'0,"0"0"-1120"15,-2-2-109-15,4 4 143 16,-2-2-162-16,0 4-61 15,-2 6 14-15,2 2 14 16,0 2-13-16,2-4-17 16,1 0 1-16,0-8 14 15,-1 2-15-15,0-4 0 16,0-6 15-16,7-6 9 16,9-9-3-16,3-2-21 15,8-5 6-15,1 3-9 16,-1 6 3-16,-3 6-9 15,1 3 3-15,-6 10 6 0,-2 9-9 16,-1 5-19-16,-5 9-80 16,-1 12 4-16,-5 1-109 15,-7 4-115-15,-17 40-178 16</inkml:trace>
  <inkml:trace contextRef="#ctx0" brushRef="#br0" timeOffset="140319.23">17788 14458 1181 0,'0'0'891'0,"0"0"-783"0,2 4-66 0,0 6 50 0,6 12 125 0,4 6-148 0,1 6-39 0,1-2 5 0,-1-4-14 16,-6-4-8-16,1-8-13 15,-5-4 0-15,-3-8 21 16,0-4-21-16,0 0 0 16,-3-4 28-16,1-8 19 15,-2-8-14-15,2-2-33 16,-1-12 0-16,8 0 0 16,9 4 0-16,3-2-27 15,8 6 16-15,4 4-47 16,2 4-40-16,2 4-173 15,52 5-253-15</inkml:trace>
  <inkml:trace contextRef="#ctx0" brushRef="#br0" timeOffset="141354.69">18436 14395 1836 0,'-4'-4'469'0,"-3"4"-420"16,-3-1 61-16,-3 6 25 15,-5 8-90-15,-6 6 31 0,-2 16-40 16,-1 1-13-16,2 4 73 15,9-2-89-15,10-4-6 16,6-8 6-16,5-4-7 16,3-8 15-16,1-8-15 15,6-8 0-15,3-2 26 16,7-12-26-16,0-6-15 16,2-6 4-16,-4-4 2 15,-2-2-7-15,-6 6 11 16,1-2 5-16,-10 6 11 15,0 6-11-15,-3 10-8 0,-3 3-2 16,0 10-28-16,5 4 28 16,2 12-23-16,4 7 33 15,-3 8 16 1,4 0-16-16,-1-4-7 0,3-4 7 16,-6-12 0-16,1-4 12 15,-5-8-12-15,4-4 0 16,5-8 66-16,0-6-48 15,3-8-17-15,4-6 0 16,-3 0 16-16,2-4-34 16,-6 4 4-16,1 2-17 15,-2 6 0-15,-7 8 10 16,-1 8-22-16,0 8-6 0,4 4 48 16,3 10-10-1,5 6 10-15,-3 6 0 0,0-4 3 16,1-2-3-16,-6-6-7 15,-4-10 6-15,-2-2 2 16,1-6 65-16,-3-4 6 16,5-6-28-16,4-4 35 15,6-4-71-15,1-6-2 16,4 8-6-16,0-1 0 16,2 10 8-16,-1 3-8 15,2 2 0-15,-4 2 3 16,1 2-3-16,-5 0-1 15,-1-2 0-15,1 0 2 16,-2-2 19-16,-1-2-20 0,1-4 0 16,-4 0 6-16,-2-8-4 15,-1 4-3-15,1-9 1 16,-3 3 0-16,-2 8 17 16,-2 0-17-16,3 6 0 15,-3 4 18-15,0 0-18 16,7 0-9-16,4 6 3 15,9 10 6-15,9 4-3 16,4 6 3-16,1 5 0 16,-3 5 3-16,2-4-3 15,-8-2-6-15,-10-8 6 16,-8-4 0-16,-12-6-6 16,-6 0 6-16,-13 4 0 15,-12-8 14-15,-6 2-14 16,-1-10-6-16,6-10-8 0,8-8-31 15,11-6 44-15,13-8-100 16,21-12-128-16,9-10-35 16,17-9-198-16,101-117-466 15</inkml:trace>
  <inkml:trace contextRef="#ctx0" brushRef="#br0" timeOffset="141752.21">19543 13986 1809 0,'-2'0'354'0,"0"0"-160"0,0 3-10 0,-3 2-148 0,-1 16-15 0,3 11 105 0,-1 18-57 0,4 8-7 0,4 10-20 0,8 6-36 0,5 6 49 16,5 2-55 0,-1-3 0-16,0-3 3 0,-5-4-3 15,0-4-28-15,-9-10-7 16,-3-9-2-16,-4-9 16 15,0-6-51-15,2-10-56 16,5-8-13-16,2-10-7 16,5-12 97-16,-6-2 51 15,1-14 18-15,-7 0 117 16,-6-10-56-16,-3-4-34 0,-6 0 38 16,-7-4-31-1,-1 1-16-15,0 1 24 0,0 4-31 16,3 6 95-1,5 10-97-15,5 6-26 0,1 4 27 16,7 4-28-16,0 0-4 16,7 4-50-16,-1-2-110 15,9-4-77-15,59-18-389 16</inkml:trace>
  <inkml:trace contextRef="#ctx0" brushRef="#br0" timeOffset="142253.13">19884 14397 1729 0,'-2'0'724'0,"0"-2"-527"0,-3 4-67 16,1 5-44-16,-3 7-64 15,0 4-4-15,-1 0 21 16,8 0-39-16,6-8-1 15,3-2 1-15,0-4 13 16,4-4-7-16,8-6 2 16,-4-5 10-16,3-4 42 15,-1-6-59-15,-4-1-1 16,1-2 32-16,-8 2-22 16,-3-4-8-16,-1 0-2 15,-4 4 7-15,0 2-14 16,-2 8 7-16,2 4-18 15,4 6 16-15,8 2-22 0,3 2 11 16,12 8 7-16,-2 4-8 16,-2 6-26-16,-2 2 38 15,-11 3-27-15,0-6 28 16,-8 2 2-16,-4-10-2 16,-2 2-7-16,-2-12 8 15,2-1 31-15,2-1-31 16,0-18 0-16,4-3 10 15,10-14 15-15,5-8-1 16,12-4-24-16,0 2 6 16,7 6-39-16,1 6-15 0,0 10-108 15,-4 7-106 1,29 8-347-16</inkml:trace>
  <inkml:trace contextRef="#ctx0" brushRef="#br0" timeOffset="142721.29">20405 14297 2355 0,'3'2'239'0,"-3"-2"-118"0,0 8-109 0,-3 8 14 0,3 4 7 0,0 6-24 0,3-4 11 0,-3-5-20 0,0-10 0 16,0-3 50-16,0-4-49 16,0 0 34-1,4-5 41-15,2-8-14 0,8-5-32 16,8-6-30-16,3-3 0 16,-1 6-18-16,-1 7 18 15,-1 4-21-15,-4 4 10 16,0 12 11-16,-7 4 0 15,2 4 0-15,3 2 0 16,0 2 3-16,-1 1-3 16,5-6-1-16,3 0 1 15,3-8 24-15,5-3 12 0,2-4-36 16,1-2 0-16,0-1 34 16,-3 2-34-1,-6-1 0-15,-4 8-1 0,-2-1 2 16,-4 1 2-16,-3 1-3 15,-4 1-38-15,-1 2 26 16,1-2-121-16,-3 2-149 16,-23 10-329-16</inkml:trace>
  <inkml:trace contextRef="#ctx0" brushRef="#br0" timeOffset="143085.34">17985 15125 1771 0,'29'0'357'0,"3"-2"-128"0,33-6 7 0,15 4-103 0,11-2-31 0,11-8-102 0,6 2-1 0,-6-2-13 15,-11 0-236-15,74-6-410 16</inkml:trace>
  <inkml:trace contextRef="#ctx0" brushRef="#br0" timeOffset="143234.79">18340 15306 2285 0,'2'-2'504'0,"3"0"-342"15,13-2-81-15,19-6-21 0,24-2-52 16,12-10-8-16,14 2-9 16,6-5-222-16,103-39-590 15</inkml:trace>
  <inkml:trace contextRef="#ctx0" brushRef="#br0" timeOffset="146708.01">20624 6471 1342 0,'0'-3'161'0,"-2"0"56"0,2-3-131 0,2-4-34 0,2 4 58 0,3-2-34 0,4-2-20 16,7-1 23-16,2 0-44 0,7 0 79 16,6 4-71-16,3-1-8 15,6 3 49-15,11 3-47 16,1 10-16-16,0 9-9 15,-6 10 3-15,-3 19 51 16,-11 21-51-16,-15 21 6 16,-14 82 33-16,-45 59-19 15,-52 30-4-15,17-73-26 16,-16 27 16-16,-9 7 15 16,4-17-36-16,32-24-6 15,33-29 5-15,27-38 1 16,8-64 0-16,6-4-1 0,1-4 2 15,11 37 7-15,9-7-8 16,3-8-6-16,3-6 6 16,6-2 0-16,-1 7 0 15,-4 5-1-15,-9 14 1 16,-11 70-3-16,-30 47 3 16,-14 1 0-16,-7-58 4 15,1 5-4-15,-6 4 0 16,7 35 2-16,16-10 7 15,26-39 114-15,0-15-123 16,1 4 1-16,5 15 12 0,3-15-7 16,-6 9 1-16,17-3-7 15,-1 8 6-15,-1-2-4 16,-10-11-2 0,-8-3 0-16,-18-9 15 0,-6-63 19 15,-1-9-1-15,-1-4 9 16,-14 39-31-16,-6-8 94 15,0 3-86-15,7 2-11 16,3 10 7-16,9 19-6 16,-1 78 13-16,15 43-13 15,19 20 8-15,1-81-7 16,14-3-10-16,12-31-13 16,-22-78 12-16,3-10 1 0,-6-12-2 15,22 34-13 1,-12-23-45-16,-16-11 44 0,-8-12-116 15,-12-1-128-15,-60 48-379 16</inkml:trace>
  <inkml:trace contextRef="#ctx0" brushRef="#br0" timeOffset="157287.41">15940 13234 1165 0,'-2'-4'844'0,"2"3"-711"0,-2-3 25 0,0 0-22 15,4 1-13-15,-4 3 18 16,2-2-96-16,0 2-16 15,0-4 76-15,0 4-86 0,0 0 5 16,0 0 7 0,-2 0-30-16,-7 4-2 0,-7 1-11 15,-15 3 12 1,-21 6 20-16,-8 1-20 0,-11 3 0 16,-12 0 0-16,-10-3 2 15,-67 10-5-15,-30-10 3 16,-13-9 0-16,70 2-14 15,10-4 16-15,1-4-2 16,64 2 0-16,0 0 7 16,4 0-1-16,-48 0-6 15,4 0 0-15,13-2 41 0,14 2-41 16,6-2 0-16,14 4 0 16,7-4 1-16,7 2 12 15,9-2-13-15,6 2 0 16,1 0 3-16,8 0-3 15,4 0-6-15,4-2 6 16,3 2 0-16,4-2-21 16,-2 2 21-16,2 2-39 15,1 6 31-15,0 0-97 16,-1 4-64-16,5-2-35 16,3 0-24-16,9-2-3 15,45-10-143-15</inkml:trace>
  <inkml:trace contextRef="#ctx0" brushRef="#br0" timeOffset="157886.51">14060 13171 1314 0,'-2'-9'315'0,"0"3"-121"0,-3-4-112 0,0-2 49 0,3 4-62 16,0 0 82-16,0 4-58 16,-1 4-24-16,1 0 36 15,-4 2-75-15,-6 6-12 16,-12 2-18-16,-7 6 9 16,-2 5-6-16,-10-3-3 15,3 1 0-15,-5-1 0 16,-3-1 0-16,2-6 0 0,9 0-1 15,6-5 3-15,11-5 15 16,11-1-17-16,4 0 0 16,5 0 39-16,2 0-39 15,3 3-21-15,9 6 12 16,4 8 9-16,12 7 25 16,3 2-25-16,4 2 0 15,1 0 21-15,-3-4-10 16,-2-6-2-16,-8 0-9 15,-2-4 6-15,-6-2 6 0,-3-2-12 16,-6-4-3-16,-3-4 3 16,-1-2 1-16,0-4 10 15,4-12 18-15,5-10-28 16,-2-12 91-16,2-4-92 16,-2-6 6-16,-2 0 15 15,-2 3-10-15,-2 5 1 16,-3 8-12-16,-2 4 12 15,0 2-6-15,-2 12-6 16,2 0 0-16,-3 8-6 16,6 4 6-16,-3 0-59 15,0 4-32-15,2 4-136 16,-2 12 7-16,11 69-134 16</inkml:trace>
  <inkml:trace contextRef="#ctx0" brushRef="#br0" timeOffset="163154.04">7672 11307 1323 0,'0'0'502'0,"3"0"-386"0,-3-2 2 0,0 2 8 0,2 0-37 0,-2-2 40 16,2 2-60-16,-2-2-9 16,4 2 66-16,1-1-42 0,1-2-14 15,6 3-1 1,-1 0-24-16,2-1 24 0,7-2-69 15,-5-1 0-15,5-4 17 16,1 2-17-16,-6-2 0 16,3-2-1-1,-9 4 2-15,-5 0 13 0,-2 2-14 16,-2-4-3-16,-4 2-31 16,-2 2 28-16,-11 0-15 15,-4 4 6-15,-10 8 15 16,-10 8-9-16,-8 14 9 15,-2 8 0-15,-3 11 4 16,1 3-4-16,4 2-1 16,5 0 1-16,11-4 0 15,10-4-3-15,8-4 3 0,12-4 0 16,15-8-11-16,3-2 11 16,9-6-6-16,1-1 5 15,6-7 1 1,-2-8 1-16,-4-2-1 0,-4-4 0 15,0-6 18-15,1-4-18 16,-4-4 0-16,2-2 0 16,-5-6 6-16,-1 2 2 15,-1-1-8-15,-9 3 0 16,-1 0 10-16,-8 0-10 0,-6 4-16 16,1 0-8-1,-4 4-27-15,-1 0 50 0,1 4-53 16,3 2-13-16,7 2 67 15,1-2-44-15,3 4-19 16,5 0-1-16,1-2 16 16,6 2 36-16,7-2 12 15,0 0 0-15,2 4 10 16,-3-2-4-16,-3 0-6 16,2 2 30-16,-7 0-9 15,2 4 47-15,1 2-25 16,-4 6-8-16,-2 8 67 15,-2 6-60-15,-5 4-17 16,-3 4-19-16,-2-3 9 16,-1-5 6-16,-1-6-21 0,-1-4 0 15,1-4-27-15,0-2 23 16,2-6-158-16,-1 0-206 16,-7-20-521-16</inkml:trace>
  <inkml:trace contextRef="#ctx0" brushRef="#br0" timeOffset="163806.47">8135 11390 1647 0,'0'-3'502'0,"0"3"-271"0,0 0-147 0,0 11-61 0,3 14 62 0,-6 18 4 15,1 11-19-15,0 8-23 16,-7 0-46 0,5-8 64-16,-1-5-65 0,1-11-2 15,2-11 2-15,-1-10 1 16,3-5-1-16,0-10 0 15,0-4 2-15,0 0 41 16,-2-8-43-16,-1-4-9 16,3-10 9-16,-2-9 12 15,4-3-10-15,3-6-4 16,4-6-20-16,2-2-4 16,10-2-16-16,-4 4 21 15,5 2 21-15,1 11 0 16,-1 10 1-16,-4 10-2 0,2 8 7 15,-5 8 22-15,6 12-27 16,-6 9-1-16,3 7 29 16,0 8 1-16,-1 3-14 15,4 0-16-15,-3-2 11 16,-1-4-2-16,-3-2-9 16,-1-1-87-16,-6-8-57 15,-5-5-143-15,-6 0-198 16,-28 3-365-16</inkml:trace>
  <inkml:trace contextRef="#ctx0" brushRef="#br0" timeOffset="164020.44">8157 11612 1755 0,'0'0'511'0,"3"0"-338"0,3 0-106 0,10 2 34 0,2 0 16 0,7-2-42 16,-1 0-18-16,3-2-57 15,0-4-5-15,-1 0 4 16,1-4-266-16,27-18-370 16</inkml:trace>
  <inkml:trace contextRef="#ctx0" brushRef="#br0" timeOffset="164687.51">8650 11396 1424 0,'0'0'290'15,"-2"0"-128"-15,2-2-51 16,0 2 13-16,0 0-19 0,0 2-57 16,2 3-12-1,0 16 51-15,1 7-7 0,2 12 46 16,-5 6-101-1,2-2-14-15,2-4-2 0,-2-6-8 16,0-10 14-16,0-6-15 16,1-10 0-16,-3-5 24 15,0-7-24-15,6-10 0 16,-4-7-31-16,3-9 31 16,0-4-6-16,-3-2 6 15,2 2-44-15,-2-6 31 16,1 2-58-16,1 1-23 15,0 8 70-15,2 11 24 0,-2 10-6 16,-2 12-5-16,-2 11 11 16,2 12 18-16,3 11-18 15,3 6-1-15,6 0 1 16,5 0 2-16,2-2 10 16,6-10-12-16,-6-4 0 15,4-7 3-15,-5-7-3 16,1-9 0-16,-4-5 12 15,3-10 22-15,-2-4 56 16,0-8-55-16,-3-4-11 16,-3-8 102-16,-6-2-74 15,1-8 22-15,-5-6-22 16,-4-2-20-16,-5-3 8 0,5 13-40 16,-2 6-19-1,-1 13-4-15,3 12-67 0,-3 7-120 16,-19 42-408-16</inkml:trace>
  <inkml:trace contextRef="#ctx0" brushRef="#br0" timeOffset="165304.09">8062 12210 1419 0,'-2'2'611'0,"2"-4"-456"0,-3 0-89 0,6 0 78 0,-3 0-54 15,2 2-42-15,2-4 34 16,8 0-41-16,5-5 1 0,6 4 3 16,8-4-45-16,4-2 90 15,6 3-90-15,8-6 9 16,2 0 22-16,9-2-31 16,-4-3-2-16,-3 3-64 15,-6 2-99-15,-11 4-85 16,17 0-242-16</inkml:trace>
  <inkml:trace contextRef="#ctx0" brushRef="#br0" timeOffset="165652.67">8045 12374 1174 0,'2'-2'697'15,"0"2"-514"-15,11 0-89 0,7-4 49 16,16 0-41 0,6-4 22-16,7 2-110 0,-1-2-7 15,2-2 11-15,-3 0-18 16,-3 0-22-16,-4 0-140 16,25-14-215-16</inkml:trace>
  <inkml:trace contextRef="#ctx0" brushRef="#br0" timeOffset="169422.42">8474 12100 852 0,'0'0'564'0,"0"0"-491"0,0 0-50 15,0 0 131-15,0-3-56 0,0 6-7 0,0-6-19 0,0 3 6 0,0-4 35 0,3 4-76 0,-3 0-4 16,2 0 56-16,2 0-71 16,5 0 30-16,5 0-6 15,5 0-27-15,8-2 46 16,4-3-35-16,9-3-25 15,5-6 47-15,1-1-48 16,8-5 0-16,-4 1 8 16,-4-4-8-16,1-1 48 15,-3 0-48-15,-2 0 13 0,1 0 32 16,-3 0-43 0,-5 0-2-16,4-2 6 0,-3 0-6 15,-1 0 16 1,1-6-16-16,-3-3 0 0,-2-3 11 15,-4-2-11-15,0-2 0 16,-5 0-1-16,-4 0 7 16,-7 2-8-16,-4 0 2 15,-3 2 0-15,-10 1 15 16,-4-1-7-16,-5 0-8 16,-10-4 0-16,-2-2 6 15,-8-2 18-15,-1-2-24 16,-3-2 0-16,-6 0 31 15,-2 3-31-15,-4 3-1 16,-7 6 0-16,-7 6 1 16,-8 6-11-16,-8 2 11 0,-6 2-1 15,-4 2-28 1,-3-2 30-16,1 2-2 0,4 4 1 16,4 4-45-16,1 7 31 15,-5 8-26-15,-5 11-13 16,-9 2 44-16,-6 8-18 15,-1 0 14-15,2 6 12 16,-2 0 1-16,4 6 11 16,-4 6-11-16,4 9 0 15,1 9 18-15,7 10 7 16,13 10 5-16,16 14-3 16,20 9-25-16,6 67 53 0,57 4-55 15,47-3 0-15,-30-125 5 16,0 0-5-16,7-2 0 15,37 41 0-15,14-13 1 16,7-10 10-16,9-14-11 16,-3-14 0-16,6-12-6 15,-4-10 6-15,0-10 0 16,-3-8-14-16,-3-6-71 16,0 0 29-16,-7-6-92 15,-6 2-58-15,-11 0-59 0,62-26-665 16</inkml:trace>
  <inkml:trace contextRef="#ctx0" brushRef="#br0" timeOffset="172838.03">7910 12791 1276 0,'0'-2'325'0,"0"0"-115"0,-2-4-69 15,2 4 6-15,-2-2-36 0,2 0 86 0,0 0-89 0,0-4-17 0,2 4-4 0,0 2 3 0,-2-2 18 0,0 4-61 0,0 0-46 16,2 2 60-16,-2 10-61 15,7 8 0-15,0 22 60 16,-2 12-20-16,-3 8-20 16,0-1-20-16,-2-7 0 0,-2-4 7 15,0-6-7-15,-5-1-17 16,0-11 16-16,-6-4-41 16,0-5-18-16,-3-1-134 15,1-4-68-15,1-7 35 16,1-4-61-16,-3-4 44 15,5-9-124-15,-22-27-558 16</inkml:trace>
  <inkml:trace contextRef="#ctx0" brushRef="#br0" timeOffset="173126.87">7759 13178 1178 0,'0'-2'486'0,"0"0"-331"15,0 0-50-15,2 2 130 16,0 0-104-16,8 6 14 0,-2 9-32 15,10 0-64-15,-5 7 23 16,0 5-72-16,3-4 0 16,-5 4 38-16,1-5-38 15,-1-2 0-15,-3-4 9 16,0-6-7-16,-6-6 14 16,0 2-16-16,0-8 0 15,0-2 48-15,5-2-27 16,6-6 18-16,3-10 5 15,9-10-38-15,-6-3 13 16,6-1-19-16,-3 4-46 16,1 6 46-16,-6 4-125 15,-1 6-80-15,-3 10-130 16,-11 6-543-16</inkml:trace>
  <inkml:trace contextRef="#ctx0" brushRef="#br0" timeOffset="184905.41">13111 6126 1664 0,'0'0'248'15,"0"0"-194"-15,0 0 97 0,0 0-40 0,2 0-40 0,2 0-26 0,8-2-20 0,5 2 61 0,12-4-8 0,7-2-51 0,7 2 69 16,5-2-81-16,4 2-6 15,4 1 3-15,2-2-11 0,-5 5 3 16,0 0-4 0,-8 0-63-16,-7 5-19 15,-9 0-136-15,-12 5-53 16,-7 6-88-16,-48 34-451 0</inkml:trace>
  <inkml:trace contextRef="#ctx0" brushRef="#br0" timeOffset="185073.23">13173 6342 1890 0,'0'0'270'0,"2"0"-171"16,5-4-26-16,15 0 35 16,20-6-85-16,28 0-8 15,17-2 13-15,9 2-28 16,2-2-39-16,-7 0-192 15,107-36-766-15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4T03:34:56.109"/>
    </inkml:context>
    <inkml:brush xml:id="br0">
      <inkml:brushProperty name="width" value="0.05292" units="cm"/>
      <inkml:brushProperty name="height" value="0.05292" units="cm"/>
      <inkml:brushProperty name="color" value="#FF0000"/>
    </inkml:brush>
  </inkml:definitions>
  <inkml:trace contextRef="#ctx0" brushRef="#br0">19047 7117 1655 0,'-3'0'297'0,"1"0"-172"0,0-3 29 0,-1 3 19 0,1 0-64 0,0-1 26 16,-3-2 9-16,1 2-45 15,-7 1-28-15,-7-3-25 16,5 1 10-16,-3 0-5 0,7 2-30 16,5 0 31-1,4 0-38-15,2 0-4 0,0 0-10 16,3 0-6-16,8-2 6 16,11 1 5-16,21-2 1 15,16-3 33-15,5 2-39 16,-1-2 0-16,-9 3 8 15,-14-2-2-15,-11 1 7 16,-13 2-13-16,-12 2-23 16,-10 0 23-16,-10 2-50 15,-19 7 50-15,-18 0 12 16,-27 7-5-16,-11 2 17 0,2-2-24 16,11-2 8-16,20-5-17 15,19 3 9-15,16 3-452 16,28 32-1007-16</inkml:trace>
  <inkml:trace contextRef="#ctx0" brushRef="#br0" timeOffset="2566.51">15629 8117 1363 0,'0'0'329'0,"-3"-2"-154"0,1 2-61 0,2 0-10 16,-2 0 55-16,-3 0-23 16,5 0-10-16,-2 0-19 15,2 0-23-15,0 0 9 16,-2 2-29-16,4-2-16 15,-2 0 51-15,0 0-52 16,2 0-23-16,-2 4 9 0,5-4-27 16,-3 0-6-1,3 0-17-15,8 0 17 0,9 2 17 16,9-2-17 0,9 2 0-16,-2-2 9 0,0-2-9 15,-4 0 15-15,-10-2-15 16,-2 4 0-16,-8-2-9 15,-5 2 9-15,-3 0-1 16,-4 0 1-16,-4 0 0 16,0 0-6-16,-9 2-32 15,-4 2 23-15,-10 2 15 16,-16 2 2-16,-7 4-2 0,-1 0 6 16,2 0 1-16,11-4-2 15,14-2-5-15,8 0 1 16,10-6-16-16,6 0 8 15,3 0-44-15,4-4 6 16,4 4-9-16,7-2 28 16,12 2 1-16,3-2-98 15,3 2-111-15,-3 0-108 16,42-4-402-16</inkml:trace>
  <inkml:trace contextRef="#ctx0" brushRef="#br0" timeOffset="3586.95">16658 8221 938 0,'-3'-1'927'0,"3"1"-759"0,-2 0-45 0,0-3-19 0,2 3 41 0,2 0-47 16,-2 0-38-16,2 0-17 15,1-2 2-15,-1 2-7 16,2-4 7-16,3 2-30 16,9 0 4-16,4-2 10 15,7 0-20-15,0-2-8 0,-1 0-1 16,-4 2 7-16,-6 2-4 16,-7 0-3-16,-5 2-10 15,-4 2-5-15,-4-2-17 16,-7 2-13-16,-9 2 38 15,-5 4 7-15,-13 2 18 16,1 5-18-16,3-6 0 16,7 1 10-16,9-6-10 15,10-2-6-15,8 0-15 16,6 4-218-16,14 4-94 16,72 1-857-16</inkml:trace>
  <inkml:trace contextRef="#ctx0" brushRef="#br0" timeOffset="4021.46">17389 8260 1699 0,'-3'0'327'0,"3"0"-165"0,0 0-16 0,0 0 20 0,3-3-94 0,1 3-28 15,2 0-37-15,6-4-7 16,5 2 15-16,10-4-9 16,2 0 5-16,0 0-5 15,-2 0 1-15,-6 0 37 16,-6 5-25-16,-9-2 10 16,-6 3 47-16,-2 3-37 15,-2-3 3-15,-3 1-6 16,-11 1-6-16,-5 4 26 0,-12 4-56 15,-7 0-10-15,0 6-186 16,-61 16-545 0</inkml:trace>
  <inkml:trace contextRef="#ctx0" brushRef="#br0" timeOffset="12285.4">13639 8969 1386 0,'-5'-2'288'0,"5"0"-143"0,-6-2-14 0,4 2 4 0,-1 2 7 15,3-2-22-15,-2 0 17 0,2 2-58 16,0 0 5-16,2 0-4 16,-2 0-43-16,0 2 8 15,0-2-40-15,0 2 5 16,3-2-20-16,3 6 14 16,6 2-4-16,12 7 38 15,19 4 8-15,19 3 26 16,11 0-54-16,2 1-12 15,4-5 15-15,-4 0-21 16,-5-2 0-16,-8-2 2 16,-2 0 4-16,-11-4 1 15,-9 2-7-15,-9-4 0 16,-9 2-13-16,-10-6 13 16,-7-4-27-16,-8 2-9 0,-6-4 7 15,-6 2 23-15,-17-2 6 16,-10-2-18-16,-9-4 9 15,-7 0 0-15,-4-6 3 16,-5 3-3-16,-5 0 9 16,-1-1 17-16,4 2-17 15,13 0 0-15,16 3 7 16,18 6-7-16,17 1-22 16,14 1-16-16,11 6 38 15,18 0 6-15,14 10-6 16,12 1-17-16,5 1-31 0,2 4-141 15,-9-3-24-15,-6 2-64 16,36 12-597-16</inkml:trace>
  <inkml:trace contextRef="#ctx0" brushRef="#br0" timeOffset="21434.14">16818 10632 1290 0,'-2'-3'337'0,"2"3"-134"0,-3-1-53 0,3 1-69 0,0 0-29 0,-2 0-8 16,2 0 47-16,0 0-7 16,2 0-21-16,-2 0 39 15,0 0-36-15,3 0-22 16,6 4 5-16,15 6-1 15,19 8 69-15,26 6-42 16,26 4-51-16,73 14 23 16,-108-26-47-16,51 10 8 15,-6-2-8-15,-16-2-2 16,-17-4-7-16,-28-6 0 16,-22-6-22-16,-15 1-8 0,-16-6-36 15,-11-1 66 1,-18 0 9-16,-16-1 12 0,-6-8 1 15,0 1-13-15,9-2 0 16,13 2-1-16,14 4-20 16,12 4-138-16,17 8-202 15,50 26-233-15</inkml:trace>
  <inkml:trace contextRef="#ctx0" brushRef="#br0" timeOffset="22184.4">19454 11019 1692 0,'-2'-2'254'0,"2"-3"-97"0,-2 1 41 0,2 3-55 0,2 1-44 0,2 0 25 16,7 1-65-16,19 3 13 0,14 5 33 16,16 3-20-1,7 6 2-15,2-2-55 0,3 4-31 16,-1 0 37-16,-2 0-37 15,-3 0-1-15,-3-4 0 16,-10 0-9-16,-5 0-6 16,-13-4-218-16,-13 0-128 15,-17-6-93-15,-61-12-573 16</inkml:trace>
  <inkml:trace contextRef="#ctx0" brushRef="#br0" timeOffset="24822.99">14274 10890 1030 0,'18'-50'0'0</inkml:trace>
  <inkml:trace contextRef="#ctx0" brushRef="#br0" timeOffset="27152.6">14262 12490 884 0,'0'0'1097'0,"0"0"-944"16,0-1-42-16,0 1 11 16,5 0-59-16,-2-3-30 15,-1 3-9-15,0 0 4 16,0 0 56-16,0 0-48 15,5 0-9-15,1 0 11 16,8 0-19-16,3 0-10 0,7 0 6 16,3 3-7-1,9-2 31-15,6 2-34 0,4-2-4 16,-2 3 12 0,-4 1-13-16,-6-1 6 0,-4-3-6 15,-15 2-3-15,-3-2-13 16,-10-1-8-16,-14 4-120 15,-15 2-15-15,-21 7 37 16,-20-1-65-16,-10 0 17 16,-2-6 136-16,11-5 34 15,16-2 28-15,17-2-1 16,16 2 48-16,14-1 35 16,6 2 17-16,3 0-32 15,10-2-34-15,12 0 10 0,13-2-58 16,7-3 22-16,0 7-1 15,0-1-31-15,-7 1-3 16,31-6-500-16</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0T03:55:44.927"/>
    </inkml:context>
    <inkml:brush xml:id="br0">
      <inkml:brushProperty name="width" value="0.05292" units="cm"/>
      <inkml:brushProperty name="height" value="0.05292" units="cm"/>
      <inkml:brushProperty name="color" value="#FF0000"/>
    </inkml:brush>
  </inkml:definitions>
  <inkml:trace contextRef="#ctx0" brushRef="#br0">2928 1083 1739 0,'0'-2'243'0,"0"2"-132"0,0 0-16 0,-2 0 22 0,2 0-6 0,0 2-57 0,0-2-12 0,0 0-8 16,0 1-26-16,4 3 26 15,4 13-19-15,2 6 35 16,6 18 13-16,0 11-44 15,-6 8-13-15,2 6-6 16,-1 3 1-16,-2-4-14 16,-2-2-67-16,-1-9-137 15,1-14-100-15,9 26-215 16</inkml:trace>
  <inkml:trace contextRef="#ctx0" brushRef="#br0" timeOffset="566.53">2926 1078 1531 0,'0'0'342'0,"0"-1"-232"16,2-7-1-16,3 4 19 0,2-1-40 16,6-3-37-1,14-3-21-15,12 3 0 0,11-1-5 16,4 9-24-16,6 2 47 16,-2 10-48-16,-8 10 0 15,-5 6 0-15,-11 11 0 16,-14 3-1-16,-15 4 0 15,-17-2 1-15,-8 0-13 16,-14-6 13-16,-6-6-14 16,0-10 14-16,1-4 15 15,10-8-13-15,6-2 2 16,11-8 5-16,12 0-18 16,6-1-6-16,7 1-25 0,11 1 40 15,10 6 1 1,3 0 0-16,1 7-1 0,0 8 0 15,-6 5 4-15,-5 1-4 16,-10 0-10-16,-3 0 10 16,-6 4 0-16,-8-4 0 15,-11 0 0-15,-9-2 6 16,-9-2 24-16,-9-2-30 16,-4-4 0-16,0-8 14 15,2-3 4-15,5-14-4 16,4 0-14-16,12-8-47 15,10-3-73-15,35-54-201 16</inkml:trace>
  <inkml:trace contextRef="#ctx0" brushRef="#br0" timeOffset="868.3">3684 1439 1960 0,'0'0'279'0,"-5"0"-194"0,5 0 20 0,0 2 26 0,5-2-104 16,-3 7-17-16,0 11 22 0,5 8-25 15,2 12-1 1,0-2 5-16,4 4-11 0,-4-8 0 16,-2-2-67-16,-5-10-218 15,-16 0-274-15</inkml:trace>
  <inkml:trace contextRef="#ctx0" brushRef="#br0" timeOffset="1083.53">3704 1219 2007 0,'0'2'264'0,"0"-2"-175"16,-2 0-46-16,2 2-43 15,-3 0-1-15,-4 4-112 16,-18 30-352-16</inkml:trace>
  <inkml:trace contextRef="#ctx0" brushRef="#br0" timeOffset="1850.65">4149 1333 1587 0,'0'0'210'16,"-4"0"-111"-16,4-4 54 16,-2 4 8-16,-2 4-107 15,-6 6-21-15,-1 8-15 16,-10 10-12-16,2 3 16 16,-1 2-22-16,9-6-1 0,5-5-6 15,6-4 7-15,6-2-6 16,3-2 6-16,4-6 0 15,3-4 18-15,-4-4-18 16,9-4 1-16,-8-4 24 16,5-6-25-16,-5-2 8 15,-1-6-8-15,-1 2 0 16,-3 0 22-16,-2 0-22 16,-4 5 1-16,-2 9-5 15,-2 2 4-15,0 7-39 16,2 4 7-16,2 8 25 15,2 3-7-15,5 6-10 16,7-6-37-16,7-2 32 0,9-10-40 16,-1-2 12-16,2-14 9 15,2-1 8-15,-4-7 32 16,-5-4 2-16,-6-2 6 16,-6-2 15-16,-8 0 8 15,-1 0-10-15,-7 2 31 16,-7 2-7-16,-1 4 20 15,0 2-49-15,-4 8-8 16,7 4 42-16,5 0-42 16,2 6-2-16,7 8-34 15,9 8 36-15,4 6 14 16,8 6-14-16,3 2 0 16,1-4 12-16,-4 1 1 0,-3-8 10 15,-9 0 4 1,-5-9-9-16,-9-1 48 0,-2-2-41 15,-11-1-7-15,-13 8-18 16,-12 2-1-16,-22 0-160 16,-6-2-134-16,-150 18-566 15</inkml:trace>
  <inkml:trace contextRef="#ctx0" brushRef="#br0" timeOffset="2283.27">3160 1896 1465 0,'0'3'465'0,"-2"-6"-388"0,2 6 25 0,0-3 66 0,0 0-72 0,0 2 1 0,0-2-61 16,4 4 6-16,3-2 8 15,11 4 40 1,13-2 13-16,11 2-40 0,14 0-31 16,11-4 31-16,9-2-55 15,2 0-7-15,-2-2-2 16,-12-2-32-16,-6 2-174 16,-14 0-255-16,-2-2-292 15</inkml:trace>
  <inkml:trace contextRef="#ctx0" brushRef="#br0" timeOffset="2483.05">3138 2185 982 0,'8'3'1274'15,"13"-3"-1154"-15,24 0-3 16,21 0 73-16,14-4-50 15,7 0-52-15,0-5-88 16,-4 0-10-16,-12 0-103 16,35-33-1131-16</inkml:trace>
  <inkml:trace contextRef="#ctx0" brushRef="#br0" timeOffset="8819.29">6132 1289 1136 0,'-1'0'689'0,"1"0"-560"0,-3 0-94 0,3-2 65 0,0 4 2 0,0-4-69 0,0 4 0 16,-3 2-33-16,6-2-7 15,0 6 7-15,1 10 10 16,5 8 11-16,-1 12-1 0,2 3-19 16,-1 7 57-1,1-2-48-15,-1 0-8 0,-2-4 14 16,-2-10-15-16,-1-4-1 16,0-14 0-16,-1-2 7 15,-1-8 19-15,0-4-26 16,0 0 15-16,1-2 39 15,0-6 36-15,5-2-8 0,-2-12-23 16,5-8-31-16,1-6 31 16,3-2-35-16,-3-2-23 15,-1 6 16-15,2-3-12 16,0 8-5-16,-2 4 0 16,3 3-8-16,-5 6-8 15,-1 4-14-15,-1 0-53 16,0 6-106-16,0-2-120 15,8-6-295-15</inkml:trace>
  <inkml:trace contextRef="#ctx0" brushRef="#br0" timeOffset="9403.76">6698 1327 1382 0,'-4'0'350'0,"4"0"-259"0,-4-4 22 0,-2 4 29 0,4 0-40 0,0 0-46 0,-2 0-14 16,0 2-9-16,-5 0 19 16,-3 6-50-16,-1 0-2 15,-5 8 11-15,3 1-11 16,-3 5 24-16,3-3-24 15,5 2 1-15,4-3-8 16,6-4 7-16,8 1-5 16,6 3-2-16,13 3 8 15,6-6-10-15,9 6-4 16,3-5-35-16,-3 0 48 16,-8 0-30-16,-7-2 16 0,-15-4 14 15,-6-2-2-15,-6-2-5 16,-8 0-2-16,-2-2 9 15,-11 2 16-15,-6 4 16 16,-13-4-4-16,-2-2 8 16,-5-2 15-16,3-2 15 15,4-4-54-15,6 0-12 16,8 0 27-16,10 0-27 16,7 0-78-16,12 0-144 15,11-20-694-15</inkml:trace>
  <inkml:trace contextRef="#ctx0" brushRef="#br0" timeOffset="11286.4">7962 842 899 0,'-2'-2'819'0,"2"0"-682"0,-5-2-86 0,5-2 64 0,0 2 40 0,0 2-85 0,0 2 7 0,0 0-4 16,0 0-35 0,0 2 11-16,0 2-49 0,7 10-3 15,4 18 3 1,7 24 26-16,7 22-19 0,4 13-7 15,-1 7 14-15,3-4-3 16,3-12-11-16,-10-6-5 16,3-15-1-16,-9-13 6 15,-3-10-7-15,-3-14-1 16,-6-8 2-16,-4-6-1 16,-2-8 14-16,0-2-7 15,-2-4 50-15,0-10 11 16,-4-10-23-16,-1-14-5 15,4-16-20-15,3-11 49 16,10-8-51-16,5-10-10 16,14-5 10-16,4-2-11 0,10 8-9 15,1 7 8 1,-2 15-13-16,-3 22-10 16,-13 14-4-16,-8 12-107 0,-12 10-78 15,-8 16-126-15,-31 38-473 16</inkml:trace>
  <inkml:trace contextRef="#ctx0" brushRef="#br0" timeOffset="12768.22">8770 1361 147 0,'0'-3'1538'0,"0"-2"-1344"0,-2-1-121 0,2 2 112 0,-2 0-61 0,2 2 17 0,-2 0-70 16,2 0-19-16,-4 4 5 16,1-2-18-16,3 0 0 15,-7 0-33-15,-2 2 2 16,-8 6 10-16,-12 12-18 15,-12 13-9-15,-1 10 9 16,2 4 0-16,5-3 1 16,12-4-1-16,5-14-3 15,12-4-21-15,4-10 24 16,2-4-21-16,2-2 12 16,2-6-24-16,2 0 18 15,8-6-25-15,1-6 29 16,4-4-2-16,5-8 11 0,0-6 2 15,-3 2 5-15,-1-4-4 16,-9 5 16-16,1 5-17 16,-8 7 0-16,0 1 18 15,0 3-18-15,-1 1-2 16,1 6 2-16,-2 4 0 16,-2 3-13-16,-2-3 13 15,2 3-35-15,2 4 23 16,0 1 5-16,3 6 7 15,2 1-1-15,-3 3 2 16,1 0 11-16,1 3-12 16,-2-3 0-16,4 4 14 15,-4 0-14-15,1 0 0 16,1 0 0-16,0 0 0 16,1-2 8-16,3 0-8 0,0-6 0 15,-2-2 3-15,3-4-3 16,-3-2 0-16,4-2 5 15,1-4-4-15,-2 0 8 16,-1-6-9-16,7 0 0 16,-1-4 32-16,3-6-23 15,-1-6 6-15,1-2 9 16,0-4-15-16,-4 2 28 16,3-2-28-16,-7 0-8 15,1 4 46-15,-6 2-47 16,-1 4 1-16,-3 0 0 0,-2 0 7 15,-2-1-2 1,-3 3-6-16,3 2 1 0,0 4 2 16,0 0-3-16,2 4-12 15,-2 2 11-15,-1 0-30 16,1 2 31-16,-3-4-19 16,-1 0-10-16,-1-2 14 15,1-2 14-15,-1 2-16 16,1 4 17-16,3 0-36 15,-4 4 25-15,1 0-14 16,-3 2-1-16,-5 2 25 16,1 4-4-16,3 4-8 15,6-2 1-15,4 4 3 0,12 5 0 16,5 0 9-16,10 9 0 16,6 2 8-16,3 2-8 15,-3 3-3-15,1-5-6 16,-6 2 18-16,-7-6-2 15,-5-2-7-15,-7-4 0 16,-3-2 9-16,-4-8-8 16,0 0 0-16,-2-6-1 15,3-2 1-15,-3-2 27 16,2-2-23-16,0 0-4 16,5 0 18-16,0-10-7 15,2 0 0-15,4-10-12 0,0-2 7 16,2-2 5-16,-3 2-12 15,3 0-10-15,-3-1 10 16,-3 2 0-16,2-1-14 16,0 3 8-16,-4 7 6 15,-5 9 5-15,0 1-5 16,-4 4 0-16,0 0 5 16,2 0-5-16,0 1-2 15,0 2-7-15,0-2-28 16,0 8 35-16,0 6-16 15,0 14 17-15,2 9 1 16,2 4 10-16,3-2-8 16,0-4-2-16,2-8 1 15,4-4 6-15,-6-8-7 16,0-8-50-16,-1-6-160 0,1-34-331 16</inkml:trace>
  <inkml:trace contextRef="#ctx0" brushRef="#br0" timeOffset="12968.49">9256 1128 2151 0,'0'3'313'0,"-2"-3"-266"0,2 2 10 0,-2 0 0 0,2 0-48 0,-2 0-9 0,0 5-206 0,-12 30-287 0</inkml:trace>
  <inkml:trace contextRef="#ctx0" brushRef="#br0" timeOffset="14337.69">9715 1421 1659 0,'-2'-4'240'0,"2"0"-134"16,-2-8 46-16,0 5-2 15,2-2-15-15,-3 1-42 16,1 7 9-16,-1-2-66 16,1 6-35-16,-2-2 14 15,-5 9-15-15,-6 12-7 16,-1 10 7-16,-9 15 0 15,6 1 0-15,3 2 0 0,9-8-9 16,5-6-4-16,7-4 13 16,1-10-26-16,3-6 8 15,0-8-22-15,0-4 34 16,0-6 6-16,0-4 0 16,4-6 12-16,-2-6-12 15,3-4 1-15,1-4-1 16,-4-4-3-16,-2 2-6 15,0 4 9-15,-5 8 0 16,-2 8-13-16,2 6 11 16,-4 4-23-16,6 6-7 15,-2 10 23-15,7 8-4 16,3 2 13-16,3 2-5 16,-1-2-10-16,-1-10 6 15,-1-2 9-15,-5-8-1 16,0 0 2-16,-5-6 14 0,-2-2-15 15,-1-4 0-15,10-6 21 16,-2-6-20-16,1-12-1 16,6-2-28-16,5-6-86 15,-2-4-22-15,6-1-35 16,2 12 46-16,-2 8 71 16,-2 16 27-16,-2 10 20 15,-3 14-8-15,-5 7 15 16,-2 2 7-16,3 2-7 15,-6-2 0-15,-2-10 0 16,4-2 0-16,-5-2 1 0,-1-10 14 16,4 0-9-1,-5-4 56-15,1-2-34 0,1-2 2 16,2-6 2 0,1-2-2-16,1-6-18 0,5-6-12 15,-1 0 9-15,1-6-23 16,5 2 10-16,-1 2-28 15,7 8 20-15,-3 9-1 16,0 8 2-16,3 9-2 16,0 3-58-16,2 3 70 0,-4 3-23 15,2 1 9 1,-5 0 10-16,5 0 5 16,-8-4 7-16,2 0-6 15,-4-8-1-15,-1-4 55 0,-1-2-25 16,0-2-7-16,-2-2 28 15,2-4-12-15,-3-4-14 16,-4 0-3-16,1 0-21 16,-9 0 47-16,-3 0-48 15,-1 4 0-15,-6 0 0 16,-5 6 0-16,-4 4 1 16,-3 8-1-16,-8 4 0 15,1 14-14-15,0 2 14 16,6 2-12-16,15 2 3 15,10-4 3-15,10-4 5 0,11-2-9 16,8-6-2 0,6-6 3-16,10-3 9 0,2-9 0 15,2-7 21 1,-5 0-12-16,-3-10 34 0,-5 3-8 16,-1-8 19-16,-4-2 24 15,-2 0-54-15,-13 0-15 16,-1 2 1-16,-8 8-10 15,-7 4-1-15,-7 6-7 16,1 6-38-16,-8 8 44 16,-3 8-7-16,-6 8-10 15,5 4 17-15,7 4 2 16,13-6-1-16,11-1-17 16,8-6 18-16,8-9-17 15,6-2 13-15,6-7-14 16,7-6 6-16,6-7-6 0,4-5-42 15,7-6-86-15,70-43-330 16</inkml:trace>
  <inkml:trace contextRef="#ctx0" brushRef="#br0" timeOffset="16284.17">3183 1991 467 0,'-8'-2'363'0,"2"2"-231"0,-3-2-97 0,1 0 103 0,0 0-15 0,2 2-72 16,-3-2-11-16,3 0-40 15,-2 2-15-15,-1 0 15 16,3 0-26-16,2 0 8 16,-1-2 18-16,1 2 11 15,-1-4 97-15,3 2-11 16,-1 2 7-16,1-2 7 15,-2 2-24-15,2-2-33 16,0 2-17-16,-1-2-14 16,3 2 26-16,-2-2 22 15,2 2-2-15,0 0 10 16,0 0-37-16,2 0 24 16,1 0-22-16,-1 0-20 15,0 0 21-15,4 0-45 0,11 0 1 16,4 0 14-16,18 0-14 15,9 0 5-15,10 0 6 16,5 0-11-16,4 0 71 16,0 0-57-16,2 2-9 15,-7-2 14-15,0 6-20 16,-6 0-4-16,-4 2 3 16,1-2 2-16,-6 0 7 15,-3 0-8-15,-4-4-5 16,-9-4 5-16,-2 2 0 15,-4-2 2-15,-7-2-10 16,-7 4 16-16,-7 0-7 16,0 0-1-16,-4 0-13 15,-4 0 12-15,4 0-9 16,-4 0-53-16,-3 6-41 16,-7 0-40-16,-11 4-93 0,-74 20-589 15</inkml:trace>
  <inkml:trace contextRef="#ctx0" brushRef="#br0" timeOffset="16650.38">3303 2198 1631 0,'0'-3'237'0,"0"3"-168"0,2 0-9 0,-2 0 45 0,5 0-5 0,-3 0-55 0,6-1-4 16,6-2 23-16,10 0 7 15,9-1 11-15,10 1-28 16,4-1-25-16,9 3 53 16,2-4-68-16,4 1 2 15,0-1 1-15,-2-2-5 16,-8 3 13-16,-10 2-25 15,-11-2 0-15,-8 3-7 0,-8 1 7 16,-8 0 0-16,-5 0 6 16,-2 0-5-16,-2 0 16 15,2 0-17 1,0 0-22-16,0 0 14 0,-3 4-155 16,3 1-333-16,5 11-990 15</inkml:trace>
  <inkml:trace contextRef="#ctx0" brushRef="#br0" timeOffset="17967.09">8111 2133 1395 0,'0'0'265'0,"0"0"-220"0,2 2 17 0,-2-2 43 15,3 0-29-15,-1 0-2 16,0 2-26-16,0-2-11 15,0 0 49-15,-2 0-44 16,0 0 4-16,4 0 20 16,1 2-19-16,2-2 32 15,4 0-62-15,4 5-10 16,6-5 34-16,8 0-40 0,4-5 10 16,10 3 2-1,12-2-1-15,8 1 18 0,10-4-30 16,12-1 1-16,2 2 15 15,11 2-16-15,0-2-3 16,-2 2-3-16,-5-2 12 16,-4 0-4-16,-9 2-2 15,-10 0 0-15,-12-2 3 16,-6 2-3-16,-13 0-5 16,-3 2 4-16,-5-2 2 15,-2 2 8-15,-3 0-9 16,-2-4 0-16,-2 4-13 15,-4-2 13-15,-1 0-69 0,-1 0-159 16,-14-12-259-16</inkml:trace>
  <inkml:trace contextRef="#ctx0" brushRef="#br0" timeOffset="18585.45">8242 2246 1185 0,'0'0'261'0,"0"0"-152"0,0 0-37 0,0 0 18 0,0 0 2 0,3 0-34 0,-6 0-13 16,6 0 8-16,-1 0-13 16,0-2 40-16,10 2-34 15,3 0-13-15,14 2 32 16,11-2-14-16,13 2-6 15,12 2 9-15,13 0-38 16,4 0 34-16,3 2-50 0,0-5 1 16,-6-1 19-16,0 3-5 15,-4-3-4-15,-3 0-11 16,-3 0 12-16,-7 0 22 16,-8 0-28-16,-12 0 9 15,-9-3 35-15,-12 2-17 16,-10 1 12-16,-9-2 6 15,0 2-35-15,-4 0 67 16,2 2-70-16,0-2 10 16,-2 0-5-16,2 0-9 15,-3 0 9-15,3 0-18 16,0 0 0-16,0 0 11 16,-2 0-11-16,2 0-3 0,0 0 1 15,0 0 2 1,0 0 0-16,0 0-30 0,0 0-60 15,0-2 21-15,-2 2-144 16,-9 0-165-16,-61-25-1300 16</inkml:trace>
  <inkml:trace contextRef="#ctx0" brushRef="#br0" timeOffset="19351.21">3875 1997 1680 0,'0'0'204'0,"2"4"-144"0,-2-4 79 0,0 0 26 0,0 0-15 0,-2 0-52 0,2 0-10 0,-2 0 20 15,2 0-43-15,0 0-25 16,-2 0 14-16,4 0-40 16,-2 0 35-16,0 0-49 15,0 2-10-15,0-2-2 0,0 0 12 16,2 0-2-1,-2 2-16-15,2 2-12 0,4 4-9 16,-5 6-139-16,4 6-309 16,8 18-323-16</inkml:trace>
  <inkml:trace contextRef="#ctx0" brushRef="#br0" timeOffset="20254">8735 2334 849 0,'0'0'1109'0,"0"0"-969"0,0 0-74 0,0 0 151 0,0 0-34 0,-2 0-34 0,2 0-67 16,0 0-29-16,0-4 37 15,0 8-36-15,0-4-17 16,0 0 1-16,0 0-37 16,0 0 44-16,0 0-45 15,-2 0 6-15,2 0 19 16,0 0-25-16,0 0 0 15,0 0-1-15,0 0 3 16,0 0 18-16,0 0-20 16,0 0 0-16,0 0-5 15,0 0 5-15,-17-8-181 16,-78-40-1088-16</inkml:trace>
  <inkml:trace contextRef="#ctx0" brushRef="#br0" timeOffset="25101.5">10854 1620 1265 0,'0'2'468'0,"0"-2"-411"0,0 2 34 0,0-2 94 0,0 0-79 0,2-2 28 0,0 2-67 16,3 2-23-16,-1-2 25 16,4 4-29-16,6 0-11 15,0-2-2-15,10 2-26 16,-1-4 52-16,6 0-30 15,2-4-7-15,0-2 10 16,2-6-16-16,3 2-1 16,-5-6-9-16,-2 4 8 15,-2-2 21-15,-10 2-29 0,-1-1 0 16,-7 4-1 0,-6-3 1-16,0 0-18 0,-7-2-6 15,0 3-1 1,-7-3 19-16,-7 6-14 0,-2 2-7 15,-7 6 26-15,1 3-7 16,-8 8 8 0,-1 7 0-16,-2 5 1 0,5 3-1 15,5 0 0-15,4 0-1 16,15-2 1-16,3-2-6 16,5 0 6-16,5-2 0 15,6 0 0-15,5 0-8 16,3-6 9-16,6 0-1 15,4-4 0-15,4-4-7 16,7 2-79-16,3-8-212 0,47-18-646 16</inkml:trace>
  <inkml:trace contextRef="#ctx0" brushRef="#br0" timeOffset="26201.71">10083 2180 1500 0,'0'0'567'0,"0"0"-506"0,-2 1-26 0,2-1 107 0,0 0-58 16,0 0-40-16,0 0-20 15,0 3-23-15,0-3 30 16,0 1-31-16,0 2 0 15,2 3 0-15,2 3 9 16,-2 12 7-16,5 3 5 16,-1 8-15-16,2 4 53 15,1-2-47-15,-1 4-11 16,4-4 11-16,1 0-6 16,2-2-6-16,3-1 0 15,5 1 8-15,-4-2 16 0,4-2-24 16,-1-5 0-1,1 2 6-15,-2-7-5 0,6 0 16 16,-4-4-17-16,4-2 1 16,2-4 30-16,-2 4-31 15,4-4-6-15,-2-2 6 16,-3 0 0-16,-2 0 15 16,-3-2-15-16,-6-2 0 15,-3 0 0-15,-8-2 0 16,0 0-33-16,-4 0-65 15,-2 2-73-15,-2-6-109 16,-19-26-396-16</inkml:trace>
  <inkml:trace contextRef="#ctx0" brushRef="#br0" timeOffset="26584.07">10488 2555 1692 0,'3'0'168'0,"-3"4"-133"0,2 1 8 0,4 5 31 0,4 4-5 0,7 4-21 16,8 0-2-16,4 3 74 15,4-7-73-15,3 2-32 16,-1 0 19-16,1-4-23 0,0 0 26 15,-7-6-34-15,-1 0 3 16,-1-2 39-16,-9-2-43 16,-9 0 4-16,-5 2 7 15,-3-2-7-15,-4 0 18 16,-1 6-24-16,-5 10 1 16,-9 10 51-16,-7 10-40 15,-6-4-5-15,-2-2-7 16,4-2 9-16,-2-8-7 15,5-4-2-15,3 0-65 16,-2-4-59-16,-10 3-330 16</inkml:trace>
  <inkml:trace contextRef="#ctx0" brushRef="#br0" timeOffset="27151.92">11110 2464 319 0,'-2'-6'1519'0,"0"-2"-1334"0,-1-6-95 0,3-2 81 0,5 2-74 0,-1-6 55 16,10 0-122-16,11-2-18 15,7-2 22-15,11 0-26 16,3 4 6-16,1 8-14 16,-2 5 0-16,-7 16 0 15,-2 13 0-15,-7 12-6 16,-6 16 6-16,-9 12 6 0,-11 6-5 16,-12 3-1-16,-7-7 9 15,-9 2 7-15,-6-4-10 16,4-6-6-16,-4-6 14 15,5-8-7-15,6-10-6 16,4-7-1-16,3-6 1 16,6-2 5-16,5-7-6 15,2-1-17-15,0-2 16 16,4-1-11-16,3 0-128 16,9 4-211-16,26 4-554 15</inkml:trace>
  <inkml:trace contextRef="#ctx0" brushRef="#br0" timeOffset="27919.38">11288 3551 1659 0,'0'-2'563'0,"0"4"-509"0,0-2 39 0,-2 0 86 0,2 2-56 0,-2-4-39 0,2 4-84 0,0-2 9 16,0 2 15-16,-2 0-24 15,2-2 0-15,2 0-1 16,-2-2 2-16,2 2-2 15,0-2 1-15,0 0 0 16,3-4 16-16,3 2-15 16,-2 0 5-16,0-2 12 15,-4 0-9-15,-2 0 52 16,0 4-29-16,-2 2-20 16,0 0 55-16,0 2-50 15,2 0-17-15,-2-2 0 16,2 4-6-16,-3-4-4 0,3 0 10 15,0 0 0-15,3-4 3 16,-1 4-3-16,2-2-11 16,-2 0 10-16,0 0-8 15,3 0 8-15,-3-6 1 16,2-2-8-16,0-2-13 16,2-2 21-16,-4 0-22 15,-2 2 11-15,-2 6-8 16,-1 4 10-16,-2 2-8 15,1 2-5-15,0 2 7 16,-5 2 13-16,-3 6 1 16,2-2 0-16,1 2-2 15,7-6-15-15,4-2 18 16,0-4-15-16,2 0 4 16,-1 2 11-16,-1-2 0 0,2-2-1 15,0 0 1 1,-1 0 30-16,0 0-25 0,-3-2-4 15,0-6 37-15,-3 4-26 16,-4-2 6-16,3 0-18 16,-3 2 23-16,-1 6-20 15,-4 2-3-15,-3 2-12 16,-1 6 11-16,5-2 1 16,-1 2-12-16,9-2 2 15,3-2-91-15,11 6-172 16,12 0-518-16</inkml:trace>
  <inkml:trace contextRef="#ctx0" brushRef="#br0" timeOffset="38668.5">8737 4387 906 0,'0'-2'940'0,"2"2"-793"0,-2 0-121 0,2 0-16 0,-2-2 118 15,2 0-76-15,2-4-14 0,2 2 1 16,1-4-29 0,1 0 68-16,-6 0-65 0,-2 0-12 15,-2-2 18-15,-9 0-19 16,-5-4-29-16,-7 6 13 16,-14 6 16-16,-14 8 13 15,-9 14-13-15,-10 6 0 16,8 8 57-16,9-2-31 15,10 4-13-15,12 0-13 16,14 0 12-16,10 0-21 16,18-3 9-16,4 1 0 15,14-2-1-15,5 0 1 16,7 2-8-16,1-2 8 16,-3 0 0-16,-3 0 1 15,-6 0-1-15,-13 0-16 0,-3-1 16 16,-13-5 1-16,-2-2 11 15,-11-2 8-15,-7-4-19 16,-11 0 82-16,-8 0-58 16,-4-4-5-16,-1-6 46 15,1-8-6-15,2-4-15 16,9-4-35-16,4-4 4 16,7-4-28-16,7 2-56 15,11-2-173-15,23-28-328 16</inkml:trace>
  <inkml:trace contextRef="#ctx0" brushRef="#br0" timeOffset="39402.6">8714 4868 1612 0,'0'-1'609'0,"-2"1"-533"0,2-3 13 0,0 3 70 0,0 0 6 0,0 3-83 0,-2-2-50 16,2 5 11-16,-2 15-28 16,0 20-15-16,-3 18 60 15,-1 21-24-15,-1 2 12 16,-2 0-48-16,2-7 0 15,3-17 7-15,6-8-7 16,-2-10-4-16,2-12 4 16,1-8 0-16,-3-12 5 15,0-2-5-15,0-6 0 0,0-4-14 16,-3 0 14-16,1-8-42 16,-2-12-4-16,-2-12 43 15,-2-12-8-15,2-10-26 16,3-14-44-16,3-9 60 15,7-1-63-15,5 4 16 16,9 2 11-16,2 13-10 16,4 15 49-16,-3 10-27 15,-3 16 45-15,-2 12-20 16,-4 6 20-16,1 8-7 16,-3 6-8-16,6 8 15 15,-3 10-3-15,-6 7 3 16,5 1 0-16,-5 1 43 15,-3-2 2-15,-5-7 0 16,-2-4 30-16,-5-6-21 0,-3-2 30 16,-8-2-40-16,-13 2-44 15,-5-2 48-15,-5-6-48 16,-3-6-7-16,7-8-56 16,11-10-204-16,4-58-366 15</inkml:trace>
  <inkml:trace contextRef="#ctx0" brushRef="#br0" timeOffset="40318.24">9071 4900 1818 0,'0'0'269'0,"0"0"-166"0,0-1 5 0,2 1 17 0,1 0-44 0,-1-3-69 0,0 6 26 16,7 1-37-16,9 6 7 16,4 2 13-16,7 8-4 15,-5 4-7-15,1 10-10 16,-9 2 11-16,-3 8 15 15,-9-2-26-15,-6-6-12 16,-4-10 12-16,-3-10 0 16,2-10 6-16,-4-9-6 15,0-10 20-15,-3-9-52 16,7-10 31-16,10-4-37 16,11-6 13-16,9-2-2 15,14 4-21-15,3 4-35 0,6 8-53 16,1 7-1-16,53 2-172 15</inkml:trace>
  <inkml:trace contextRef="#ctx0" brushRef="#br0" timeOffset="40785.65">9472 5216 1970 0,'3'0'317'0,"1"-5"-211"0,7 1-16 0,5-5 17 0,4-5 8 0,2-3-88 0,0 1-18 15,-1-2 8-15,-1 0-16 16,-7 2 31-16,-2-2-32 16,-4-2 0-16,-6 4 12 15,-2 4-11-15,-4-2-1 16,-4 8 0-16,-4 0 0 16,-5 4-16-16,-4 8 16 0,-8 8 0 15,-1 12-9 1,5 8 9-16,4 4-9 0,10-2 9 15,10-2 0-15,7-2-5 16,6-4 5-16,6-6 0 16,4-1 12-16,3-10-12 15,1 0 0-15,1-7 26 16,4-6-20-16,-2-2 30 16,3-10-36-16,5-6-93 15,0-13-200-15,39-73-1014 16</inkml:trace>
  <inkml:trace contextRef="#ctx0" brushRef="#br0" timeOffset="41401.5">10150 4927 1591 0,'-2'-4'273'0,"2"2"-195"0,-5-2 16 0,3-3 115 0,-3 6-97 0,-4-5-32 0,1 6-1 0,-11 6-50 16,-2 3-2-16,-10 14-5 15,-7 9-16-15,4 6 45 16,2 4-51-16,11-4 0 16,5-2 9-16,7-10-9 15,7-4 0-15,4-10-1 16,7-4 1-16,-1-4-12 15,4-4 12-15,5-6-23 16,8-8 13-16,4-8-52 16,-4-4-8-16,2 0 7 15,-12 4 37-15,-1 6 8 16,-10 10 18-16,-4 4-34 0,-2 12 1 16,2 8 9-16,0 10-32 15,6 6-49-15,7-4-21 16,10-2 44-16,4-8-64 15,6-5-25-15,3-12 119 16,-3-6 29-16,-2-10 23 16,2-5 12-16,-4 2 2 15,-2-4-28-15,-6-4-19 16,-4 2 2-16,5-2-109 16,-5-2-82-16,0 0-19 15,16-36-91-15</inkml:trace>
  <inkml:trace contextRef="#ctx0" brushRef="#br0" timeOffset="41902.36">10515 4977 315 0,'2'2'455'0,"-2"-2"-308"16,0 2-63-16,0 0 91 0,0 0 25 16,3-2-101-16,-3 0 33 15,0 0-6-15,-3 2 34 16,3-4-25-16,-2 2-12 16,-2 2 2-16,-3 0-67 15,-9 2-57-15,-6 10 47 16,-7 8-48-16,-7 8 0 15,3 10 9-15,6-2-9 16,10-2 2-16,11-7-2 16,9-6 0-16,11-3 4 15,1-9-4-15,7-3-12 0,5-15 12 16,4-5 0-16,5-12 45 16,-3-6-45-16,-2-10 1 15,-2-2 40-15,-2-6-32 16,-9-4 42-16,-5-2 24 15,-4-9-12-15,-9-2 24 16,-6 0-45-16,-3 5-29 16,-3 6 82-16,1 10-77 15,1 8-11-15,0 10 14 16,4 9-20-16,3 8 38 16,1 7-39-16,0 2-58 15,0 16 47-15,-2 15-28 16,-1 24 39-16,3 25 5 15,6 6-4-15,5 3 7 0,7-5-8 16,4-10 0-16,2-12 6 16,3-8-6-16,0-12-5 15,1-9 4-15,2-18-4 16,4-7-14-16,6-12-98 16,4-11-138-16,65-72-305 15</inkml:trace>
  <inkml:trace contextRef="#ctx0" brushRef="#br0" timeOffset="42435.28">8568 5711 1536 0,'0'0'511'0,"0"0"-424"0,4 4-64 0,3-2 118 0,9-1 36 0,8-1-56 0,17-1-13 16,13-5-12-16,18-5-51 15,8-3 53-15,9 1-80 16,-2-3-18-16,-2-2 33 16,-5 6-33-16,-10-5-12 15,-13 7-68-15,-12 1-170 0,-14 4-113 16,-11 1-372-16</inkml:trace>
  <inkml:trace contextRef="#ctx0" brushRef="#br0" timeOffset="42668.21">8561 5953 1855 0,'3'2'339'0,"1"0"-291"16,7 2 109-16,14 2 98 16,12 1-123-16,21-4 56 0,20-3-122 15,17-6-23-15,13-2 19 16,-4-8-37-16,4 3-25 16,-15-8 0-16,-3-1-160 15,76-42-460-15</inkml:trace>
  <inkml:trace contextRef="#ctx0" brushRef="#br0" timeOffset="57785">8388 6707 1722 0,'2'0'216'0,"-2"-2"-156"0,0 2-15 0,2-2 102 0,0 1-60 16,0-4-50-16,5 1-7 16,0-5-12-16,4 2 17 15,2-1-7-15,3 0-28 16,3 4 45-16,2 4-45 15,3 4-27-15,1 8 26 16,0 6 0-16,-6 11 1 16,-1 8 0-16,-9 12 8 15,-9 7 5-15,-9 2-12 0,-9 2-1 16,-6-4 0 0,-8-4 0-16,-1-8 14 15,-2-4-14-15,1-8 0 0,3-7 0 16,8-7 17-16,10-10-14 15,9-6 27-15,4-2 12 16,2 0-18-16,7-4 12 16,9-2-30-16,9-2 69 15,11-4-67-15,4 2-7 16,1 0 7-16,-6 2-8 16,-1 2-62-16,-5-1-167 15,27-8-351-15</inkml:trace>
  <inkml:trace contextRef="#ctx0" brushRef="#br0" timeOffset="61338.45">8590 6788 52 0,'0'-4'1561'0,"0"8"-1352"0,0-8-107 0,0 8-23 0,0-4 73 0,0-4-2 0,-2 2-24 0,2 2-5 16,0-3-1-16,0 3-51 15,0-1 57-15,0 1-72 16,-3-3-9-16,3-1-12 16,-2-3-25-16,0-5 2 15,0 2-10-15,0-1 0 16,-5 4-16-16,-2 0 16 0,-9 7-21 15,-8 4 20 1,-12 9 1-16,-3 10 5 16,-3 8-5-16,6 5 0 15,5 4-1-15,10 4 1 0,10-2-17 16,13 2 5-16,13-4 8 16,10-6-13-16,8 0 1 15,9-4-62-15,4-2 49 16,1-2-52-16,-7-1 18 15,-5-1 42-15,-12-4 14 16,-11-2-5-16,-5-4 9 16,-5-4 3-16,-7 0 19 15,-4 0-17-15,-9-2 22 0,-7 2 1 16,-6-4-14 0,-7-2 14-16,-5-4-25 0,1-4 0 15,-1-6 44-15,5-2-31 16,7-2-11-16,10 4-2 15,14-2-5 1,9 0-118-16,16-4-247 0,82-39-315 16</inkml:trace>
  <inkml:trace contextRef="#ctx0" brushRef="#br0" timeOffset="62919.84">8997 7064 1851 0,'-4'-2'371'0,"0"0"-233"0,-7 1-80 0,-4-2 76 0,5-1-4 0,-5 4-58 0,-3 0-28 0,-5 7-38 0,-6 12 7 0,-2 7-2 0,2 10-11 16,-1 6-5-16,16-3-2 16,5-5 7-16,11-6-9 15,9-4 9-15,5-6-10 16,-1-4-5-16,6-12 10 0,-2-6-23 16,8-12 14-1,0-4-11-15,-5-8 10 0,3-2 14 16,-8-6 1-1,2 4 16-15,-9 3-16 0,-3 7 0 16,-5 7 12-16,-2 10-12 16,-2 7-13-16,0 14-20 15,-5 16 33-15,1 18-3 16,4 13 3-16,4 5-8 16,9-2 1-16,5-4 1 15,3-8-27-15,-1-7 6 16,1-18 27-16,-7-8 1 15,-3-9-1-15,-2-10 0 0,2-6 11 16,2-10 8 0,0-4-11-16,3-10 17 0,-1-7-25 15,1-6 52-15,-2-8-52 16,7-5-4-16,-4-2-3 16,1 0 7-16,3 8-17 15,-7 5-20-15,-1 11-5 16,-5 6 31-16,0 6-2 15,-4 6 2-15,-4 10 1 16,2 4-5-16,-6 4-32 16,0 12 32-16,-1 9 15 15,1 12 5-15,4 8-5 16,2 0 0-16,8 2 3 16,5-5-3-16,3-10 6 15,2-2-12-15,4-14 15 0,-4-4 21 16,2-8-20-1,-2-6 16-15,3-8 26 0,-2-8-16 16,6-8-9-16,-3-8-11 16,5-2-15-16,-8-6 24 15,4 0-25-15,-10 0-11 16,-1 3 10-16,-6 9-14 16,-6 9-6-16,-2 6 9 15,-2 9-15-15,2 6 20 16,-5 12-20-16,-3 11 19 15,2 9 2-15,1 4-1 16,7 0 7-16,9-6-1 16,4-2 1-16,10-4-12 15,1-6 12-15,7-8 0 16,3-2 12-16,-1-12-11 0,0-4 24 16,6-4-2-16,-3-10-5 15,-1-2 43-15,1-8-50 16,-10-1-11-16,-1-3 18 15,-12 3-17-15,-3 4 22 16,-10 5-23-16,-10 5 0 16,-5 2-23-16,-8 5 23 15,-1 2-24-15,-7 8 5 16,1 10-13-16,4 0 16 16,4 8-28-16,6 2-25 15,7 4 62-15,12 2-50 0,5 7 4 16,13-1 25-1,10-1-53-15,4 0 46 0,7-4 8 16,3-2 27-16,-1-3 3 16,-1-2 8-16,-3-2-5 15,-4-6 40-15,-7-2-11 16,-9 0-2-16,-7-6-33 16,-3-2 0-16,-4 0 4 15,-2-4-2-15,1-4-2 16,-1-6 7-16,2-4 1 15,8-6-4-15,-1-6-4 16,6-8 0-16,2-3-21 16,2 1 20-16,4 3-32 15,-1 6 16-15,-3 9-8 16,1 8 7-16,-8 8-5 0,-5 6 17 16,0 12-10-16,-6 2 14 15,1 6 1 1,-2 0 0-16,1 0 1 0,-1-3 3 15,4-3-3-15,0-8 0 16,-1-2 20-16,-1-4 13 16,4-3 3-16,1-3 0 15,2-2-17-15,-4-3 14 16,-5-2-33-16,-4 0 12 16,-6 3-7-16,-10-1-5 15,-5 11-11-15,-4 11 5 16,-7 7 12-16,-2 11 0 15,6 6-6-15,10 2 0 0,13 0 5 16,14-1-5 0,11-6 0-16,14-4 4 15,8-6-3-15,7-8 47 0,-3-2-45 16,6-10 7-16,-5-6 5 16,-5-8-15-16,-2-4-18 15,-4-4-143-15,33-49-502 16</inkml:trace>
  <inkml:trace contextRef="#ctx0" brushRef="#br0" timeOffset="64358.97">11519 7135 1669 0,'-2'0'243'0,"0"0"-145"0,-2 0 70 0,2 0-27 0,2 0-50 0,6 4-40 0,1 2 99 0,7 2-69 0,8-1-22 16,7 1 7-16,11 1-14 0,12-1-16 15,10-4 12-15,9 2-42 16,7-4 51-16,8-4-57 16,6 0 0-1,-3-6 8-15,-2 1-7 0,-6 1-1 16,-15 2-1-16,-11 0-31 16,-16 0 23-16,-14 3-21 15,-12-1-1 1,-5-1 31-16,-8 2-2 0,0-3-10 15,-4-6-15-15,-3-1 8 16,1 0-5-16,-6 0 15 16,4 1-18-16,-5-2 18 15,-1 2-6-15,1-2 7 0,-3 2-4 16,1-2 12 0,-2 2-1-16,2 0 1 0,1 6-10 15,-1 2 9 1,1 0 2-16,4 4 1 0,3-2-2 15,5 0 0-15,2 2-22 16,2-2 22-16,5 2-27 16,3 2 27-16,6 2 1 15,3 0 8-15,-2 0-9 16,3 2 0-16,-5-2 10 16,4-1-10-16,-2-2-12 15,1 1 12-15,-3-4 0 16,-1 0-1-16,-5 0 1 15,-1 0 0-15,-5 0 16 16,-3 0-15-16,-3 0-1 16,1 0 19-16,0 0-11 15,-4 0 5-15,-3 2-13 0,-5-2 0 16,-7 0-6-16,-2-2 6 16,-2 0-18-16,3-2 17 15,-2-2 1-15,1-4-12 16,-1-2 10-16,-1-2 2 15,8 0 6-15,3 2-6 16,1 2 0-16,6 2 6 16,1 4 2-16,6 4 10 15,0 0-18-15,3 0-9 16,-3 4-9-16,8 8 12 0,7 10 6 16,5 8 8-1,16 4 4-15,7-2-4 16,7-1-8-16,8-3 0 0,-2-5 0 15,-3-2 0 1,-6-3-21-16,-9-8 21 0,-11 2 0 16,-11-4-11-16,-8 0 11 15,-10 0 0-15,-9 4 18 16,-7 4-10-16,-13 0 4 16,-4 0 13-16,-7 0-11 15,5-2 32-15,2-6-35 16,1 0-5-16,1 0 24 15,2-4-30-15,8-2 0 16,3 0 0-16,7 0-12 16,0-2 12-16,3 0-160 15,-5-18-420-15</inkml:trace>
  <inkml:trace contextRef="#ctx0" brushRef="#br0" timeOffset="66170.95">13443 6822 602 0,'0'0'719'0,"0"-2"-597"0,2 0-53 0,0-1 94 0,0 2-34 0,-2 1-13 0,0 0-68 0,0 0-20 16,0-3-7-16,0 3-10 0,0 3 8 0,0-3-11 0,0 0 23 15,-2 0 26-15,2 0-7 16,0 0-20-16,0 0 1 16,0-3 7-16,0 6 14 15,0-6-31-15,0 3-12 16,0 0 26-16,0 0-34 15,0 0-1-15,0 0 1 16,0 0 1-16,0 0 22 16,0 0-24-16,0 0 0 0,0 0 66 15,0 0-47 1,0 0 7-16,0 0 8 0,0 0-10 16,0 0 27-16,0 0-33 15,0 0-10-15,0 0 53 16,0 0-52-16,0 0-1 15,4 13 4-15,-1 13 12 16,-1 16 28-16,0 12-47 16,2 8 7-1,2-4 16-15,2 0-28 0,1-7-4 16,3-8 4-16,1-6 0 16,-5-11 14-16,0-6-14 15,-2-10 0-15,-2-6 22 16,-1-4-11-16,1-2 29 15,4-12 14-15,0-4-39 16,1-8 22-16,-1-8-37 0,-3-5 0 16,4-3 10-16,-5-8-10 15,5-10 0-15,1-10-6 16,5-12 12-16,1-7-13 16,8 2 7-16,2 8 0 15,-1 15 1-15,-2 16 0 16,-4 16-2-16,-5 10 1 15,-3 6 0-15,-7 2 6 16,3 8-6-16,0 2 0 16,-7 1 8-16,0 2-8 15,0 2-12-15,-3-1 12 16,3 0-4-16,0 0-14 0,0 3 18 16,-4-2-3-16,4 2-11 15,4 1 14-15,-8 2-6 16,8-2 5-1,-4 0 2-15,-4-2 10 0,8 0-11 16,-4-2 0-16,0 0 10 16,0 0-10-16,3 0-10 15,6 2 9-15,13 0 1 16,22 1 9-16,27 4-9 16,21-5 0-16,20-2 9 15,64 2-9-15,3-2-1 16,-121-2 1-16,-4 2 0 15,44-5-1-15,-15 1 1 16,-23 1 0-16,-27 1-11 16,-14 2 11-16,-15 0 0 15,-6 0-1-15,-6 0-26 0,-7 0 27 16,-5 0 0-16,-8 2 0 16,7 0-12-16,1 3-45 15,9 4-435-15,4 9-339 16</inkml:trace>
  <inkml:trace contextRef="#ctx0" brushRef="#br0" timeOffset="67554.78">14363 6865 1512 0,'0'0'225'0,"-2"0"-129"0,2 0 52 0,-5 0-32 0,0 0 10 0,-5 0-47 0,-3 5-41 0,-6 3 16 0,-10 10-14 15,-4 4-13-15,0 6 30 16,6 4-56-16,4 0-1 16,15-2 0-16,8-2 1 15,10 3 2-15,17-6-3 16,9 1-7-16,7-1-8 16,5-5 1-16,-1 2-10 15,-2 0 17-15,-7-3 7 16,-14 4-5-16,-8-3 5 0,-12 2 0 15,-8 0 12-15,-14 0-12 16,-4-2 2-16,-9 0 5 16,-8-6 2-16,2-2 15 15,-3-4-16-15,-1-6-2 16,6-4 25-16,1-6-31 16,5-6-14-16,12-6-40 15,10-8-141-15,12-4-64 16,64-72-335-16</inkml:trace>
  <inkml:trace contextRef="#ctx0" brushRef="#br0" timeOffset="67816.22">14671 6954 1857 0,'-2'2'244'0,"2"0"-194"16,0 6 43-16,0 10-9 16,0 8 39-16,0 8-62 15,2 6-29-15,2 0 28 16,5-1-33-16,1 1-17 16,2-4-10-16,1-4 8 15,1-6-26-15,-3-6-11 16,-7-2-128-16,0-8-139 15,-14-4-379-15</inkml:trace>
  <inkml:trace contextRef="#ctx0" brushRef="#br0" timeOffset="68010.75">14610 7127 1865 0,'5'0'338'0,"6"-3"-254"16,11 1-20-16,5 2 53 16,8-2-102-16,3-1-15 15,5 0-46-15,1 2-272 16,56-16-1119-16</inkml:trace>
  <inkml:trace contextRef="#ctx0" brushRef="#br0" timeOffset="68582.38">15165 7136 1804 0,'0'0'314'15,"0"0"-233"-15,-2 3-42 16,2-3 75-16,-7 1-38 16,-2 8-19-16,-4 2-7 0,-3 7-29 15,-3 8-14-15,-2 9-7 16,5-1 8-16,10 0-5 16,6 0-3-16,6-6-5 15,8-6 5 1,-1-4 8-16,-1-10-8 0,3-6 0 15,-1-6 0-15,1-12 46 16,7-6-46-16,-2-8 0 16,5-10 5-16,-3-2-5 15,-2-6 7-15,-2-6-7 16,-4 0 0-16,-10-5 11 16,-11-7-11-16,-9 0-1 0,-2 6 1 15,-3 5 15-15,2 19 11 16,4 14-25-1,8 11 0-15,2 6 45 0,3 7-46 16,0 19-42-16,0 23 42 16,2 24 8-16,6 26 10 15,15 7-18-15,6-1 0 16,6-8 30-16,3-12-30 16,1-12 0-16,-1-14 7 15,-7-18-6-15,2-12 13 16,-4-16-14-16,-5-9-30 15,3-9-50-15,-7-12-235 16,-21-57-450-16</inkml:trace>
  <inkml:trace contextRef="#ctx0" brushRef="#br0" timeOffset="68923.23">14040 7660 1498 0,'16'-2'313'0,"1"0"-178"0,24-2 41 0,11 0 47 0,15-4-79 0,12 1-36 0,6 2 35 0,-1-1-101 0,-6-2-29 0,-6 2-13 0,-17 4-85 0,-12 0-62 15,-24 4-196-15,-59 20-560 16</inkml:trace>
  <inkml:trace contextRef="#ctx0" brushRef="#br0" timeOffset="69108.16">14089 7854 2186 0,'23'-2'247'0,"5"0"-178"0,32-2 108 16,20-4-67-16,18-6-28 15,68-12-2-15,-109 18-52 16,55-12-28-16,-8 4-46 16,86-20-717-16</inkml:trace>
  <inkml:trace contextRef="#ctx0" brushRef="#br0" timeOffset="72792.61">10939 7124 1071 0,'0'-2'602'0,"0"0"-515"0,-3-1-5 0,-2-1 68 0,3 0 12 0,0-3-40 0,-2 1 17 0,-1-2-29 0,1 4 34 0,0-2-68 0,-8 5-25 0,-5 1 8 15,-17 7-52-15,-11 9-7 16,-4 8 0-16,-2 5 1 16,12 3-15-16,12-4 14 15,6 2-13-15,15-8 5 16,6-8 2-16,4 0-15 15,11-8 21-15,3-2 0 16,9-8 14-16,7-8-14 16,3-8 0-16,1-7 0 15,-2-4 7-15,-2-3-7 16,-5-6 0-16,-8 1 9 16,-5-7 14-16,-3-6-23 0,-8 0 0 15,-7 2 16-15,-7 4 4 16,-4 10 1-16,-1 6 15 15,3 11-21-15,-1 6 72 16,9 6-87-16,2 9-2 16,2 15-8-16,-1 15 8 15,9 24-4-15,-1 28 6 16,6 10 0-16,12 4 0 16,-3-4 0-16,-1 1-123 15,-11-5-325-15,-29 96-604 16</inkml:trace>
  <inkml:trace contextRef="#ctx0" brushRef="#br0" timeOffset="78653.42">8419 7965 1710 0,'0'0'316'0,"0"0"-254"0,0 2-61 0,2-2 197 0,-2 0-84 0,0 0-32 0,0-2-7 16,4 2-36-16,-4 0 30 15,2 0-21-15,7 0-21 0,7-2 63 16,13 0-51 0,11-1-16-16,9-1-2 0,8-1-20 15,9-1 14-15,-2-1-15 16,1 2-39-16,-11-4-49 16,-12 5-436-16,0 3-354 15</inkml:trace>
  <inkml:trace contextRef="#ctx0" brushRef="#br0" timeOffset="78888.95">8329 8161 1939 0,'7'2'234'0,"4"0"-182"15,9 2 97-15,18-2 38 16,13-4-79 0,14-4-58-16,9-2-49 0,1-2-2 15,1-2-34-15,-7 0-196 16,65-24-290-16</inkml:trace>
  <inkml:trace contextRef="#ctx0" brushRef="#br0" timeOffset="86772.84">9089 2699 978 0,'0'0'641'0,"0"-2"-556"0,0 0-23 0,3-2 64 0,-3 0-32 0,0-1 32 0,0 2-76 0,2 1 4 0,-2-2 58 15,2 2-61-15,-2-2-18 0,0 0 17 16,0 2-4-16,0 2 14 15,0 0-54-15,-2 2 3 16,2-2-9-16,0 4 0 16,-2 2-37-16,2 6 37 15,0 8 0-15,0 10 12 16,0 6-12-16,4 8 0 16,3 6-27-1,-3 6 36-15,4 8-9 0,2 5 6 16,-1-1-6-16,4-6 11 15,-4 2-11-15,2-6 0 16,-2 0 4-16,-3-3-4 16,4 5 0-16,-6-2 6 0,-2 2-6 15,0-6 20 1,3-6-20-16,-1-5 0 0,0-5 36 16,4-4-24-16,3-8 4 15,-5-6-2-15,0-4-8 16,0-4 25-16,0-4-31 15,-1 4 0-15,-1-2 39 16,4 6-30-16,-2 0-2 16,-2 4-2-16,0 0 1 15,-1 0 6-15,-1-2-12 16,2-5 0-16,-2 1 19 16,3-5-19-16,-3 0 0 15,1-4 0-15,-3-2 2 16,2-2 8-16,2 1-10 15,-4 1 0-15,0-3 0 0,2 0 0 16,-2 0 0 0,-2 0 3-16,2 0-1 0,0-3 17 15,0 3-19-15,-6 0-43 16,-10 0-124-16,-78-11-496 16</inkml:trace>
  <inkml:trace contextRef="#ctx0" brushRef="#br0" timeOffset="87877.81">9067 3757 1430 0,'0'0'309'0,"0"0"-182"0,0-1-50 0,0 1 89 0,-2 0-16 0,2-3-100 0,0 6 16 0,2-2-66 0,0 12 12 0,2 5 3 0,7 10 18 0,8 8 0 16,-2 4-5-16,3-2-28 0,5-6 42 16,0-4-35-16,-6-4-5 15,-3-6 26-15,-1-8-16 16,-3-2-3-16,-3-6 12 16,1 1-15-16,0-3 50 15,1 1-55-15,-3-2 0 16,6 1 36-16,-3-3-2 15,3-1 8-15,3-6-2 16,4 0-31-16,3-6 65 16,-2-2-74-16,5-4 0 15,-2-2 25-15,1-2-17 16,1-2-9-16,-3 0 0 16,-4 2 9-16,-1 2 7 15,-9 1-16-15,1 4-6 16,-3 2 6-16,-4 8 2 0,0 3-2 15,-4 3 0-15,0-1 9 16,-2 4-10-16,2 4 1 16,0-4-5-16,0 0 5 15,-2 0 0-15,2 0-8 16,-2 0 8-16,2 0 0 16,0 0-3-16,0 0 3 15,0 3-5-15,0-3-2 0,0 0 7 16,0 0-7-1,0 0 6-15,-2 0 2 0,-3 0 11 16,-11 0-12 0,-2 0 1-16,-11-3 8 0,-9-1-9 15,-4 3 0-15,-5-2 0 16,-1 2 6-16,-2-2-6 16,6 3 0-16,1 0 0 15,8 3-2-15,6-2 2 16,9 2-1-16,4-2 0 15,8 3 1-15,3-4-8 16,1 0 8-16,1 3-7 16,-2-2 6-16,3-1 1 15,0 3-1-15,0-1 0 16,2-2 1-16,-2 1 6 16,0-1-6-16,2 0-9 15,0 0 9-15,0 0 6 16,2 0-6-16,-4 0 0 15,2 0 0-15,0 0 17 0,0 0-17 16,0 0 0-16,2 0 3 16,-2 0-2-16,-2 0 5 15,2 0-6-15,0 0 9 16,0 0 6-16,0 0-15 16,0 0-14-16,0 0 14 15,0 0 1-15,0 0 5 16,0 0-6-16,-11 0 0 15,6 0 3-15,-2 0-3 16,3 0-15-16,-1 0 14 16,1 0 2-16,0 3-3 15,-6 2-91-15,-1 12-390 16,-33 29-191-16</inkml:trace>
  <inkml:trace contextRef="#ctx0" brushRef="#br0" timeOffset="99894.88">8820 8781 1384 0,'2'-2'236'15,"-2"2"-137"-15,0-3 28 0,0 3 5 0,0 0-7 0,0 0-31 0,0 0-8 0,-2 0 52 0,2 0-23 0,0 0-8 0,-2 0-16 0,2 0-55 0,0 3 35 0,-3-3-71 16,3 0 0-16,-3 2 1 16,0 6 0-16,2 0-1 15,-1 2 0-15,-3 6 1 16,10-2 4-16,1-4-5 15,2 2 0-15,0-8 4 16,1 0-4-16,3-2 0 16,-1-4 0-16,-3-2 1 0,2-4 10 15,-4-4-11 1,1-4 0-16,-3 0 1 0,-6-4-1 16,-5 2-10-16,1 2-7 15,-8 4-19-15,-9 3 12 16,2 9 17-16,-6 9-9 15,-2 4 15-15,2 5-8 16,10 5 8-16,1-1 0 16,11-2 0-16,10-6-23 15,11 0 24-15,8-6 0 16,8-6 4-16,8-6-3 16,-1-4-1-16,-5-8 0 15,-10 2 9-15,-4 0 18 16,-11 2-27-16,-6 2 0 0,-10 2 30 15,-7 2-21-15,-3 0-9 16,-10 6-6-16,0 2 6 16,-4 4-17-16,4 2 17 15,7 0-60-15,7 2-58 16,-1 0-128-16,3 2-74 16,-6 12-410-16</inkml:trace>
  <inkml:trace contextRef="#ctx0" brushRef="#br0" timeOffset="102241.29">9383 8610 1360 0,'-2'0'551'0,"2"0"-401"0,0-2-45 0,0 2 104 0,0 0 10 0,-2-2-78 0,2 0-53 0,0 0-25 0,0 2-33 0,0 0 60 0,2 0-64 0,-2 0-17 0,0 0 19 0,-2 2-28 0,0 0 0 0,-8 9-23 15,-9 17 23-15,-8 5 17 16,-4 11-17-16,-1-8-5 0,10-3 5 16,2-9 1-1,7-4-1-15,4 0-4 16,2-2 4-16,2 0-6 15,5 0 6-15,10-4-15 0,-2 2 14 16,5-6 1-16,10 0 0 16,-1-4-12-16,5-6 12 15,4-4 21-15,-4-2-21 16,0-4-14-16,-5 0 14 16,-2-2 0-16,-5 2 13 15,-1-2-13-15,-7 4 0 16,-1-2 24-16,-2 0-24 15,0 2 0-15,-2 2 6 16,-2-4-5-16,0 6 18 16,0 0-19-16,0 4 0 0,2 0 2 15,-4 0-2 1,4 0 0-16,-4 0 11 0,2 0-10 16,0 0 22-16,-2 0-23 15,2 2 0-15,0 2-24 16,-5 16 30-16,2 12-6 15,-3 14 27-15,-1 15-21 16,3-6 4-16,2-1-10 16,0-5-39-16,-4-3-7 15,-5-6-521-15,-44 28-1199 16</inkml:trace>
  <inkml:trace contextRef="#ctx0" brushRef="#br0" timeOffset="103740.17">8089 8795 779 0,'0'-2'204'0,"-3"2"-69"0,-1-2 3 0,4 0 48 0,0 2-119 0,0-2 41 0,0 2 47 0,0-4-62 0,0 4-15 0,0 0 6 16,0-2 7-16,0 2 52 16,0 0-71-16,4 0 3 15,-8 0 22-15,4-2-5 16,4 2-8-16,-4 2-39 16,0-2-39-16,3 8 36 0,-1 2-36 15,2 12 24-15,5 8 24 16,0 8-36-16,2-2 1 15,0 2-19-15,-1-8 0 16,-6-4-28-16,-2-6 28 16,-2-3-197-16,-4-5-149 15,-30 2-186-15</inkml:trace>
  <inkml:trace contextRef="#ctx0" brushRef="#br0" timeOffset="104048.32">7899 8945 1727 0,'0'0'233'0,"0"0"-113"16,0 0 6-16,0 0 57 15,3 0-29-15,-1 0-67 16,2-2 6-16,10 2-36 15,5-2-1-15,10 0 49 16,9 0-81-16,7 0-6 16,-1 0 13-16,6 2-19 15,-6 0-6-15,-1 0-6 16,-8 0 0-16,-6 0-30 16,-9 0-24-16,-6 2-213 0,-4 2-272 15,-18 14-479-15</inkml:trace>
  <inkml:trace contextRef="#ctx0" brushRef="#br0" timeOffset="105458.79">8006 10046 45 0,'0'0'1428'0,"0"0"-1164"0,-2 0-165 0,2 0-12 0,0 0 10 0,-2 0 55 0,4-2-68 0,-2 2-36 0,-2 0 48 0,2 2-35 16,0-2 1-16,0 0-16 0,2 0-22 0,-2 0 74 0,0-2-58 0,0 2-10 0,2 0 14 16,-2 0-17-1,2 0-3-15,2 2-11 16,8 2-12-16,1 0 74 16,10-2-75-16,-3 0 6 0,2-2 15 15,0 0-7-15,7-2-7 16,0-2-7-16,-2-2 14 15,0 4 14-15,-2-2-28 16,-8 2 0-16,-3 2 1 16,-6-2 0-16,-1 2-1 15,-1 0 0-15,-1-2 1 16,2 2 17-16,-3-2-18 16,1 2 0-16,-3-2 14 15,2 2-9-15,1-2-4 16,-3 2-2-16,0 2 13 15,-2-2-3-15,-2 0-9 16,2 0-2-16,0 0 2 0,0 0 1 16,2 0 5-16,-2 0-6 15,0 0 0-15,0 0-7 16,0 0 7-16,0-2 0 16,-2 4 6-16,2-2-6 15,0 0 9-15,0 0-9 16,0 0 1-16,0 0 16 15,0 0-17-15,0 0 0 16,0 0 17-16,0 0-9 16,0 0-8-16,0 0 0 15,0 0 0-15,0 0 16 16,0 0-16-16,0 0-6 0,0 0-3 16,0 0 18-16,0 0-18 15,0 0 5 1,0 0-34-16,0 0 38 0,-11 6-153 15,4 2-198-15,-4 12-547 16</inkml:trace>
  <inkml:trace contextRef="#ctx0" brushRef="#br0" timeOffset="106796.01">9213 9756 1633 0,'0'0'376'0,"0"-3"-244"0,0 1-18 16,0 2 21-16,3-2 65 0,-3 0-113 0,5 0-53 0,-3-1 17 0,4-4-27 0,-3 5 2 0,-3 2-17 0,0 0 4 0,0 0 29 0,0 0-30 15,-3 0-10-15,3 2 17 16,-8 8-10-16,-6 10-9 16,-11 8 0-16,-6 15 12 15,-7-1 12-15,1-2-24 16,1-2 0-16,7-10 4 16,7-4-4-16,9-10-1 15,0-2 0-15,12-4 2 16,2 0-6-16,12 4 5 0,2 6 0 15,5 6 11-15,11-2-5 16,3 1-6-16,-1-4 0 16,-4-6 9-16,4 0 0 15,-6-8-9-15,-2-4 0 16,0-7 15-16,-6-3-1 16,1-4-7-16,-4-5 1 15,0 0 2-15,-3-4 52 16,-4 0-62-16,-2-2 0 15,1 6 30-15,-6 0-4 16,1 6 4-16,-1 6-15 16,-4 4 1-16,2 4-1 15,0 4-15-15,-9 24-12 0,-2 16 12 16,-3 16 8 0,1 16-8-16,-3 3-1 0,5-3-95 15,1-2-214-15,-31 79-1094 16</inkml:trace>
  <inkml:trace contextRef="#ctx0" brushRef="#br0" timeOffset="108856.66">9581 8165 1230 0,'5'-2'335'0,"2"0"-238"0,4-2-10 0,5 0 105 0,-3 0-99 16,3 0-19-16,-1-2-2 0,-8 6-32 0,2 2-23 0,-7 8-17 0,-4 4 0 0,-7 8 58 0,2 8-52 0,-10 0-5 0,3-2 11 0,-2-2-5 0,-2-2-6 0,3-2-1 0,1-5 10 0,3-5 7 0,4 0-17 16,3-8 1-16,1 0 14 15,3-4-13-15,0 0 3 16,3 0-5-16,-3 0 0 0,2 0 47 15,3-2-34-15,4 4 4 16,11-2 35-16,2 0-29 16,5 0-4-16,2-2-19 15,-3 0 15-15,8 0-3 16,-1-2-12-16,3 0 0 16,-3-4 11-16,-2 2-5 15,-2-1-6-15,-6 0-9 16,-5 3 9-16,-7 0 0 15,-7 4 0-15,-2 0-32 16,-2 0 7-16,-2 0-19 16,0 0-52-16,0 1-126 15,-27 6-132-15</inkml:trace>
  <inkml:trace contextRef="#ctx0" brushRef="#br0" timeOffset="109781.48">9458 9645 962 0,'0'0'912'0,"0"-4"-759"0,0 4-99 0,4-2 14 0,-2 0 103 0,6-4-131 0,5 0-28 0,3-4 15 0,-1 2-15 15,2 4-3-15,-9 2-9 0,-4 4 15 0,-4 10-16 0,-4 10 1 0,-9 12 0 0,-7 10 20 0,-5-2-20 0,-1-2-14 0,4-9 13 16,6-9 2-16,5-8 10 15,7-9-11-15,6-5 0 16,2-1 52-16,7-6-25 16,13-3-1-16,6-4-13 15,11-5 2-15,5 2-6 16,-2-1-9-16,5 6-37 16,-13 1 7-16,-1 2-213 15,21-7-263-15</inkml:trace>
  <inkml:trace contextRef="#ctx0" brushRef="#br0" timeOffset="110893.76">10019 8771 1249 0,'-3'-2'284'0,"3"4"-196"0,0-2 37 0,-3 0 22 0,3 0-48 0,0 0-3 16,0 0 42-16,3 0-48 0,-3 0 1 0,0 0 11 0,3 0-6 0,-3-2-4 0,4 2-67 0,9 0-25 0,3 0 65 0,3 0-65 0,6 0-1 16,-2 0-5-16,-9 0-59 15,-2 0-124-15,-3 4-159 16,-9-1-7-16,-27 20-148 16</inkml:trace>
  <inkml:trace contextRef="#ctx0" brushRef="#br0" timeOffset="111058.04">9951 8893 1636 0,'0'0'236'0,"3"0"-166"15,1-2 74-15,5 2 29 0,2 0-61 16,9 0 10-16,-2 0-86 16,4 0-24-16,-4 0-12 15,7-2 0-15,-4 0-57 16,6-2-215-16,47-18-440 15</inkml:trace>
  <inkml:trace contextRef="#ctx0" brushRef="#br0" timeOffset="112326.5">10530 8516 1356 0,'0'-2'653'0,"0"2"-561"0,0-2 1 0,2 2 81 0,-2 2-30 16,3 0-57-16,6 4-50 0,-2 8 43 0,4 6-38 0,-2 8-42 0,-2 10 70 0,-1 0-58 0,-2 5-11 0,-1-6 13 0,-3-4-14 0,0-5-24 0,-3-8-172 0,1-4-136 0,2-6-7 15,5-10-627-15</inkml:trace>
  <inkml:trace contextRef="#ctx0" brushRef="#br0" timeOffset="112663.75">10914 8444 31 0,'0'0'1946'15,"-2"0"-1715"-15,-8 10-169 0,-3 10 29 16,-9 16 34-16,-5 12-22 16,0 4-59-16,6-2-4 15,11-2-40-15,8-7 1 16,11-11 43-16,11-4-44 15,2-8 1-15,10-6 20 0,-1-8-15 16,2-6 18-16,-4-8-24 16,-2 0 9-16,-2-4 10 15,-10 0-19-15,-9-4 0 16,-9 0 0-16,-9 0-54 16,-17 5 12-16,-13 16-120 15,-14 8-200-15,-111 50-371 16</inkml:trace>
  <inkml:trace contextRef="#ctx0" brushRef="#br0" timeOffset="113450.34">9992 9874 1687 0,'0'2'247'0,"0"-2"-169"0,2 2 9 0,4-2 183 0,4 2-120 0,9-2-36 0,6-4 14 0,2 2-59 0,2-7-24 0,2 4-45 16,-2-5 18-16,-7 3-42 0,-4 4-98 0,-9 3-329 0,-18 10-144 0</inkml:trace>
  <inkml:trace contextRef="#ctx0" brushRef="#br0" timeOffset="113666.74">10007 9996 1529 0,'2'2'345'0,"2"-2"-271"0,6 4 74 15,3-2 59-15,3-2-55 16,3 0-56-16,6-6-57 16,2 4-39-16,-2-4-36 15,-1 2-170-15,29-12-101 16</inkml:trace>
  <inkml:trace contextRef="#ctx0" brushRef="#br0" timeOffset="114321.79">10663 9739 1300 0,'0'0'383'0,"0"0"-209"0,0 0-126 0,0-4 61 0,0 8 44 0,0-4-60 0,0-4 3 0,0 4-63 0,2 0 14 0,-2 0 53 0,0 0-58 15,0-2 3-15,0 2 12 16,0 0-27-16,0 2 35 15,-2-2-65-15,2 4 6 16,2 4 15-16,4 8 1 0,-4 4-4 16,3 11 6-16,-3 1-16 15,0 8 38-15,0-2-46 16,3 0 8-16,-3-6 14 16,3 0-22-16,-3-8-9 15,0-8 2-15,0 0-97 16,-2-8-104-16,0 0-305 15,5-20-434-15</inkml:trace>
  <inkml:trace contextRef="#ctx0" brushRef="#br0" timeOffset="115411.7">11070 9733 534 0,'0'0'570'0,"0"0"-415"0,0 0-100 0,0 0 29 0,2 0-39 0,-2 0 18 0,0 0-9 0,0 0-33 0,2 0 20 16,-2-2-20-16,2 2 6 0,1-2 9 0,-3 2-3 16,2-2 54-16,-2 4-63 15,0-2-9-15,0 0 40 16,0 0-37-16,-2 0-3 16,2-2 15-16,0 2-30 15,0 0 51-15,0 0-51 0,0 0 6 16,0 0 27-1,0 0-15-15,0 0 7 0,0 0 11 16,0 0-28-16,0 0 74 16,0 0-56-16,0 0-25 15,0 0 33-15,0 0-13 16,0 0-15-16,0 0-6 16,0 0 15-16,0 0-6 15,0 0-9-15,0 0 0 16,0 0 0-16,0 0 11 15,0 0 1-15,0 0-12 0,0 0 7 16,0 0 10 0,0 0-17-16,0 0-2 15,0 0 2-15,0 0 9 0,0 0-1 16,0 0-8-16,0 0 7 16,0 0-1-16,0 0-6 15,0 0 0-15,0 0 2 16,0 0 19-16,0 0-2 15,0 0-19-15,0 0 8 16,-13 8 25-16,1 2-33 16,-3 2 0-16,2 5 13 15,3-2-5-15,-3 3 16 16,2 7 12-16,0 4-30 16,0 4 64-16,-1-1-62 15,6 4-2-15,1-4 25 16,3 2-30-16,4-8 15 15,3-4-16-15,-1-8 0 0,6-2 9 16,-4-6-9-16,1-2 0 16,1-2 2-16,2-4-1 15,3 0 35-15,0-4-36 16,1 0 2-16,3-8 5 16,-3-2-7-16,3 0-19 15,1-2 17-15,-5 0 1 16,-1 4-8-16,-5 2-20 15,-5 4 29-15,-9 0-24 16,-2 6 24-16,-11 2-22 16,-9 8 22-16,-11 2 9 15,-7 6 7-15,1 0-16 16,3 4-18-16,7-2 0 16,7-2-160-16,-10 18-328 0</inkml:trace>
  <inkml:trace contextRef="#ctx0" brushRef="#br0" timeOffset="118127.67">8441 11149 1323 0,'-3'-2'555'0,"3"0"-426"0,-4-2-38 0,4 4 110 0,-2 0-27 16,4-2-42-16,-2 2-36 0,0 0-66 0,2 0 68 0,-2 0-89 0,5 2 3 0,4 4 30 0,10 2 9 0,8 2-3 0,14 2-18 0,10-2-18 0,16-4 60 0,19-4-72 15,82-8 6-15,46-8 6 0,15-6-12 16,-77 16-1-16,-14-2-14 16,-15 0 0-16,-66 2-18 15,-8 0-3-15,-5 0-33 16,46-8 51-16,-12-2-9 16,-7-4 21-16,-6 0 5 15,-5 4 2-15,-7-2 7 16,-11 4-8-16,-13 6 0 0,-4 1 0 15,-16 1 0-15,-3 4 0 16,-6 0-9 0,0 0 9-16,-2 0-32 15,0 3 32-15,-5 1-76 0,-5 4-119 16,-65 26-437-16</inkml:trace>
  <inkml:trace contextRef="#ctx0" brushRef="#br0" timeOffset="118606.63">8448 11446 527 0,'0'0'1283'0,"2"0"-1147"0,4-2-106 0,8 0 21 0,10-3 92 0,7 4 52 0,8 1-92 0,7 1-35 0,6 2 82 0,10-1-95 0,5-2-2 0,12 0 4 15,13-5-32-15,13 0-2 0,68-11-23 0,14 0 0 16,-126 12-5-16,-8 2 5 16,49-6-43-16,-11 0 23 15,-16 2 20-15,-15-2-15 16,-14-1 15-16,-11 1 0 16,-16 4 11-16,-9 0 1 15,-7 4-12-15,-3-2 24 16,-3 2 0-16,2 0 6 15,-1 0-30-15,-3-1 0 16,-1-3-32-16,1 1 31 16,-1 3-161-16,-6 0-195 15,-36 10-436-15</inkml:trace>
  <inkml:trace contextRef="#ctx0" brushRef="#br0" timeOffset="123744.75">7910 9318 966 0,'-2'0'346'0,"2"0"-217"0,0 0-99 0,0 0 102 0,2 0 20 0,-2 0-67 0,0 0 1 0,0 0-38 0,2 0-14 0,-2 0 43 16,-2 0-22-16,2 0 13 0,16-6 8 16,-5 0-4-1,7 2 35-15,4-4-79 0,-2 2-26 16,9-2 47-16,2 2-48 15,3 0-1-15,-3-2-5 16,0 2-24-16,-4 4 7 16,-4 0-151-16,-4 0-88 15,-7 2-51-15,-1-2-327 16</inkml:trace>
  <inkml:trace contextRef="#ctx0" brushRef="#br0" timeOffset="123963.36">7970 9334 1475 0,'3'0'323'16,"-1"0"-242"-16,4-4-33 0,6 2-12 16,5-2 84-16,6 0-77 15,4 2-31-15,2 2 12 16,0-4-16-16,-2 2-8 15,-1-2-77-15,21-2-292 16</inkml:trace>
  <inkml:trace contextRef="#ctx0" brushRef="#br0" timeOffset="125125.99">8022 10359 975 0,'0'0'824'0,"0"0"-692"0,0 0-87 0,0 0 60 0,0 0 24 0,2 0-48 0,5-4 15 0,1 4-40 0,10-2-10 0,1 0-31 0,2-2-3 16,-2 2 3-16,3-2-15 0,-7 2-15 0,-4 2 5 0,-4 0-94 0,-7 2-31 0,-11 2 9 15,0 6 0-15,-10 4-10 16,-5-4-65-16,0 2 54 16,-1-4 121-16,2-4-134 15,-31 4-301-15</inkml:trace>
  <inkml:trace contextRef="#ctx0" brushRef="#br0" timeOffset="130461.36">9219 12091 952 0,'-3'-4'527'0,"3"3"-325"0,0-3-46 0,0 0-39 0,0 1 66 0,0-4-24 0,-3 3-58 0,1 0-1 0,0-3 10 0,0 3 8 0,-2-2-53 0,-1 2-29 0,1 0 45 0,-8-2-61 16,-1 2-19-16,-7 0 20 16,-6 2 9-16,-8 11 6 15,-6 0-24-15,-9 14-3 0,2 4 30 16,1 8-39-1,9-3-14-15,10-2 13 16,15-2 1-16,7 0-1 0,12-2-22 16,13-2 23-16,9-2-37 15,9-4 28-15,5-2-33 16,5 2 4-16,-6 0-17 16,-1-2 14-16,-10 4-25 15,-5 5 14-15,-12 0 35 16,-6 1-1-16,-10 2-4 15,-6 1 22-15,-8-3 0 16,-18 0 50-16,-8 0-50 16,-16 2 0-16,-8-4 76 15,-9-2-49-15,0-6 17 16,6-6 29-16,3-10-13 0,14-6 26 16,10-6-67-16,13 0-11 15,11 0 43-15,9 4-51 16,7 2-18-16,6-4-20 15,7 0-71-15,10-2-73 16,12 4-334-16,81-10-603 16</inkml:trace>
  <inkml:trace contextRef="#ctx0" brushRef="#br0" timeOffset="132340.21">9575 12494 1822 0,'-5'-1'219'0,"-1"-2"-110"16,-3-1-44-16,-1 3 64 0,2-4-33 0,-3 5-14 0,-5 0 14 0,1 5-49 0,-8 0-29 0,-1 12 69 0,-5 9-71 0,-3 7 7 0,8 8-17 0,0 1-5 0,12-6 25 0,10 0-26 0,9-6 0 0,9-6-32 15,6-8 32-15,6-10-22 16,1-7 13-16,2-14 0 15,1-1-8-15,-3-8 10 0,-3-6 7 16,-1 2 7-16,-9 0-7 16,-3 2 0-16,-8 6 0 15,-3 10 0-15,-2 2 19 16,-2 8-19-16,-5 8-15 16,-6 10 5-16,-3 18 17 15,-7 14-7-15,11 6 0 16,5 3 0-16,9-8-21 15,5-4 21-15,3-9-27 16,4-12 12-16,-3-10 1 16,-4-8-11-16,-4-4 7 0,-2-4 18 15,2-4 27-15,4-8-27 16,-1-6 0-16,9-8 7 16,-3-6-5-16,1-8-2 15,5-4 0 1,-3-5 6-16,-1-5 6 0,1 4-12 15,-5 4 0-15,-4 10 6 16,-1 4-6-16,-1 10 0 16,-4 9-1-16,0 5 9 15,0 5 28-15,0 5-36 16,0-2-25-16,2 12 24 16,-2 6 2-16,2 10 15 0,8 10-16 15,-6 2 13 1,7 0 7-16,1-4-20 15,3-2-11-15,1-10 11 0,-3-8 2 16,2-4-2-16,-3-6-1 16,1-8 1-16,3-3 33 15,-1-10-33-15,3-5 0 16,-3-8 3-16,1-4 9 16,-5-6-12-16,3-6 0 15,-3 4 0-15,-3 0-5 16,1 9 5-16,-4 12-10 15,0 6-5-15,-5 9 13 16,-5 8-35-16,0 10 8 0,-4 11 29 16,3 4 2-16,4 8-2 15,4-5-6-15,4-6 5 16,3-6 1 0,7-4 0-16,-4-8-1 15,3-6 3-15,4-8 34 16,-3-8-36-16,7-4 1 15,-4-10 9-15,2 0 13 0,-5-4-16 16,-3-2-7-16,-2 2 12 16,-4 0 21-16,-7 6-33 15,0 5-4-15,-7 7 2 16,-2 6 2-16,3 4-6 16,-3 6 6-16,-3 4 0 15,-1 8-20-15,1 0 20 16,6 6-12-16,6 0 0 0,6-3 12 15,11-4-9-15,-3 4 8 16,5-3 1-16,1 0-1 16,0 4 1-16,0 0-11 15,-3 0 11-15,4 2 1 16,-7 0 0-16,-4-4-1 16,-3-6 0-16,2-2 7 15,-4-2-7-15,-1-2 0 16,3-4 8-16,3-4-7 15,6-8 21-15,2 0-22 16,0-8 6-16,0-2 26 16,-1-2-32-16,2-2-2 15,-4 0 2-15,-1 3 0 16,-4 4 10-16,-7 5-10 0,-3 7 0 16,-3 6 3-16,-1 1-3 15,-8 4-27-15,-3 10 27 16,-5 9 7-16,-4 9 35 15,-1 9-42-15,9-3 6 16,8 0 15-16,8-6-21 16,8-6-12-16,6-4 12 15,10-6 12-15,7-10 14 16,4-4-26-16,7-7 0 16,-1-8 1-16,2-3-1 15,-7-4 0-15,-5 0 7 16,-8-4-7-16,-2 2 23 15,-7-2-23-15,-3 6 0 16,-5-4 13-16,2 4-13 16,-6 3-7-16,0 4-1 15,-2 0 16-15,0 4-2 16,-2 0-6-16,2 3 0 16,-2-1-5-16,-1 0 5 15,-2 4-12-15,1 1 11 0,-7 1 1 16,-5 5 11-16,-7 9-11 15,-4 7 0-15,-7 6 24 16,5 2-24-16,9 2-14 16,11-8 8-16,7-2 6 15,9-6-4-15,8-4 4 16,9-8 0-16,5-10 0 16,9-8 0-16,1-8-2 15,-6-4 2-15,-2-4 0 0,-9-6 8 16,0 0-8-1,-6-6 0-15,-3-2 34 16,-6-3-33-16,-7 1 11 0,-7 6 8 16,1 6-7-16,-1 12 68 15,2 12-60-15,4 8-15 16,-2 2 15-16,3 10-21 16,0 18 0-16,3 16-1 15,1 16 14-15,11 7 9 16,6-2-22-16,2 0-54 15,2-1-29-15,-7-4-386 16,-2 68-866-16</inkml:trace>
  <inkml:trace contextRef="#ctx0" brushRef="#br0" timeOffset="132774.79">9414 13305 2072 0,'21'-4'358'0,"6"0"-172"0,25-9 21 0,20 5-109 0,8 1 56 15,7-5-112-15,4 2-30 0,-4-5 24 0,-9 5-36 0,-18-1-19 0,-19 7-116 0,-22 4-435 0,-79 41-533 0</inkml:trace>
  <inkml:trace contextRef="#ctx0" brushRef="#br0" timeOffset="132941.41">9271 13601 2229 0,'0'0'594'0,"2"0"-489"0,4 3-87 0,9-3 117 0,18 0-41 0,21-3-34 0,22-5-3 16,15-6-36-16,8-6-9 15,1-8-12-15,-9 0-3 16,-10 0-27-16,-22 8-102 16,-16 0-342-16,-1-24-296 15</inkml:trace>
  <inkml:trace contextRef="#ctx0" brushRef="#br0" timeOffset="137401.26">10470 10222 1221 0,'0'0'227'0,"0"0"-154"0,0 0 32 0,0 0 20 0,0 0 11 0,0 0-76 0,-2 0-15 0,2 0 2 0,0 0-2 0,0 0 13 0,0 0-46 16,0 0-4-16,0 0 32 15,0 3-40-15,0-2-6 0,0 4 5 16,-2 4 2-1,2 4 42-15,0 3-43 16,2-2 2-16,0 4 35 16,2 0-29-16,4 0-7 0,1-2 1 15,1 2 11-15,0-2 19 16,1 4-32-16,-1-4 0 16,2 0 17-16,1 0-17 15,-2-6 0-15,5-2-2 16,-1 0 11-16,3-4 6 15,3 2-15-15,-1-2 0 16,2 2 11-16,0-2-11 16,3 1-10-16,1 0 10 15,-1-3 0-15,1 0 9 16,-1 0-9-16,0-2 0 0,-7 4 4 16,4-4-4-16,-4-4-1 15,1 4 1-15,2 0 0 16,1-2 8-16,-2 2-8 15,0-2-5-15,-2 0 5 16,2-2 6-16,-4 0-5 16,1-2-1-16,4-2 0 15,-3 0 10-15,-1 0-10 16,-1-4 0-16,-1 2 2 16,1-4-1-16,-3 0-1 15,-3 4 0-15,5-4 2 16,-6 2 17-16,-2-4-19 15,4 2 0-15,0-6 8 16,-3 0-8-16,2-2 7 16,-2-1-14-16,1-2 16 0,3-4-6 15,-4 1-3-15,-1-2-5 16,-1 2 5-16,-1 0 6 16,0 2-5-16,-1 0-1 15,-2 2 8-15,1 0 38 16,-1 2-46-16,0 0 0 15,0-2 12-15,0 0-12 16,-2 4 1-16,-2 4-2 16,2 1 3-16,-2 1 4 15,0 3-6-15,0-5 0 16,-1 3 0-16,1-2 7 16,-4 0-6-16,0 3-1 15,2-4 11-15,0 5 8 0,-5-6-19 16,3 3 0-1,-6 2 2-15,1-4-1 0,3 2 14 16,-4-2-15-16,-3-6 2 16,3 2 37-16,1 0-39 15,0 4-14-15,-2 2 14 16,2 4 0-16,-4-2 0 16,3 2 0-16,-5 0 0 15,-6 4 0-15,3 0 0 16,-5 2-9-16,-2-2 8 15,0 6 1-15,-4 0-11 16,3 0 10-16,1 0 1 0,0 0 7 16,7 2-7-16,-4-2-4 15,8 0 4-15,0 0 7 16,-1-2 1-16,1 2-8 16,1 0 0-16,1 0 6 15,1 0-6-15,-3 2-20 16,0 2 19-16,0-2 2 15,-1 1 5-15,1 0-6 16,-3 1 0-16,3-2 6 16,-2 2-6-16,-4 1-7 15,1 0 5-15,-3-1 4 16,-3 2 23-16,3 2-25 16,-3-2 0-16,0 2 6 15,3-2-6-15,6 4-7 16,0-2 5-16,2 2 2 15,-1 4 15-15,1 2-15 0,1 6 0 16,-2 0 18-16,7 2-18 16,-1 6-1-16,4-2 0 15,0 2 1-15,1 5 0 16,3-7 0-16,1 0 0 16,2-2 10-16,0 0-10 15,0 4 0-15,2-2 0 16,3 2 1-16,3 2 12 15,2 0-13-15,-1-2 0 16,1-2-3-16,4-2 3 16,-3-3 0-16,0 0-1 15,1 0 2-15,-2-3 3 16,-3-2-4-16,-2 0 0 16,0-2 0-16,1 4 0 0,-2-2 0 15,1-4-1 1,-1-2 2-16,0-4 3 0,2 2-4 15,-4-2 0-15,0-2-1 16,0 2 1-16,0 0-1 16,0-2 0-16,0 0 2 15,-2 2 0-15,3-2-1 16,-1-2 0-16,0 2-1 16,-2 4 1-16,2-4-2 15,0-2 2-15,0 2 0 16,-2-2-3-16,4-2 3 0,-2 0 0 15,0 0-3-15,2 2 3 16,-2-2 0-16,0 2-1 16,-2 2 7-1,5-2-3-15,-5 0-3 0,2-2 0 16,0 2 6-16,-2-4-6 16,2 2 0-16,0-2 0 15,2 2 10-15,-2 2 34 16,0-1-44-16,2 0 0 15,1 1 30-15,-3-2-29 16,0 3-1-16,2-4 0 16,1 2 1-16,-3 2 8 0,5-3-9 15,0 2 0 1,1 0 6-16,-1-1-6 0,4 1-1 16,-2 3 0-16,2 0 2 15,1-2 7-15,3 1-8 16,1 2-3-16,-3-1 2 15,3-1 1-15,-3-5 0 16,-1 6 0-16,0-5 1 16,-1 0 7-16,1-2-8 15,-3 2-6-15,6-1 6 16,-4 2 0-16,2 1 0 16,6-3-6-16,-4 4 15 15,3-1-21-15,-3 0 12 0,1-3-19 16,2-1 13-1,-2 3 3-15,2-3-8 16,-3 0-1-16,1 0 6 16,-1 1-10-16,-1-1 16 0,1 0-18 15,-1 0 18 1,-3 0 0-16,0-1-6 0,0 1 6 16,2-3 0-1,-3 2 11-15,3-3-11 0,0 0-30 16,3-2 18-16,-3 2-11 15,7-2-1-15,-3-2-1 16,2 4 25-16,-4 0-9 16,-1-1 9-16,-4 1-8 15,0 3 8-15,-6-2 1 16,1-1 0-16,-1 1-1 16,0-1 0-16,1 0 11 15,1-3-11-15,4 0 0 16,-6 0 7-16,-2 3 2 15,0 0-7-15,-2 2-4 0,0 2 4 16,0 0 11-16,0 0-13 16,-2 0-1-16,2 0 1 15,0 0 0-15,0-5 2 16,0 2-2-16,-2-1 0 16,2-2 10-16,0 1-10 15,0-4-27-15,0 1 21 16,0 2-4-16,0-2 9 15,0 4-21-15,2-2 17 16,-2 2-8-16,2 0 13 0,-2-2-30 16,0 4-8-16,0 0-23 15,0-2-17-15,-2 2-18 16,2-2 7-16,-2 2 32 16,2-4-82-16,0 0-161 15</inkml:trace>
  <inkml:trace contextRef="#ctx0" brushRef="#br0" timeOffset="141890.41">11704 10281 310 0,'-2'0'1094'0,"2"0"-897"0,-2-2-61 0,2 4-65 0,0-4 19 0,0 4-45 0,0-2-15 0,2 0 39 0,0 0 0 0,-2 0 16 0,0-2 37 0,0 2-68 0,0 2-5 0,0-2-4 15,0 0-27-15,3 0 33 16,-3 0-51-16,0 0 12 0,0 0 26 16,0 2-38-1,5 4 0-15,3 2 62 0,8 2-56 16,4 4 37-16,3-4-43 15,3 2 0-15,6 0 11 16,3 0-11-16,7 0-1 16,5 0 1-16,4-2 0 15,7-2 3-15,2-4-3 16,8-2 0-16,-2-6 5 16,5 0-4-16,3-4-1 15,0-2-1-15,1-2 1 16,-2 2-6-16,-1-2 6 15,-7 2 0-15,-1 0-2 16,-6 0 2-16,-2 2-13 16,-3 2 13-16,-2-2 0 15,-5 2 6-15,-4 2-6 16,-3 0-2-16,-1-2 2 0,-7 4 0 16,-4 0 0-16,-2-1 0 15,-7 3 0-15,-3 0 4 16,1-1-4-16,-3 1-6 15,1 0 6-15,-1 0 14 16,-4 0-13-16,0 0-2 16,-2 0 8-16,-3 0 13 15,0 0-20-15,-4 0 0 16,-4 0 1-16,4 0 7 16,0 0-1-16,0 0-7 15,-2 0 8-15,2 0 19 0,0 0-27 16,0 0-21-16,0 0 12 15,-2 0 4-15,2 0-8 16,-2-4-14-16,-3-2-24 16,-1-5 24-16,0 1 24 15,0-1 0-15,-3-1 2 16,0-2 1-16,-2 0 0 16,2 2 0-16,0 2 0 15,-2 1 6-15,2 3-6 16,3 3 0-16,-3-1 18 15,2 1-7-15,-2-3-1 16,3 4 17-16,0 0-25 16,2 1 80-16,2-2-68 15,0 2-8-15,0-2 27 16,2 1-6-16,0 2-3 0,0 0-24 16,0 0 13-16,0 0 10 15,0 0-23-15,0 0-6 16,0 0 6-16,0-2 0 15,0 2 3-15,0 0-3 16,0 0 0-16,2 0 0 16,-2 0 0-16,2 2-30 15,0 3 17-15,8 4 13 16,5 7 0-16,3 6 0 16,6 0 0-16,-2-1 9 15,3-6-9-15,-2 2-17 16,-2-5 16-16,-3-4 2 0,-2-5 2 15,-9 0-3 1,-3-3 0-16,-4 0 18 16,-2 0-18-16,2 0 0 15,-4 0 15-15,2 2-3 0,-12 4 37 16,-4 1-49-16,-8 10 0 16,-4-3 14-16,1 6-14 15,5 0 0-15,1-2 1 16,-1 0-1-16,4 0 13 15,0-2-13-15,5-2 0 16,3-2 2-16,1-6-2 16,9-2-9-16,2-2 8 0,0-2 2 15,0 0 1 1,2 0-2-16,-2-2 0 0,2 2 7 16,-2 0-7-16,0 0 0 15,0 0 1-15,5 0 0 16,-10-2 15-16,5 4-16 15,0-4 0-15,0 2 3 16,0 0-3-16,0 0-12 16,0 0-3-16,0 0-51 15,0 0-6-15,0 0-134 16,0 0-154-16,-13-6-258 16</inkml:trace>
  <inkml:trace contextRef="#ctx0" brushRef="#br0" timeOffset="144053.47">14037 10012 1538 0,'0'0'305'0,"0"0"-251"0,0 0-39 0,0 0 90 0,0 0-27 0,-2 0 4 0,2 0-55 0,0 0-27 0,0 0 84 0,0 2-83 16,2-4 14-16,-2 10-1 15,3 8 34-15,1 8 25 16,0 6-73-16,8 8 12 15,-6-2 6-15,5 3-18 16,-1-7-8-16,3-2 8 16,-7-4 0-16,4-4 9 15,-4-8-9-15,-3 0 0 16,1-8 0-16,-2-2 0 0,-2-2-12 16,0-2 12-16,0 2 8 15,0-4 1-15,2 2-9 16,-2-2 0-16,0 4 3 15,0-2-3-15,-2 0-11 16,2 0 11-16,0 0 0 16,2 0 0-16,0 6 0 15,-2-2 0-15,5-2 9 16,-5-2-9-16,0 0 0 16,-5 2 0-16,5-2 0 15,0 0 3-15,0 0-3 0,5 0 0 16,-5 0 39-16,0-2-33 15,3 2 26-15,-3-2 37 16,2 0-26-16,-2-4 55 16,6-6-50-16,5-10-47 15,3-10 71-15,8-8-71 16,0-6 12-16,5-7 1 16,6-9-13-16,1-6 24 15,6-10-25-15,0-8 0 16,2-3 21-16,0-1-21 15,3 6-3-15,-3 12 2 16,-6 16 2-16,-2 16 29 16,-7 9-30-16,-8 7 0 15,-2 6 46-15,-7 4-46 0,-3 6 0 16,-5 2-6-16,0 4 21 16,-2 2 1-16,0 0-16 15,0 0 0-15,0 0-3 16,0 2 3-16,-2-2-9 15,2 0 8-15,0 0 2 16,0 0 10-16,0 0-11 16,0 0 0-16,0-2 3 15,0 2-3-15,0 0-1 16,0 0-5-16,0 0 6 16,0 0 15-16,0 0-15 0,0 0 0 15,0 0-3-15,0 0 3 16,0 0 0-16,0 0 0 15,0 0 6-15,0 0 6 16,0 0-12-16,0 0-3 16,0 0-8-16,0 0 12 15,0 0-1-15,0 0 0 16,0 0 2-16,0 0 7 16,0 0-9-16,0 0 0 15,0 0 2-15,0 0-2 16,0 0 0-16,0 0-1 15,0 0 1-15,0 0-37 16,0 0 37-16,31 12-2 16,10-8 2-16,15 2 2 15,23-4 7-15,11-2-18 0,12-2 19 16,68-2-10-16,12-6 0 16,-131 6 0-16,-4-2 9 15,51-2-9-15,-17-2 0 16,-8 0-1-16,-11-2 2 15,-10 4 11-15,-12 2-12 16,-16-2-4-16,-6 4 4 16,-9 2 15-16,-7 0 1 15,-4 2-1-15,2 0 0 16,-2 0 18-16,-1 0-33 16,2 2-19-16,-2 0 17 15,-6 0-71-15,-10 6-208 16,-82 40-482-16</inkml:trace>
  <inkml:trace contextRef="#ctx0" brushRef="#br0" timeOffset="144983.04">11070 10236 1503 0,'-2'-1'380'0,"2"2"-334"0,-2-2-46 0,0 10-43 0,2 1 29 0,-7 7-298 15,2 23-654-15</inkml:trace>
  <inkml:trace contextRef="#ctx0" brushRef="#br0" timeOffset="145077.72">11064 10313 1652 0,'0'0'345'0,"0"-2"-242"15,-4 2-26-15,4 0 1 16,0 0-78-16,0 6-9 15,8 4-134-15,11 34-387 16</inkml:trace>
  <inkml:trace contextRef="#ctx0" brushRef="#br0" timeOffset="146144.5">15009 10038 1130 0,'-2'0'87'0,"2"0"-87"0,-2 0-33 0,2 0 33 0,0-2 1 0,2 2-1 0,0-2-16 0,0 0 16 0,1 0 100 0,-1 0-41 0,-2 0-43 0,0 2-16 15,0 2-15-15,-5 2-67 16,-19 22-191-16</inkml:trace>
  <inkml:trace contextRef="#ctx0" brushRef="#br0" timeOffset="147189.93">14795 10798 1605 0,'0'0'525'0,"0"2"-419"0,-2-2-104 0,0 4-2 0,-8 8 96 0,-2 2-24 0,-5 6-32 0,0 6-32 0,-5 4 4 0,-7 0 45 0,2 2-57 0,-4-1 0 15,-1-1 3-15,11-6-3 16,0-10-1-16,5-4 1 16,10-6 0-16,2-2 14 15,4-2-14-15,2 0-20 0,0-2 14 16,9 2-18-1,5 0 24-15,13-2 0 0,2 2 9 16,4-4 6-16,-3-2-15 16,1 0 0-16,0 0 2 15,-4 0 11 1,-2-6 20-16,-2 3 17 0,-11-2-19 16,3 3 85-16,-8-4-86 15,-1 3-6-15,0 2 33 16,-6 3 4-16,-2 0 2 15,0 1-12-15,-2 3-30 16,2 0 86-16,-2 0-97 16,2 0 1-16,-3 3 19 15,3-3-30-15,-3 11-2 16,0 18-4-16,-2 19 6 0,0 14 9 16,-1 2-9-1,-1 0-27-15,5-3-66 0,2-6-150 16,0-5-347-16,-7 37-1113 15</inkml:trace>
  <inkml:trace contextRef="#ctx0" brushRef="#br0" timeOffset="147961.37">14521 11550 1661 0,'0'0'632'0,"0"0"-569"0,-4 0-33 0,8 0 57 0,-2 2-32 0,3 6-8 0,8 8-10 0,3 2-31 0,11 4 87 0,4 0-76 0,6-4 7 16,5-6-9-16,6-4-14 16,5-8 32-16,5-5-33 15,7-10 0-15,-1-6 7 16,5-8-5-16,-2-3-2 16,-3-6 1-16,1-4 5 15,-5-8 5-15,-4-4-11 16,0-8 0-16,-7-9-5 0,-9 1 5 15,-9-4-21-15,-13 0 3 16,-13 2 17 0,-12 1-5-16,-9 5 6 0,-8 8 0 15,-10 4 34-15,-3 8-33 16,-4 3-1-16,-5 7 0 16,-2 4 7-16,-4 2-8 15,-6 6 1-15,-11 0 0 16,-5 8-14-16,-8 10 14 15,-10 10 0-15,-9 12 0 16,-72 24 0-16,-26 36 0 16,-12 37 0-16,59-11 0 15,23 8 26-15,25 12-26 16,37 13 9-16,40-11-9 16,38-13 9-16,14-67-33 0,12-10 24 15,8-6-56-15,49 28 55 16,12-22-100-16,8-12-94 15,-3-14-65-15,1-12-100 16,142-44-1085-16</inkml:trace>
  <inkml:trace contextRef="#ctx0" brushRef="#br0" timeOffset="149296.07">14827 12021 1801 0,'-3'0'288'0,"3"0"-110"0,-2-2-26 0,2 2-2 0,0-2 3 0,2 2-110 0,-2 0-41 0,3 4 50 0,3 8-44 0,3 6 28 15,5 13 16-15,3 9-10 0,-1 2 48 0,3 6-90 0,-3 4 12 0,0-4 15 0,2-4-27 0,-2-4-1 16,-3-1 1-16,-2-8 1 16,-2-4 2-16,-5-5-3 15,-1-4 0-15,-1-7 1 16,-2 2-1-16,0-5-15 15,0-4 9-15,-2 0-5 16,-1 0 10-16,1-4-41 16,0 0-21-16,0 2 49 15,-4-2-52-15,2 0-24 16,-4-2-69-16,-3-2-19 16,-1 0-32-16,-1 1-27 15,-3 2-60-15,1 1 100 16,3-3-28-16,-3 2 164 15,9-1 61-15,1-4 178 0,-1-3 8 16,5 6-3-16,-1-3-67 16,0 1 74-16,2 4-73 15,0-2 18-15,2 6-54 16,1 3-40-16,8 6 58 16,4 10-38-16,3 6-41 15,-3-2 35-15,3-2-55 16,-1-8 0-16,-5-2 0 15,4-8 12-15,-7-2 15 16,-2-6-27-16,3-4 0 16,2-12 55-16,1-6-49 15,2-10 14-15,1-7 3 0,-5 1-22 16,-3 1-2 0,-4-4-9-16,-2 9-142 15,2 4 4-15,5 14-325 0,5 12-1135 16</inkml:trace>
  <inkml:trace contextRef="#ctx0" brushRef="#br0" timeOffset="150007.87">15005 13182 1552 0,'-10'0'300'0,"4"0"-180"0,-13 2-21 0,-4 8 44 0,0 0-64 0,3 11 20 0,1 2-88 0,9 5-10 0,8 1 17 0,11-3-18 0,7 2-2 0,8-8-5 0,7 2 7 16,3-2-21-16,-1 0 21 15,0 2-6-15,-1 4 6 0,-12 4 1 16,-5 4 14 0,-7 2 13-16,-12 2-7 15,-6-1 87-15,-9-5-76 16,-4-8 4-16,-6-4 18 0,-5-10-12 16,3-6 10-16,0-2 11 15,0-8-62-15,0-2 77 16,6-7-78-16,0-3 0 15,10-1-6-15,-1-3 6 16,10-6-52-16,6-1-55 16,6 0-82-16,10 0-85 15,37-33-353-15</inkml:trace>
  <inkml:trace contextRef="#ctx0" brushRef="#br0" timeOffset="150291.87">15221 13150 2011 0,'0'0'488'0,"0"0"-419"16,2 3-57-16,0 6 36 0,5 13 63 15,6 15 6 1,-1 7-81-16,1 6-25 0,3-2 38 16,-1-4-49-16,1-4-4 15,3-4-5-15,-1-4-6 16,-2-6-15-16,-7-2-126 16,-5-3-152-16,-8-3-166 15,-31 7-1107-15</inkml:trace>
  <inkml:trace contextRef="#ctx0" brushRef="#br0" timeOffset="150460">15178 13503 1627 0,'4'-12'655'0,"8"2"-429"0,12-16-145 15,7 2-27 1,8 0 9-16,5 0-39 0,3 0-24 15,4 4-142-15,-2 2-333 16,56-32-610-16</inkml:trace>
  <inkml:trace contextRef="#ctx0" brushRef="#br0" timeOffset="151009.87">15863 13363 1596 0,'-5'-4'322'0,"0"4"-115"16,-5-6-115-16,-7 6 16 16,0 8-20-16,-7 8-58 15,-6 18 27-15,-5 6-24 16,2 8-24-16,6 2 59 16,9-10-58-16,11-2 4 0,5-10-14 15,6-10 1-15,5-9 26 16,5-9-27-16,11-13 1 15,6-10 25-15,2-14-26 16,3-7 0 0,-3-2-1-16,-4 0 3 0,-7-4 7 15,-2 0-9-15,-4-4 0 16,-3-4 40-16,-9 4-7 16,-4 3 2-16,-4 9-11 15,-3 12-14-15,3 10 101 16,2 10-67-16,0 8-31 15,0 14 41-15,-4 22-40 16,0 16 25-16,6 13-39 16,3 6 21-16,14-2-21 0,10-11 0 15,2-4-68-15,-2-14-5 16,4-14-181-16,44-10-388 16</inkml:trace>
  <inkml:trace contextRef="#ctx0" brushRef="#br0" timeOffset="153073.6">16450 13301 1613 0,'-2'-3'257'0,"2"3"-170"0,-4-1 52 0,1-2-11 0,1 2-26 0,0-1-11 0,2 0-19 0,0 2 9 0,2 0-63 0,-4-5-17 0,4 10 86 16,-4-5-86-16,2 0 5 16,-2 2-6-16,-4 5 0 15,-11 10 26-15,-2 7-26 16,-6 8 0-16,5 0-8 15,3 0 8-15,7-6-9 16,6-4 8-16,4-2 1 16,4-8-9-16,4-6 9 15,-2 0 0-15,7-8 19 16,1-6-17-16,7-4 8 16,2-12 8-16,2-8-16 15,-1-4 10-15,2-8-12 0,-3-2 0 16,-3-6-14-16,-5 2 14 15,-7-3-9-15,-8 1 8 16,-6 2-3-16,-2 4-5 16,-5 10 9-16,-1 6 0 15,3 12 3-15,3 8 4 16,2 6-7-16,4 4 0 16,2 0-6-16,0 10-9 15,0 14 15-15,0 14 0 16,8 20 18-16,0 6-12 15,13 4 1-15,-2 1-7 16,10-3 6-16,2-8 0 16,-2-2-6-16,2-6 0 0,-2-14 5 15,-6-9-5-15,0-14 0 16,-4-11-2-16,6-6 11 16,2-10 17-16,4-4-26 15,0-8 0-15,-6-2 6 16,-3-4-6-16,-9-4 0 15,-2 2-2-15,-9-1 4 16,-2 8 1-16,-2 9-3 16,-7 4 0-16,3 8-12 15,-8 8 12-15,-3 7-14 16,-2 12 14-16,-1 9 0 0,3 8 2 16,8 0-2-16,4-2-6 15,10-6-9-15,6 0 15 16,0-12 0-1,5-4-1-15,-3-6 11 0,1-8 4 16,3-4-14-16,1-6 0 16,5-6 16-16,-6-8-16 15,3-2 1-15,-2-6-2 16,-7-2 2-16,2 2 16 16,-5 1-17-16,-4 4-27 15,0 9 27-15,-1 1-14 16,-3 10 2-16,0 3-7 15,0 4-46-15,2 5 64 16,4 8-44-16,3 5 22 0,7 4 14 16,-1 0 0-1,5-2-9-15,3-8 9 0,-3 0-3 16,4-8-10-16,-4-4 22 16,-1-4 0-16,0-4 0 15,-6-2 1-15,-3-4-1 16,-2 0-22-16,-1-6-32 15,-7 2 44-15,-2-4-49 16,-7 0-25-16,7 1-9 16,-3 3-7-16,8 3 37 15,1 5-9-15,5-1 34 16,4 5 22-16,3 2 16 16,6 3-8-16,-5-2 8 15,6-1 2-15,-7 4 7 16,-1-4 18-16,-1 2-9 0,-7-2 96 15,-1 0-26-15,-4 0 31 16,0 2 14-16,-2-2-29 16,0 2 1-16,0 2-12 15,-2 2-77-15,2 12 47 16,-2 6-40-16,2 9 5 16,0 2 11-16,6 0-19 15,4-7-19-15,3-4-1 16,-4-4-40-16,0-2 4 15,-2-8-235-15,1-14-281 16</inkml:trace>
  <inkml:trace contextRef="#ctx0" brushRef="#br0" timeOffset="153295.67">17516 13020 2294 0,'0'0'275'0,"0"0"-175"0,0 0-100 0,2 2 2 0,2 8-32 0,8 0-149 0,25 26-400 0</inkml:trace>
  <inkml:trace contextRef="#ctx0" brushRef="#br0" timeOffset="154076.26">17750 13092 1804 0,'-16'6'520'16,"5"2"-470"-16,-14 10 2 15,-2 8 31-15,1 6 32 16,6 2-13-16,6 1-102 16,3-6 17-16,11-2 8 0,7-7-25 15,6-8 0 1,3-4 6-16,6-6-5 0,0-6 33 16,3-4-34-16,-5-8 0 15,-3-2 11-15,-1-2-11 16,-3-5 0-16,1-1-8 15,-5-3 16-15,-3-2-2 16,-1-3-6-16,-2 6 0 16,-3 2-9-16,0 6 9 15,0 2-18-15,-3 8 12 16,1-4-35-16,-1 4 22 16,1 0-40-16,0-4-14 15,-2 0 56-15,0 2 11 0,-3-4 1 16,-3-2 4-16,4 4 2 15,-3-4 5-15,3-2-6 16,2-1 0 0,-4 5 15-16,2 0-14 0,1 4 17 15,3 0-3-15,-2 4-7 16,2 0 46-16,0 6-46 16,-2 2-7-16,4 0 56 15,0 2-57-15,0 12 0 16,-2 17 21-16,0 13 4 15,2 12 34-15,4 4-59 16,8-6 0-16,9 2 14 16,-4-8-14-16,5-8-5 15,-4-4 4-15,-4-10 2 16,-4-8 4-16,-3-9-5 0,-5-5 0 16,3-3 0-16,0-2 0 15,1-7 8-15,1-9-8 16,4-5-12-16,-2-6-12 15,-3 2 24-15,1 4 0 16,-3 6 6-16,-2 8-6 16,4 10-7-16,0 10 6 15,3 4 2-15,5 11 31 16,3 6-32-16,-1-2 0 16,1-5 1-16,4 0-1 15,-6-6-18-15,-4-6-16 0,0-8-65 16,-6-4 10-16,-1-6-158 15,-2-8-119 1,-4-39-711-16</inkml:trace>
  <inkml:trace contextRef="#ctx0" brushRef="#br0" timeOffset="156349.56">15020 14057 1337 0,'0'0'300'0,"0"4"-135"0,0-8-60 0,0 8 4 0,0-8 43 0,0 4 10 0,0 0-74 0,0 0 4 0,0 0 76 0,2-2-117 0,-4 4-27 0,12-4-6 0,3 2 0 0,6 0-3 16,12 0-15-16,8-4 0 15,-4 0 0-15,1 0 0 16,-3 0-60-16,-2-1-90 16,-2 1-206-16,11 3-213 15</inkml:trace>
  <inkml:trace contextRef="#ctx0" brushRef="#br0" timeOffset="156558.14">15058 14203 2191 0,'6'-2'297'0,"10"0"-149"16,11-8-128-16,13 0-8 16,18 2 8-16,2 0-20 0,11 4 0 15,3-4-238 1,76-16-426-16</inkml:trace>
  <inkml:trace contextRef="#ctx0" brushRef="#br0" timeOffset="159374.57">14517 14454 642 0,'-2'0'786'0,"0"0"-684"0,-2 0-51 0,0 1-7 0,2 2 31 0,0-2-21 0,-2 2-30 0,4-1-18 0,-5-2 70 0,3 2-40 15,-4 4 2 1,-4-2 2-16,-1 0-17 0,-2 2-14 16,-7 2-9-1,-5 2 0-15,-6-2 3 0,-7 2-3 16,-6 4-43-16,-12-4 2 15,-14 2-67-15,-7-8-117 16,-10-4 186-16,-2-2 39 16,-5-4 59-16,1-4-8 15,-12 0-51-15,-4 2-38 16,-4-6-8-16,-6-4 44 16,10 0-13-16,-1-10 15 15,6 2 55-15,2-1-12 16,4-4-28-16,-5-4 5 15,1 5-8-15,-4 6-3 0,4-4-9 16,2 4 1 0,7-4 30-16,3-4-31 0,5-6 0 15,12-7 43-15,-3-2 25 16,5-4-10-16,4 3-4 16,-2 0-34-1,9 4 103-15,2 0-50 0,9 6-11 16,7 5-16-16,6 6-31 15,12 0 12-15,3 5-27 16,10-2 11-16,3-2 31 0,3 0-42 16,2-3-1-1,3 2 1-15,-4 7 20 16,4 6 34-16,0 8-54 0,0 0 0 16,-2 4-4-1,2 2 4-15,0 2-27 0,0-2 18 16,-2 0 9-16,2 0-1 15,0 0-11-15,-5 8 4 16,3-2-32-16,-4 6 28 16,-4 2-119-16,-1 0-10 15,-2 0-103-15,-27 20-400 16</inkml:trace>
  <inkml:trace contextRef="#ctx0" brushRef="#br0" timeOffset="159908.75">11188 13467 1591 0,'0'0'223'0,"-2"-2"-101"0,-4 2-41 0,6 0 37 0,0 0-64 0,0 0-46 0,0 2-16 0,3 6 37 0,0 10-17 16,-1 10 25-16,5 6-20 15,-1 0 22-15,3 0-39 16,3-7 0-16,-4-4-1 16,1-6 1-16,-3-5 0 0,0-9-1 15,-6-3 8-15,0 0 23 16,0-1-30-16,2 1 6 15,-2-6 27-15,2-5-33 16,0-4-1-16,2-3-10 16,-1 0 11-16,1 4 6 15,0 3-6-15,-2 5 0 16,4 5-13-16,0-2 13 16,1 3-11-16,6 4 10 15,-4 0 1-15,2 2-9 0,-3 2 9 16,0-4-17-1,-4-2 5-15,-2 1-30 0,-4-3 8 16,-2 1 10-16,2-1 19 16,-10 3-19-16,1-3 2 15,-7 1-61-15,1 2 31 16,1 3-76-16,-5-5-61 16,4 6-60-16,-28 3-348 15</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0T03:58:43.269"/>
    </inkml:context>
    <inkml:brush xml:id="br0">
      <inkml:brushProperty name="width" value="0.05292" units="cm"/>
      <inkml:brushProperty name="height" value="0.05292" units="cm"/>
      <inkml:brushProperty name="color" value="#FF0000"/>
    </inkml:brush>
  </inkml:definitions>
  <inkml:trace contextRef="#ctx0" brushRef="#br0">2042 595 1557 0,'0'2'314'0,"0"0"-241"0,0 2-43 0,0-2 30 0,-2 2 107 0,2-2-106 0,0 2-8 16,2 4 13-16,0 0 36 15,0 10-35-15,3 4-8 16,-3 6-29-16,2 8 69 16,0 7-71-16,-1 5-13 0,-1 2 11 15,-2 6-26-15,0-2 9 16,-2 1-9-16,-1-8-114 15,-1-7-30-15,-2-11-149 16,-1-13-44-16,-20-32-584 16</inkml:trace>
  <inkml:trace contextRef="#ctx0" brushRef="#br0" timeOffset="532.69">1999 731 1692 0,'0'-1'267'0,"0"-1"-114"0,2 0-21 15,1 0-31-15,6 4-7 16,10 0-92-16,10 0 41 16,17 3 8-16,9 4 2 15,0 0 5-15,3 6-58 16,-2-5 6-16,-8 4 15 15,-13-2-21-15,-10 2-10 16,-8-2 10-16,-13 0-1 16,-8 4 0-16,-11 2 1 15,-12 2-1-15,-6 8-26 16,-4-8 10-16,5-6 5 16,11-4 6-16,8-6 12 15,8 0-12-15,7 0-21 0,10 2 9 16,1 9-1-1,5-1 19-15,8 1-16 0,1 0 15 16,-2 3 2-16,2 0-11 16,-7 4 10-16,-1 3 0 15,-7 2-8-15,-7-3 8 16,-5 2 0-16,-3-2 6 16,-7-2-5-16,-6 0 40 15,-7-2-19-15,-6 0-21 16,-7-6 80-16,-1 0-65 15,-1-6-10-15,-3-4 29 16,4 1-35-16,6-5 24 16,8-7-24-16,10 3-39 15,9-4-33-15,6-10-244 0,56-58-260 16</inkml:trace>
  <inkml:trace contextRef="#ctx0" brushRef="#br0" timeOffset="816.06">2701 1024 507 0,'0'0'1448'0,"2"-4"-1225"0,-2 4-124 0,0 4 36 0,2 0 18 0,-4 6-132 0,4 12-20 16,-2 2 45-1,0 7-34-15,5 3-6 0,-4-8-6 16,2 0 0-16,-3 2-21 16,-3-4-96-16,-5 0-233 15,-16 22-170-15</inkml:trace>
  <inkml:trace contextRef="#ctx0" brushRef="#br0" timeOffset="1082.75">2722 968 1822 0,'0'0'357'15,"0"0"-276"-15,-3 0-6 16,6 2 127-16,-3-2-146 16,0-2-49-16,0 2-14 15,0-3-26-15,2 0-204 16,11 3-146-16</inkml:trace>
  <inkml:trace contextRef="#ctx0" brushRef="#br0" timeOffset="1895.15">3064 1096 1053 0,'-4'-4'774'16,"2"3"-660"-1,0-3-27-15,-4 1 100 0,0-3-86 16,4 2 1-16,0 3-53 15,0-3-7-15,-3 4 21 16,1-3-30-16,2 0 18 16,-6 0-51-16,2 6 21 15,-9 0-28-15,-1 12 7 16,-9 3-44-16,1 11 44 16,2 4 0-16,6 1-12 0,7-6-8 15,9-4-31-15,4-8 50 16,2-4-55-16,9 0 26 15,2-10 21-15,3-4 9 16,5-8 39-16,-2-2-39 16,0-8 0-16,-2-2 22 15,-1-4-22-15,-3 0 2 16,-3 4 23-16,-7 4-2 16,-3 10 11-16,-6 2-34 15,2 6-6-15,-2 4-4 16,2 3-67-16,4 8-2 15,3 3-25-15,7 4-55 16,7-2 81-16,4-8 8 0,4-8 14 16,0-4 41-1,-4-10 23-15,-3 0-8 0,-5-6 40 16,2-4 14-16,-11 0 57 16,1-8 15-16,-5 1-72 15,-1-2 41-15,-1 3-80 16,-2 1-6-16,0 7-9 15,0 8 7-15,3 0-22 16,3 8 12-16,1 4-30 16,7 4 23-16,3 4 11 15,7 9-1-15,1 2 0 16,-5 4 1-16,0-3 2 16,-9-3-3-16,-4-1 0 15,-7-1 44-15,-7-5-11 16,-10 4 28-16,-4 0 7 15,-10-2-55-15,-5 2 22 0,-1-6-35 16,1 0-20-16,3-8 12 16,8-2-121-16,9-6-172 15,23-52-730-15</inkml:trace>
  <inkml:trace contextRef="#ctx0" brushRef="#br0" timeOffset="4149.51">6090 695 1500 0,'0'7'292'0,"2"7"-223"0,6 10-31 0,-4 10 16 0,0 10 63 0,5 4 22 15,5 6-115-15,1 4 26 0,-2-6-19 16,1-8-11-1,-3-5 13-15,-7-15-33 0,-1-8 1 16,0-2 29-16,-3-10-30 16,3-4 0-16,-3 0 27 15,3 0 43-15,-6-2 55 16,6 0-50-16,1-8 9 16,2-14 49-16,9-17-125 15,2-13 5-15,3-12 26 16,4 2-31-16,6-4-8 15,-1 6-2-15,2 8-4 16,1 7-39-16,-3 15 11 16,-10 6-131-16,-7 12-198 15,9 17-672-15</inkml:trace>
  <inkml:trace contextRef="#ctx0" brushRef="#br0" timeOffset="5851.88">6752 920 870 0,'-3'-2'714'0,"3"0"-567"0,-2 0-72 0,2 0 57 0,-2 2 24 15,2 0-89-15,0-2-34 0,0 2 41 16,-2-2-22 0,2 2-14-16,-3 2-5 0,1-2-6 15,2-2 49-15,-2 2-55 16,0-2-19-16,0 4 22 15,-5-4-23-15,3-2-1 16,-3 2 0-16,2-4 6 16,-1 4 0-16,-1-2-6 15,1 2 0-15,-2 0 48 16,4 0-35-16,0-2-7 16,2 4-6-16,-3-2 14 15,3 0 9-15,0 2-23 0,0 0 0 16,2 2 25-1,0-4-25-15,-2 2 10 16,2 0-10-16,-3 0 6 0,3 0 29 16,0 0-35-16,0 0 0 15,0-2 23-15,0 2-22 16,0 0-1-16,0-2 0 16,-3 2 12-16,1 0 15 15,2 0-27-15,-2-2 0 16,-4 2 0-16,6-2 0 15,-3 2-1-15,1 2 1 16,0-2-3-16,-4 2-21 16,-4 0 24-16,-5 8-33 15,-8 4 32-15,-1 6 1 16,2 4-1-16,2 4-14 0,3 0 15 16,7 0-30-16,3 0 28 15,3-6-22-15,4-4 18 16,2 3-37-16,5-6 26 15,-1 0-17-15,0-9 25 16,9-2 3-16,0-2 6 16,1-4-12-16,3-2 11 15,-1-8-13-15,-2-2 14 16,4-4-1-16,-6-4 21 16,1-2-5-16,-3-1-15 15,-2-1 0-15,-3 6 7 16,-1 0-7-16,2 6 1 15,-6 4-1-15,2 6 1 16,-4 0-10-16,0 6 9 16,0 0-18-16,-2 2 4 0,2 8 1 15,2 8 2-15,3 6 11 16,1 6 0-16,5 0 0 16,5-2 0-16,-1-5-21 15,3-7 21-15,1-2 18 16,-7-10-18-16,1-4-9 15,1-4 9-15,-3-2 38 16,1-4-38-16,1-6 9 16,-4-4 12-16,0-7 1 15,-2-1 22-15,-3-7-44 16,0-4 1-16,-2 3 7 16,-2 2-8-16,-2 4-29 0,0 8 17 15,-2 0-40-15,-1 6 10 16,3 4-54-1,-2 6-23-15,4 0 10 0,-2 8-83 16,-1 0 0-16,3 6 99 16,5 2 7-16,1 2 40 15,12 2-10-15,2 0-31 16,7-4 77-16,0 4-94 16,2-2 38-16,-4 4 47 15,-8 0 19-15,-3 0 95 16,-1-1 11-16,-7-2 13 15,-2-4-17-15,-1-1-54 16,-1-2 37-16,-2-2 11 16,5 2-69-16,-3-1 23 0,0 0-50 15,3-2 1 1,-3 2 23-16,6-1-24 0,-1-2 0 16,0 4 17-16,2-2-16 15,0 0 36-15,2-2-35 16,-2-2 13-16,0 2 58 15,0-4-52-15,0 0 36 16,2-6 15-16,0 0-36 16,0-2 27-16,0-5-6 15,3-1-43-15,-5-4 50 16,-1-4-49-16,-1-1-14 16,2-5-1-16,-4-5 0 0,-1 7 5 15,-2 2-5 1,-2 2-24-16,0 4 3 0,2 4 21 15,-2 4-7-15,0 4 6 16,0 6 2-16,0 0-17 16,-2 2-1-16,2 4-17 15,2 6 16-15,0 10 25 16,3 8-7-16,2 12 0 16,0 2 12-16,6-3 9 15,-2-9-21-15,0-5 0 16,1-9-21-16,-1-3 21 15,-7-7-119-15,0-24-250 16</inkml:trace>
  <inkml:trace contextRef="#ctx0" brushRef="#br0" timeOffset="6066.31">7293 818 1036 0,'0'0'885'0,"-2"0"-772"0,2 2-100 0,0-2 35 0,4 6-46 0,1 2-2 16,4 2-129-16,29 10-767 15</inkml:trace>
  <inkml:trace contextRef="#ctx0" brushRef="#br0" timeOffset="7172.76">7569 958 1797 0,'-2'0'293'0,"0"0"-226"0,-7 8-10 15,-2 4 20 1,-9 11-71-16,2 6 28 0,-2 0-34 16,7 0-12-1,6 0 5-15,7-1 8 0,5-2-1 16,1-6 0-16,6-8-20 15,1-6-1-15,1-6-6 16,-1-6 10-16,3-6 16 16,1-6 2-16,0-9 3 15,-1-2-4-15,-4-1 20 16,3 3-1-16,-8 5-19 16,-3 8 0-16,-4 5-9 15,0 9-7-15,0 1-56 0,2 16 9 16,0 5 31-1,4 11 14-15,0 6-67 0,7-7 38 16,1-4 25 0,1-6-11-16,5-6 32 15,-2-6-1-15,2-4 2 0,-7-6 78 16,3-8-43-16,-1 0 40 16,-3-8-23-16,1 0 2 15,1-8-3-15,-1-2-51 16,3-4-67-16,1 0 23 15,1-1-107-15,-3 5-7 16,4 10-5-16,-4 12-31 0,-1 13 95 16,-1 6-37-1,-2 6 118-15,0 1 18 0,4-4 13 16,-1 1 17-16,1-2 47 16,1-7 41-16,0-2-5 15,-1-7 11-15,-2-2-35 16,1-1 46-16,-5-4-77 15,0-3-26-15,-2-2 14 16,-3-1-34-16,1-5 0 16,-3 6-12-16,2-1-13 15,-2 3-13-15,3 4 22 16,1-1-14-16,4 9 12 16,1 0-5-16,5 1 4 15,1 4-23-15,3 6-35 16,3 0 22-16,-4 0-34 15,6-2 34-15,-5 2 42 0,5-8 1 16,-8-4 20-16,4-4 16 16,-6-2 27-16,1-1 48 15,1 0-68-15,-7-3 17 16,-2-2 9-16,-5 1 12 16,-6 1 17-16,-1 1 5 15,-6 0-40-15,-5 6-10 16,-7 1-53-16,-7 5-14 15,0 8 8-15,0 5 6 16,3 4-30-16,12 4 26 16,7-4-74-16,10 2 61 15,7-4-53-15,13-2 7 16,4-10 25-16,8-4 22 0,3-8 5 16,-3-6 13-16,2-2-2 15,-13-4 67-15,0 4-4 16,-12 4-12-16,-5 0 18 15,-5 6-30-15,-2 2 52 16,0 2-91-16,4 2-24 16,0 6 23-16,10 2 1 15,4 4-23-15,11 0-92 16,76-10-203-16</inkml:trace>
  <inkml:trace contextRef="#ctx0" brushRef="#br0" timeOffset="10123.54">6148 2859 1041 0,'0'4'200'0,"4"-2"-166"0,1 4 103 0,0-2 11 0,4-2-107 0,4-2 68 0,-3-2-58 0,4-2-33 0,-3-2 56 0,3-2-20 0,-5-4-30 15,-3 4 15-15,-4-4-24 16,-2 4 70-16,-4 2-13 15,0 0-27-15,1 2 44 16,-3 0-23-16,2 2-45 16,-6 2-21-16,6 0 6 0,-1 2-30 15,-1 2 24-15,4 6-51 16,0 2 45-16,4 2-26 16,4 2 13-16,5-2-4 15,5 0 17-15,-3-6-10 16,5-3 16-16,-7-5-2 15,3-5 2-15,-5-1 20 16,-1-6 13-16,-3 0-13 16,-2-4-19-16,-6 0 69 15,-2 4-58-15,-3-4 6 16,-3 8 25-16,1 0-38 0,2 4-5 16,-5 4-24-16,1 4 24 15,-1 6-6 1,-1-2 6-16,5 4-25 0,7-2 7 15,2 2 10-15,2-4-1 16,3 0-4-16,-1-2 13 16,-1-4 18-16,0-2-18 15,-3-2 0-15,4 2 33 16,-4-4 12-16,0 2 36 16,0 0-38-16,-4-2-43 15,1 0 60-15,0 0-60 16,-3-2-30-16,-1 6 7 15,-5-2-50-15,-1 4-56 16,-5 8-132-16,-17 10-844 16</inkml:trace>
  <inkml:trace contextRef="#ctx0" brushRef="#br0" timeOffset="11149.6">6774 2795 1314 0,'-9'6'574'0,"3"0"-529"0,-1 6-24 0,0-2 95 0,7-2-17 0,2-2-47 0,3-2-29 0,2 0-14 0,1-2 48 0,8-2 10 16,-1-2-2-16,4-2 26 15,-2-2-23-15,-1-4-8 16,-5 6-8-16,-7-2-29 16,-2 4 74-16,-4 0-65 15,-2 2-22-15,2 0 41 16,-5 0-51-16,3 0-12 16,0 0 12-16,0 2 0 15,2-2-6-15,0 2 6 16,2 0-45-16,2 2 18 0,4 6-40 15,-2 0-19-15,7 4-8 16,-3-2-62-16,4 0 31 16,3-6-155-16,28-12-221 15</inkml:trace>
  <inkml:trace contextRef="#ctx0" brushRef="#br0" timeOffset="11701.46">7469 2813 1542 0,'-2'0'315'0,"0"0"-233"0,-2-2 92 0,2 2 39 0,2 0-69 0,0 0-133 0,2 2 11 0,-2-2-7 16,2 2-15 0,0-2-15-16,2 2 15 0,1 2 0 15,-1 0 1-15,2 2-1 16,4 0 0-16,-1-2 35 16,-1-4-23-16,2-2 10 15,-4 0 14-15,3-4-15 16,-7 0 35-16,0 2-56 15,-2 0 7-15,-2 0 40 16,-4-2-47-16,-1 2-8 16,-1 0-1-16,-2 0 11 15,1 4-13-15,-2 0-5 16,4 0-32-16,5 2 40 0,0-2-152 16,6 2-97-16,3 2-56 15,51-6-233-15</inkml:trace>
  <inkml:trace contextRef="#ctx0" brushRef="#br0" timeOffset="12166.54">8166 2755 1472 0,'0'-2'488'0,"-2"2"-449"0,0 2 14 0,0-2 119 0,-1 4 4 0,-1 2-157 0,0 0-10 0,-3 2 45 15,3 4-52-15,1-2 4 16,3 2-12-16,3-2 18 16,1 2 9-16,5-4-21 15,0 0 0-15,7-2 21 16,-1-4-6-16,1 0-3 16,-1-6 4-16,-3 0-14 0,-6-2 85 15,-1 2-56-15,-5 0 2 16,0-6 12-16,-5 2-45 15,-1-6-25-15,-2 2-8 16,-2-2-36-16,-3 4 27 16,1 4-140-1,3-4-163-15,-9-16-771 0</inkml:trace>
  <inkml:trace contextRef="#ctx0" brushRef="#br0" timeOffset="12582.7">8855 2807 1603 0,'0'0'455'16,"-2"0"-385"-16,-2 0-10 16,-2 4 71-16,2 0-41 15,0 4-51-15,-3 0-21 16,3 2-18-16,4 0 10 0,2 2 29 16,3 0-39-16,5 2 0 15,11-2 20-15,1-1 10 16,7-7 7-16,2-3-26 15,1-2-1 1,-8-3 46-16,-4-7-55 0,-8 5 16 16,-4 0 52-16,-8 2-21 15,0-6 1-15,-6 2-49 16,-4-2-55-16,-3-4 47 16,-1 2-109-16,-1 4-115 15,-41-2-218-15</inkml:trace>
  <inkml:trace contextRef="#ctx0" brushRef="#br0" timeOffset="13103.84">9468 2971 1451 0,'0'9'297'0,"0"-1"-170"0,2 6-94 0,3-2 17 0,10-1-8 0,3-2 12 0,7-4 25 0,-1-2-13 0,3-6-40 0,-7-2 58 15,0-1-15-15,-9-5-18 16,-3 6 37-16,2-5-34 16,-6 0 23-16,-4-2-52 15,-2-2-13-15,-4 4 42 0,-1-2-45 16,0 3 9-16,-2 5-18 16,3-4 15-16,-8 4-18 15,1 2 3-15,0 1-60 16,-3 2-70-16,4 1-343 15,3-2-395-15</inkml:trace>
  <inkml:trace contextRef="#ctx0" brushRef="#br0" timeOffset="13605.31">10127 2805 1363 0,'-2'10'282'0,"0"-6"-198"0,2 6-45 0,2 4 62 0,4-6-38 0,6 4-42 0,1-2 51 0,8-2-48 0,-2-6-15 0,6-2 42 0,-1-6-38 15,-5 0 7-15,-4 0-4 16,-1-2 1-16,-8-2 106 16,-4 4-45-16,-6 0 1 15,-3-4-4-15,-9 0-51 16,-2 0-24-16,-11 6-21 0,-4 2-150 15,-56 20-295 1</inkml:trace>
  <inkml:trace contextRef="#ctx0" brushRef="#br0" timeOffset="18055.72">11540 2851 1137 0,'0'0'629'0,"0"0"-551"0,-2 0 12 0,2 0 114 0,-2 0-41 0,2 0-10 0,0 0-54 0,0 0-42 0,-3 2 56 0,3-2-70 16,0 4-25-16,-2-2-18 15,0 4-6-15,0 4-4 16,-3 9 8-16,2 0-4 16,6 2-13-16,0-7 19 15,5 0-5-15,7-5 5 0,6 1 1 16,1-7 45-16,5-3-46 15,-3-7 6-15,-1-3 3 16,-3 0-9-16,-9 1 0 16,-5-1 0-16,-6 2 1 15,-4-5-2-15,-7 3 1 16,-7 1-20-16,-5 0 7 16,0 5 13-16,-6 0-12 15,4 0 4-15,4 8 5 16,6-4-9-16,7 0 12 15,-2 2 0-15,2 0-4 16,-1 2 4-16,1 1-12 16,2 0 11-16,2 3-29 0,2-2 5 15,-1 0-161 1,6 0-141-16,21 4-134 16</inkml:trace>
  <inkml:trace contextRef="#ctx0" brushRef="#br0" timeOffset="18755.09">11879 2899 1426 0,'-3'0'494'0,"3"0"-394"0,0 0 7 0,0 0 73 0,-2 0 0 0,2 0-92 0,-2 0-20 0,2 2 14 0,-2-2-50 15,2 4 29-15,-2-4-61 16,2 2-13-16,-2 3 4 15,2-1 9-15,0 1-15 16,2 4 0-16,0-4 15 0,4 4 7 16,1-5-7-1,1 1 0-15,6-2 12 0,-3-6-4 16,1-2 1 0,1-2-9-16,-4 1 9 0,-2 1 18 15,-7-4-27-15,0 5 0 16,-5 3 16-16,0 1-16 15,-1-3 0-15,-7 6 0 16,-1-3 9-16,-1 1-22 16,-3 3 13-16,9 0-20 15,7 2 13-15,4-6-1 16,2 0-28-16,-1 0-4 16,1 0 13-16,0 0 21 0,0 3 6 15,6-2-21 1,-3-1 10-16,-3-1-1 0,0-3 0 15,1-1 2 1,-3 1 10-16,-2 0 13 16,-5 0-13-16,1 0-28 15,-5-4 8-15,1 6-28 0,-4 1 27 16,1 2 0-16,3 5 21 16,-4-2-16-16,5 0 16 15,7 2-42-15,0-2 22 16,9 3-4-16,-2-2-1 15,0-1-40-15,4-2-70 16,-2-2 62-16,4-3-179 16,2-19-744-16</inkml:trace>
  <inkml:trace contextRef="#ctx0" brushRef="#br0" timeOffset="20734.21">15860 2721 1132 0,'-2'-2'651'0,"2"2"-505"0,-5-2-70 0,3 0 77 0,-2 2-3 0,0-6-75 0,1 6 20 0,1 0-49 0,2-2-23 16,-5 2 50-16,-2 0-50 15,3-2 4-15,-2 4 5 16,1 0-31-16,-4 4 41 16,-6 2-42-16,-1 10 9 0,0 4 12 15,-1-2-21-15,8 4-13 16,6-2 13-16,8-2 0 16,6-4 14-16,5-4-14 15,2-2 0-15,8-8 33 16,-4-4-33-16,3-4 7 15,-5-6-7-15,0 0 14 16,-8 0 26-16,-6-2-26 16,-4 2-4-16,-6 0 49 15,-3 0-46-15,-4-2-1 16,-4 4-12-16,-6-2 17 16,-6 6-13-16,0 2-4 15,1 6-43-15,8 0 43 16,7 4-123-16,6 2-127 15,10 2-254-15,31 8-475 0</inkml:trace>
  <inkml:trace contextRef="#ctx0" brushRef="#br0" timeOffset="21069.08">16215 2787 1738 0,'-5'2'333'0,"1"0"-246"0,-8 2-3 0,1 4 28 0,3 6 20 0,-2 0-132 15,8 4 1-15,11 0 2 0,5-2 11 0,3-1-5 16,11-6 19-16,3-4-19 15,-1-5 111-15,1-5-82 16,-6-3-1-16,-9 0 37 16,-5-2-4-16,-7 0-8 15,-4-2-1-15,-4-2-61 16,-9-2 12-16,-12 0-12 16,-6 2-90-16,-13 6-88 0,-80 18-356 15</inkml:trace>
  <inkml:trace contextRef="#ctx0" brushRef="#br0" timeOffset="22667.6">11710 3753 1685 0,'-3'-1'341'0,"3"1"-292"0,0 1 49 0,0-2 22 0,3 2-81 0,1-1 9 0,2 0-47 0,7 0-1 0,1 0 9 15,4 0-3-15,4 0 53 16,3 0-46-16,2-1 2 0,6-3 47 16,5-1-46-1,9 4 17-15,4-6-24 0,9 3 6 16,0 3 2-16,7-4-17 16,-1 4 0-16,6-2 9 15,-1-1-9-15,0-1-1 16,6 0 1-16,-2 0 0 15,3 1 6-15,5-1-6 16,1 0-5-16,5 2 5 16,3 2 0-16,-1-2-6 15,-2-1 0-15,0 4 12 16,-4-4 3-16,-2 2-9 16,-1-2 0-16,-4-1 13 0,-2 0-1 15,-8-1-10-15,4 0 23 16,-1-2-23-16,-2 2 56 15,2 0-58-15,3 2 0 16,0-2 18-16,-6 4-17 16,4-2 8-16,-5 4-9 15,-2-4 0-15,-3 4 9 16,2-2-9-16,-1 2-6 16,1 0 6-16,-4 0 0 15,3 0-1-15,-3-2 1 16,5 0 0-16,-7 2 3 15,4-2-3-15,-6 2-3 16,0-4 3-16,0 0 1 0,-4 2-1 16,0 0 0-1,-3 0 0-15,2 2 8 0,-2-2-8 16,-2 0-6-16,0 0 6 16,2 0 0-16,-2 0 1 15,0-2-1-15,-1 4 0 16,-4 0 9-16,-1 0-9 15,-3 0-8-15,-5 0 8 16,-2 0 0-16,-4 0 0 16,2 0 0-16,2 4 0 15,-2-4 8-15,2 2-8 16,-2-2-8-16,-9 0 8 16,-4 0 2-16,-10 0-1 15,-1 0-1-15,-5 0 1 0,0 2 62 16,0-2-63-16,0 0 0 15,4 2 17-15,1-2-1 16,2 2 5-16,-3 0-12 16,-2 0-3-16,3-2 65 15,-3 0-70-15,-2 2 14 16,2-2 27-16,-2 0-12 16,4 0 12-16,-1 0-42 15,2 2 8-15,-1-2 22 16,-2 0-30-16,0 0 0 15,0-2 15-15,-2 2 1 16,0 2 21-16,-2-2-37 16,2 0 0-16,0 0 21 15,0 0-21-15,0-2-20 16,0 2 20-16,-4 0-123 0,-36-26-593 16</inkml:trace>
  <inkml:trace contextRef="#ctx0" brushRef="#br0" timeOffset="27901.27">6460 3886 1629 0,'-2'-2'270'0,"2"2"-171"0,0 0 47 0,0 0 52 0,2-2-68 0,-2 2-49 0,0 0 15 16,0 2-33-16,0-2-34 15,0 0-22-15,0 2 13 16,2 6-4-16,2 8-16 16,8 8 0-16,-3 8 31 15,-3 8-29-15,-2 2 14 0,1-2-16 16,-2 0 14-1,-3-7 1-15,0-9-15 0,0-6-14 16,0-10-1-16,-3-2 3 16,3-6-34-16,0 0-7 15,0-2 4-15,0-6 34 16,-3-2-114-16,3-5 36 16,3-3 79-16,4 0-25 15,8 0 0-15,4 0 23 16,7 4 16-16,3-4-9 15,3 4 9-15,1 0-2 16,0 1 2-16,-6 0 0 0,-1-1 0 16,-1-2-1-1,-9 6 1-15,-5-4 4 0,-3 4-4 16,0-2 0-16,-4 0 14 16,0-2 11-16,-1 4 5 15,-3 0 14 1,0 4-5-16,-3 0 64 0,3 2-37 15,-2 0-1-15,2 4 13 16,-2 0-32-16,2-4-5 16,0 8-37-16,0-4 19 15,0 0-11-15,0 2-12 16,2-2-30-16,-2 2 29 16,2 2-23-16,3 4 15 15,1 10 9-15,4 6 0 16,3 4 24-16,-7 0-24 0,4 4 0 15,-6-4 5-15,0-2-5 16,-1-3 0-16,-1-4-27 16,0-2-141-16,0-1-48 15,0-2-153-15,10-3-674 16</inkml:trace>
  <inkml:trace contextRef="#ctx0" brushRef="#br0" timeOffset="28218.34">7037 3984 1888 0,'0'0'224'0,"0"2"-173"0,0-2 40 0,2 4-76 0,0 6-7 0,3 4 50 0,-1 6-44 15,3 1 11-15,-2-2 22 16,-1-2-32-16,3-2 1 16,-5 2-16-16,0-5-45 15,-2 2-45-15,-2-6-220 16,-21 3-655-16</inkml:trace>
  <inkml:trace contextRef="#ctx0" brushRef="#br0" timeOffset="28483.49">6963 3934 952 0,'-2'-2'1003'0,"2"2"-853"0,0 0-47 16,0 0 178-16,0-2-127 15,0 2-91-15,0 0-54 16,0 0-9-16,0 0-64 15,2 0-197-15,12 0-308 16</inkml:trace>
  <inkml:trace contextRef="#ctx0" brushRef="#br0" timeOffset="29050.95">7316 3942 1612 0,'0'0'511'0,"0"0"-459"16,-3 0 73-16,3 0 110 16,-2 0-121-16,0 0-70 15,2 2-20-15,-2-2-15 16,0 2 28-16,-1 0-37 15,-4 0 0-15,1 8-6 16,-5-2 6-16,1 4-9 16,4-2 7-16,-1 4 2 15,3-4-9-15,0 2 9 16,2-8-31-16,-2 0 25 16,8-4-53-16,-4 0 1 0,2 0 4 15,0-2 21-15,0 0 9 16,2 0 24-16,5-6 0 15,3 4-3-15,5 2 3 16,3 4-15-16,7 10 13 16,5 8 2-16,-3 6-28 15,4 6 28-15,-4 3-61 16,-8 1 60-16,-2-4-18 16,-11-2 1-16,-6-6 9 15,-12-4-54-15,-9-2 23 16,-4-6-41-16,-8-6 36 15,-1-8 27-15,3-4 18 16,0-10 4-16,5-10-4 16,13-8-39-16,8-4 38 15,14-9-68-15,14-1-85 0,11-2-8 16,3 4-179-16,66-58-340 16</inkml:trace>
  <inkml:trace contextRef="#ctx0" brushRef="#br0" timeOffset="29337.1">7650 3800 716 0,'2'-4'145'0,"-2"0"50"0,2 0 72 0,-4-2-42 0,-2 6-63 0,2 0-28 0,-4 6-77 0,4 2-42 0,0 10 28 0,0 4-10 0,4 6-4 16,2 2-16-16,8-2-11 0,-1-4 64 15,1-4-56-15,-4-6-9 16,-1-6 23-16,-3-4-1 15,-2-4 44-15,-2-2 13 16,4-2 4-16,4-4 58 16,1-4-91-16,-1 0-13 15,6-2-11-15,1 6-27 16,1 2-12-16,4 10 1 16,2 2 11-16,5 4-19 15,-2 8 19-15,2 0-123 16,-1-4-125-16,27 14-368 15</inkml:trace>
  <inkml:trace contextRef="#ctx0" brushRef="#br0" timeOffset="30319.87">8660 3699 1421 0,'0'0'379'0,"2"0"-299"0,-2 3-7 0,6 2 76 0,1 5-34 0,6 7-11 0,3 2-28 0,4 3-49 0,-5 3 66 16,3-1-79-1,0-2-5-15,-2 0 25 0,-1-2-22 16,-1-6-10-16,-6 0-2 16,-1-8 13-16,-5-2-2 15,0 0-11-15,0-4 0 16,-2 0 24-16,8-4 10 15,-6-2 35-15,4-6 17 16,5-10-73-16,5-10 64 16,4-6-77-16,-4 0 6 15,4 2 9-15,-5-3-15 16,1 9-5-16,-1 5-4 16,-4 4-74-16,-3 7 8 15,-4 6-378-15,0 2-104 16</inkml:trace>
  <inkml:trace contextRef="#ctx0" brushRef="#br0" timeOffset="31520.28">6703 4871 1388 0,'0'-3'721'0,"0"3"-649"0,0 0-56 15,0 0 185-15,-2 3-136 0,4 8-64 0,2 10 16 0,3 12-2 16,0 12 37-16,4 3-40 16,-5 2-3-16,3-2 59 15,-2 0-55-15,0-6 11 16,-1-6-16-16,1-7 4 16,-3-9 14-16,-2-6-26 15,1-6 0-15,0-4 22 16,-1-4-22-16,4 0 0 15,9-3 26-15,12 0-26 16,9-8 50-16,9-7-50 0,-1-4-41 16,5-1-19-1,1 0-247-15,60-27-262 16</inkml:trace>
  <inkml:trace contextRef="#ctx0" brushRef="#br0" timeOffset="31851">7266 5079 1692 0,'-2'0'353'0,"2"2"-218"16,-4 4-107-16,-1 10 35 0,1 6 12 15,0 4-54-15,6 2-19 16,2-5 10-16,5-4 6 15,2-1 18 1,5-8-24-16,-3-3-6 0,1-6 33 16,2-5-15-16,-1-1-11 15,-2-8-7-15,1-1 11 16,-6-5 32-16,-6-2-49 16,-6 1 2-16,-4 4-7 15,-15-2 5-15,-8 4-76 16,-9 8-34-16,-7 8-113 15,3 6-11-15,-46 28-465 16</inkml:trace>
  <inkml:trace contextRef="#ctx0" brushRef="#br0" timeOffset="32405.44">7601 5039 1484 0,'0'2'856'0,"2"-4"-789"16,-2 2-13-16,2 0 108 0,0 0-66 15,2 6-58-15,2 6-32 16,7 6 69-16,1 6-75 15,1 2 0-15,3 0 22 16,-5-4-14-16,3-4-8 16,-5-6 14-16,-3-6-13 15,-3-6 105-15,-4-2-40 16,5-3-5-16,1-10 5 16,1-1-42-16,1-4 5 15,0-2-29-15,-4 6 0 16,-1 8 3-16,-2 4-3 15,-4 6-30-15,4 0 21 16,7 8 3-16,5 8-4 16,7 6 10-16,6 0-15 15,2-2-18-15,-2-5 33 16,2-10-32-16,-4-5 31 0,-6 0 1 16,-3-4-2-16,-3-2 2 15,-7-1 0-15,-4-8 50 16,-4-1-49-16,-6-6-1 15,2-2 26-15,-10-2-14 16,0-2-9 0,-4 0-3-16,5 2-71 0,2 2 44 15,1 2-189-15,8-2-363 16,24-26-692-16</inkml:trace>
  <inkml:trace contextRef="#ctx0" brushRef="#br0" timeOffset="33019.8">9063 4788 1774 0,'2'0'264'0,"-2"0"-172"0,2 0 47 0,-2 0 4 0,2 4-25 0,2 4-92 0,5 8 32 16,3 6 5-16,5 7-33 0,-3-4 56 15,1 1-65-15,3 1-20 16,0-5 59-16,-2 0-59 16,-3-4 13-1,-2-8 16-15,-4 0-29 0,-1-6 56 16,-6-4-32-16,3 0-11 16,-3-2 77-16,0 2-52 15,2-4-9-15,4-10 21 16,6-10-50-16,1-10 56 15,7-16-57-15,0-4-8 16,0-3-10-16,0 5-33 16,0 8-91-16,-2 10-167 15,18-14-454-15</inkml:trace>
  <inkml:trace contextRef="#ctx0" brushRef="#br0" timeOffset="35767.96">13100 1620 1433 0,'0'-4'508'0,"0"4"-481"0,-2 4 16 0,2-8 172 0,0 8-92 16,0-4-81-16,2 4-23 0,0 4-8 16,2 12 17-16,3 6-6 15,7 10-21-15,-8-4 60 16,5 0-61-16,-2 3 1 16,-4-6 6-16,-1 0-5 15,-4-9 2-15,0-4-4 16,-2-10-10-16,2-2 1 15,0-2 9-15,2-4 0 16,3-1-1-16,-3 0 7 16,2-9-20-16,0-4-14 15,5-12 28-15,5-4-8 16,4-3 17-16,-1-1-9 16,6 6 0-16,-5 2 8 0,-1 2-7 15,2 4-1-15,-9 2-4 16,3 6 2-16,-5 4 2 15,-4 0-15-15,0 4 15 16,1 2 0-16,-3 0-11 16,0 2 11-16,0 2 0 15,-2 0-3-15,0 2 3 16,-2-2-1-16,2 4-10 16,0 2 22-16,2 10-12 15,3 10 1-15,2 6 0 0,2 8 11 16,-3 0-11-16,1 1 0 15,-3-1-1 1,-1-3 2-16,-3-6-17 16,-4-5-95-16,-2-6-128 0,-7 10-11 15</inkml:trace>
  <inkml:trace contextRef="#ctx0" brushRef="#br0" timeOffset="36419.82">13688 1650 1538 0,'0'-2'284'16,"0"4"-232"-16,2 0 86 0,-2 0-15 0,2 8-103 0,0 10 43 0,3 12-17 0,3 3-8 15,6 2 2-15,-1 2-34 16,3-6 53-16,1-4-59 16,-5-7 0-16,-3-8 1 15,-3-7 0-15,1-2 13 0,-4-3-14 16,-3-4 0-16,4-4 74 15,3-4-44-15,1-6-23 16,4-6 28-16,1-6-25 16,-2-7-2-16,1-5-8 15,-4-2-11-15,1-12 1 16,-5 4-187-16,4 4-79 16,9-34-106-16</inkml:trace>
  <inkml:trace contextRef="#ctx0" brushRef="#br0" timeOffset="39100.61">12723 4658 1659 0,'0'0'223'0,"0"0"-181"0,0 0 105 0,0 0 5 0,0 0-37 0,0-2-35 16,0 2-26-16,3 0 70 15,-3 0-46-15,0 0-16 16,-3 0 35-16,3 0-35 16,0 0-20-16,0 0-32 15,0 0 11-15,0 0 0 0,5-8-21 16,-5 6-46-16,0 0 45 15,-2-2-26-15,2 4 4 16,-3 0 8-16,3 0-16 16,-3 4 2-16,3-4 19 15,-2 0-25-15,2 2 29 16,-2-2 0-16,0 6-3 16,0 2-1-16,2 4 20 15,0 0-22-15,2 2 12 16,0-6-34-16,2 2 33 15,2-8-19-15,-4 0 2 16,0-2 17-16,0 0 2 0,-2 0 24 16,2-2-25-16,-2 0 0 15,2-4 18-15,-2 2-12 16,-2 0 6-16,-2-4-12 16,-3 0-33-16,0 0 27 15,-6 2-54-15,-3-2-16 16,-1 4-1-16,-4 2-88 15,3 4-40-15,-19 12-107 16</inkml:trace>
  <inkml:trace contextRef="#ctx0" brushRef="#br0" timeOffset="39400.36">12705 4791 1687 0,'0'-3'612'0,"0"6"-564"0,-2-3 30 0,2 0 117 0,0 1-72 0,0-1-121 0,-2 2 23 16,2-2-32-16,0 0 7 0,0 0-27 16,2 4-39-1,0 8-189-15,-6 28-344 0</inkml:trace>
  <inkml:trace contextRef="#ctx0" brushRef="#br0" timeOffset="39584.58">12668 4989 1410 0,'0'2'956'0,"0"-2"-881"16,0 0-57-16,0 0 204 16,2-2-143-16,0 2-56 15,-2 0-23-15,4 0-53 0,9 0-116 16,41 6-362-16</inkml:trace>
  <inkml:trace contextRef="#ctx0" brushRef="#br0" timeOffset="39785.35">12939 5037 2009 0,'0'0'294'15,"3"0"-144"-15,-3 0 10 16,0-2-34-16,0 0-126 16,0-4-28-16,-3-4-142 15,6 0-211-15,-1-20-361 16</inkml:trace>
  <inkml:trace contextRef="#ctx0" brushRef="#br0" timeOffset="39951.11">13019 4910 1951 0,'0'0'309'0,"-2"0"-238"15,2 0 112-15,0 0 37 16,2-1-163-16,-2 1-57 16,0-2-9-16,0-5-117 15,0-1-199-15,2-32-318 0</inkml:trace>
  <inkml:trace contextRef="#ctx0" brushRef="#br0" timeOffset="40118.03">12990 4831 1715 0,'0'-3'351'0,"0"3"-215"16,0 0 20-16,0 0 54 15,0 0-129-15,0 0-79 16,2 0-4-16,-4-1-133 15,2-2-225-15,-17-11-872 16</inkml:trace>
  <inkml:trace contextRef="#ctx0" brushRef="#br0" timeOffset="40301.15">12841 4782 1851 0,'0'0'333'15,"-2"0"-223"-15,2 0 26 16,0 0 73-16,0 0-193 16,0 0-16-16,0 0-10 15,0 4-80-15,0-2-108 16,-3 6-41-16,-14 23-317 16</inkml:trace>
  <inkml:trace contextRef="#ctx0" brushRef="#br0" timeOffset="40450.8">12761 4899 1356 0,'0'0'464'0,"2"0"-386"16,1-3 36-16,1 2 71 15,0-2-61-15,7 0-68 16,3-4-55-16,1-2-2 16,5 0-43-16,28-10-331 15</inkml:trace>
  <inkml:trace contextRef="#ctx0" brushRef="#br0" timeOffset="40600.83">12897 4917 2005 0,'0'0'270'0,"0"0"-183"15,0 0 150-15,0 0-72 0,0-3-156 16,0 2-9-16,-7-30-500 15</inkml:trace>
  <inkml:trace contextRef="#ctx0" brushRef="#br0" timeOffset="40936.21">12919 4413 1988 0,'0'0'321'0,"0"0"-182"16,0 0 112-16,0 0-89 15,0 0-120-15,0 0 0 16,2 0-42-16,-2 3-44 0,0-2-91 16,0 12-156-1,-20 31-171-15</inkml:trace>
  <inkml:trace contextRef="#ctx0" brushRef="#br0" timeOffset="41137.65">12759 4496 2147 0,'0'0'279'0,"0"0"-235"16,0 0 157-16,0 0-113 15,0 0-88-15,-2 0-16 0,-6 0-190 16,-7 6-252 0,-59 3-1180-16</inkml:trace>
  <inkml:trace contextRef="#ctx0" brushRef="#br0" timeOffset="41300.67">12309 4602 2028 0,'0'0'368'0,"0"0"-319"16,2 0-10-16,-2 0 81 15,4 2-120-15,8 4-31 16,1 4-70-16,34 24-354 0</inkml:trace>
  <inkml:trace contextRef="#ctx0" brushRef="#br0" timeOffset="41469.35">12412 4921 2247 0,'0'0'216'0,"3"0"-104"16,-3 0 26-16,0 0-94 15,3 0-29-15,4 0-15 16,6 2-164-16,7 2-307 15,28 12-645-15</inkml:trace>
  <inkml:trace contextRef="#ctx0" brushRef="#br0" timeOffset="41637.3">12691 5185 464 0,'-2'0'1795'16,"2"0"-1592"-16,0 0-157 15,0 0 157-15,0 0-155 16,2 0-48-16,4 0-98 16,9 2-394-16,36-8-393 15</inkml:trace>
  <inkml:trace contextRef="#ctx0" brushRef="#br0" timeOffset="41817.98">13169 5202 2187 0,'0'0'312'0,"0"1"-259"0,-2-1 70 16,4 3-101-16,-2-6-22 16,2 2-144-16,2-6-201 15,34-27-259-15</inkml:trace>
  <inkml:trace contextRef="#ctx0" brushRef="#br0" timeOffset="41984.73">13349 5127 1472 0,'-2'0'870'16,"2"0"-720"-16,-2 0-15 0,2-2 48 15,0 0-96-15,0-6-87 16,2 0-62-16,18-40-472 15</inkml:trace>
  <inkml:trace contextRef="#ctx0" brushRef="#br0" timeOffset="42097.28">13516 4846 2543 0,'-2'0'264'16,"2"0"-143"-16,-7 0-121 0,-11-1-224 15,-71-17-1580 1</inkml:trace>
  <inkml:trace contextRef="#ctx0" brushRef="#br0" timeOffset="44686.75">2560 1877 1368 0,'-3'0'324'0,"3"-3"-217"0,-1 3 56 0,1-1 38 0,0-1-61 0,0 0 20 0,-2 0-40 0,0-2-22 0,0 0-34 16,-1-2-29-16,1 2 49 15,0 1-41-15,0-1-16 16,2 3 30-16,0 1-25 15,0 0-19-15,0 1-13 16,0 2 12-16,-4-2-28 16,4 4 16-16,0 11-11 15,4 12 2-15,-2 18 9 16,5 18 0-16,0 10-1 16,2 9 3-16,-3 3 5 15,1 2-7-15,-1-10-9 16,-4-12 9-16,2-12 2 0,2-14-2 15,-2-9 0-15,-2-12 0 16,0-4 5-16,1-5-5 16,-3-4-29-16,2-2 28 15,-2-4-8-15,0 0-53 16,-2 0-49-16,2 0-91 16,-3 2-61-16,-1 4-77 15,-25-10-436-15</inkml:trace>
  <inkml:trace contextRef="#ctx0" brushRef="#br0" timeOffset="45151.75">2494 2577 1423 0,'-3'-3'455'0,"3"3"-344"0,0 0 48 0,-2 0 51 0,2 0-99 0,0 3 4 0,0-3-115 0,-2 1-3 16,4 5-3-16,3 9 6 15,4 3 15-15,0 6-15 16,2 4 0-16,-2-4 2 16,0-6-2-16,-5-4 0 15,1-6 0-15,-1 0 6 0,-2-8 3 16,-1 0-9-1,2-2 0-15,3-2 21 16,0-2-21-16,10-6 18 0,8-6 16 16,3-8-16-16,-3-2 20 15,3-3-38-15,-3 4 0 16,-4 3 2-16,-1 5-2 16,-6 5-3-16,-7 8 1 15,-4 1 4-15,0 5-1 16,-4 0-1-16,0 1 0 15,2-1-24-15,0 0 24 16,0 4-30-16,0-4-69 16,2 2-120-16,-2 4-72 15,0 6-698-15</inkml:trace>
  <inkml:trace contextRef="#ctx0" brushRef="#br0" timeOffset="94671.71">1297 3583 877 0,'0'-2'304'0,"0"0"-161"0,3-2 2 0,-3-2 41 0,2 2 33 0,-2-2-91 16,0 2 1-16,0-2-9 16,-2-2 9-16,2 2-51 15,-3 0 33-15,3-2-41 0,0 2-5 16,0 4-1-16,0-2-16 16,0 4-12-16,0 0-1 15,0 0-34-15,0 2 27 16,0-2-28-16,0 0-15 15,-1 2 15-15,-2 6-13 16,1 10 12-16,-3 10 1 16,1 8 0-16,0-2 9 15,-3 0-9-15,1 1-10 16,0 1 10-16,2 4 0 16,0 2 8-16,2 4-8 15,-3-2 0-15,1 0 7 16,-1-2-7-16,0-1-3 0,-3 0 3 15,3-2 0 1,1-7 8-16,2 0-8 0,-3 0 0 16,1 0-6-1,3 2 6-15,-1 0-3 0,-2 0 3 16,2-2 0-16,-3-2 3 16,-3 0-3-16,2-2 0 15,2-1-10-15,0-5 10 16,2 0-14-16,0-4 13 15,-1 0-4-15,1-4-4 16,2 2-16-16,0-2-8 16,0 0 13-16,0 2 11 15,2 4-24-15,-2 2 32 16,0 2 1-16,0-2-1 0,0 0-1 16,0-6 2-16,0 4 2 15,0 0-2-15,-2 0-9 16,2 2 8-16,0 0-22 15,2-4 23-15,-2 3-30 16,3-1-2-16,-3 2 14 16,2 0 9-16,0 0-1 15,-2-2 9-15,0-2-5 16,2 4-6-16,-2-4 10 16,0 2 2-16,0-2-10 15,0-2 10-15,0 0-10 0,2 0 9 16,-1-2-6-16,2 3-2 15,3 1-3-15,0-4 8 16,-1 4-22-16,1 1 23 16,-1-1-16-16,4 0-7 15,-5 0 22-15,3 1-5 16,-1-1 9-16,-4-4 0 16,3 4-6-16,-2-2 6 15,-3 0 0-15,2 4-1 16,-2 0 2-16,0 0 5 15,0-2-6-15,0 2 0 16,0-3 0-16,0 2 0 16,-2-1 0-16,-1 0 0 15,0 0 1-15,-1 3 2 16,0 1-3-16,2 2 0 16,-3-1 0-16,3 2 0 0,-2-5 0 15,-1 0-2-15,1-2 4 16,3-4 7-1,1 2-9-15,-2-2 0 0,0 4 16 16,0-2-16-16,0 2 0 16,0-4-3-1,2 0 9-15,-3-2 20 0,1 4-26 16,2-2 0-16,-4-1 30 16,2 0-21-16,0 0 6 15,2-2-15-15,-4 0 10 16,4-4 11-16,0 4-21 15,0-1 2-15,0 0 16 0,0-1-17 16,4 4 5 0,-2-1 8-16,0 4-13 0,-2-2 32 15,0 4-33 1,0-2 0-16,4-2 11 0,-4-2-11 16,0-4 1-16,0 0-2 15,0-2 9-15,0-2 4 16,-4 2-12-16,4-2 0 15,0 0 2-15,0-2-2 16,0-2 0-16,0 0 0 16,4 0 0-16,-8 0 6 15,8 0-6-15,-4 0-54 16,-8-2-169-16,-55-28-973 0</inkml:trace>
  <inkml:trace contextRef="#ctx0" brushRef="#br0" timeOffset="95754.35">865 5931 917 0,'-2'0'759'0,"2"0"-630"0,0 0-103 0,0 0 49 0,0 0 12 0,0 0-23 0,2-2-28 16,-2 4 5-16,2-2-31 16,5 0 52-16,2 3 2 15,6 0-19-15,1 1 12 16,5-2-39-16,-2 2 2 15,8 2-20-15,2-2 2 0,9 0 47 16,5-2-49-16,9 1 0 16,6-3 0-1,7 0 1-15,11 0 6 16,7 0-7-16,5 1 0 0,9 2 2 16,1 1-2-16,4-1-8 15,7 4 8-15,-2-3 1 16,0 1 5-16,-4-1-6 15,-3 5 0-15,-7-8-9 16,-6 2 9-16,-2-3-8 16,-6 0 8-16,2 0 6 15,-2 0-4-15,-2 0-2 16,2 0 0-16,0 1-2 0,-2 4 2 16,-9-1-9-1,-3 1 2-15,-9-2 7 0,0-2-3 16,-6 2 3-1,-7-3 0-15,-3 0-3 0,-2-3 3 16,-3 3-1-16,4-1 0 16,-2 1 2-16,1 0 5 15,2 0-6-15,-5 0 0 16,-2 1 1-16,-2-1-1 16,-8 3-1-16,4-3 1 15,-6 2 0-15,6-4 1 16,-8 2-1-16,4-3 0 15,-3-1 20-15,-1 0-19 16,0 4-1-16,-4-1 9 16,-3 1-9-16,-8-3 47 0,0 3-26 15,-4 0 0 1,0 0 46-16,0 3-55 0,0-6-10 16,0 6 23-16,0-6-24 15,0 6 24-15,-2-3-25 16,2 0 2-16,0 0 1 15,0 0-3-15,0 0-14 16,-2-3-20-16,-5 3-194 16,-49-20-448-16</inkml:trace>
  <inkml:trace contextRef="#ctx0" brushRef="#br0" timeOffset="105053.39">825 7612 379 0,'0'0'655'0,"0"0"-480"0,0 0-22 0,0 0-6 0,0 0-42 0,2-2 6 16,-2 4-15-16,0-4-12 15,0 2-40-15,0 0-22 16,-2 0 23-16,2 0 3 16,0 0 6-16,0 0 11 15,0 0-11-15,0 0 27 16,0 0-80-16,0 0 10 15,0 0-8-15,-13 18-3 16,-1 2 0-16,6 4-1 16,1 0 1-16,3 0-24 0,2-2 24 15,4-4-12-15,2 0 12 16,3-4 7-16,1-4-5 16,6-2-2-16,-5-4 6 15,1-4 12-15,9 0-17 16,-6-8-1-16,3 2 19 15,1-4-18-15,-3-4 10 16,-1-2-11-16,-1 0 0 16,-6 0 20-16,-2 4-20 15,-4 0-12-15,-4 6 6 16,0-4-12-16,-6 6-8 16,2 0-8-16,-3 2-32 15,-5 2 64-15,1 6-14 0,-4 2 0 16,2 2 16-1,7-2 0-15,4 4-15 0,4-4 15 16,4 2-1-16,0 0-32 16,7-2 30-16,3 0-15 15,0-4 18-15,2-4 19 16,2 0-19-16,-3-6 0 16,0-2 9-16,-2 0 9 15,3 0-18-15,-7-4-12 16,-3 4-2-16,1 0 2 15,-5 2 5-15,-5 2-1 16,1 2-25-16,-1 0 32 16,-3 2-19-16,-4 2 8 0,-1 4 12 15,1 4 1-15,-3-4 0 16,6 2-1-16,5-2 0 16,1 0 0-16,1-2 0 15,4 0-10-15,1-4 10 16,-3 2 0-16,4-2 10 15,-1 0-9-15,-3-2 0 16,4 0 72-16,-4 0-42 16,2-2-17-16,0 2 7 15,-2-4-21-15,-2 2-20 16,2 2-58-16,-2-2-16 16,-7 2-127-16</inkml:trace>
  <inkml:trace contextRef="#ctx0" brushRef="#br0" timeOffset="109753.76">2574 7588 835 0,'0'0'169'0,"0"0"-16"0,2 0 5 0,-2-2-29 0,-2-1-29 0,2 2-43 16,-2-2-24-16,4 2 53 15,-2 1-35-15,0 0-29 16,0 0 49-16,0 0-8 15,-2 0-18-15,2-3-9 16,0 3-3-16,0 0 58 16,0 0-56-16,0 0-20 15,-2 0 6-15,2 0-11 16,-2 0-3-16,2 0-7 16,0 0 0-16,-2 3-6 0,-4 2 6 15,2 2-20-15,0 7 15 16,-1 2 5-16,5 0 2 15,0 4-2-15,3-2 0 16,1-4 10-16,2 0-10 16,2-4-1-16,0-2-1 15,4-6 2-15,3-2 9 16,0-2-9-16,4-6 0 16,-1 0-13-16,-3 0 13 15,-5-4 0-15,2 0 14 16,-5-2-14-16,-1 0 0 15,0-2-13-15,-6 0-2 16,0 6-5-16,0 0 14 16,-6 6-13-16,0 2-1 0,-5 4 11 15,-3 2-6-15,-3 4 9 16,1 0 6-16,3 4-4 16,-3-2 4-16,7 0-6 15,3-2 5-15,4 0 1 16,2-4-7-16,2 0 7 15,2 2 0-15,0-4-2 16,3-2 2-16,2-2 0 16,2-4 1-16,0 0 0 15,3 0 22-15,-3-6-23 16,-5 2 0-16,0 2 25 0,-3 0-24 16,-3 2 10-1,0 2 36-15,-3 2-11 0,-1 2-6 16,0 0-30-1,-5 0 7-15,3 2-22 0,1 2 15 16,0 0-99-16,1-1-145 16,-2 2-1286-16</inkml:trace>
  <inkml:trace contextRef="#ctx0" brushRef="#br0" timeOffset="112038.34">680 7990 817 0,'2'0'816'0,"-2"0"-671"0,0 0-37 0,0 0-12 0,3-1 44 0,-1 2-98 16,5-1-26-16,4 3 49 15,9 5 11-15,-1-1-17 16,10 2-4-16,6 0-29 15,-2-2 88-15,7-5-92 16,4-2-8-16,1-6 19 16,1-6-12-16,4-2 3 15,-4-8-15-15,4-2 4 16,-6-2 14-16,-6-6-27 16,-4 0 0-16,-10-5 3 0,-4 1-3 15,-6-4 6 1,-6-4-6-16,-8-4 0 0,-6-4-30 15,-10-1 30-15,-6 3-31 16,-7 4 31-16,-4 6 0 16,-6 8-9-16,-3 8 8 15,2 6 1-15,0 6-6 16,0 6 6-16,-2 12-18 16,-5 4 18-16,-5 12 1 15,-1 6-1-15,2 14 0 16,7 13 0-16,3 10 5 15,16 16-5-15,12 5-17 16,17 2 17-16,21-8 0 0,13-9-59 16,18-13-78-16,15-16-52 15,11-14-1-15,155-8-402 16</inkml:trace>
  <inkml:trace contextRef="#ctx0" brushRef="#br0" timeOffset="112858.33">2336 8193 1431 0,'18'8'252'0,"-1"-4"-162"0,15 6-12 0,10-4 11 0,0-6-43 0,5-4-2 16,6-4-39-16,-1-4-4 15,1-6 56-15,3-2-49 0,1-4 13 16,-3-2 6-16,0-2 1 15,-3-4 38-15,-9-4-66 16,-6-2 6-16,-5-2 22 16,-6-7-27-16,-12 1 4 15,-9-2 1-15,-10 2-5 16,-5 2 47-16,-12 2-15 16,-4 4-27-16,-2 0 60 15,-4 4-58-15,0 3 14 16,-3 3 5-16,3 5-25 15,-9-2 35-15,-5 5-37 16,-14 8 0-16,-3 6-10 16,-11 2 10-16,-6 10-1 15,3 4-5-15,4 8 6 0,12 6 4 16,11 7-4-16,13 9-18 16,11 10 3-16,21 12 9 15,18 10-6-15,29 6-28 16,26-2-133-16,20-1-4 15,144 73-334-15</inkml:trace>
  <inkml:trace contextRef="#ctx0" brushRef="#br0" timeOffset="124172.84">1536 3076 1018 0,'0'14'227'0,"2"2"-104"0,0 12-48 0,0-4 34 0,0-8 2 0,-2-6-30 15,0-6-25 1,0 0 23-16,0-4-25 0,-2 0 74 15,2-6-13-15,-2-4-64 16,2-6-28-16,-2-6 29 16,0-6 7-16,0-6-28 15,-1-4-30-15,1-4 50 16,2-5-40-16,2-3-1 16,3 2-10-16,1 8 0 15,6 0 9-15,5 10-9 16,-1 6 1-16,-1 8 23 15,-1 10-24-15,-1 8-23 16,-1 8 16-16,5 16 7 0,-1 12 9 16,4 8-9-16,-4 4 0 15,-3-5 5-15,3-8-5 16,-8-5 0-16,1-10 0 16,-1-8 0-16,-6-3 16 15,0-7-16-15,-2-2 0 16,2-4 12-16,-2 0-10 15,2-11 29-15,5-8-31 16,-1-8 1-16,4-7 16 16,1-1-17-16,-1-4 0 15,4 7-12-15,1 4 12 16,-1 4-1-16,3 6 0 16,-5 10-11-16,-3 6-2 0,4 10 14 15,-1 8-7 1,3 8 7-16,5 6 0 0,-3 2 0 15,6 4 0-15,-3-3 2 16,0-4 8-16,0 1-10 16,3-3 0-16,-6-3 2 15,-1-2-2-15,2-4-1 16,-3 0 0-16,4-7 1 16,-6 2 4-16,-1-1-4 15,5-4 0-15,-4-2 18 16,-2-4-18-16,4-4 33 15,1-2 28-15,0-8-49 16,6 2 59-16,-4-6-64 0,0-2-5 16,-7 2 23-16,-2-1-11 15,-3-1-7-15,-1 1-7 16,-1-2 2-16,-4 3 1 16,-4 4-3-16,-1 2-20 15,1 6 20-15,-2 6-24 16,-6 4 1-16,-5 12 16 15,-4 10 7-15,1 6-23 16,5 7 23-16,8-6-16 16,7 2 2-16,5-11 2 15,3-4 6-15,1-6-1 16,5-8 7-16,-3 0 12 0,2-8-6 16,5-6 6-1,0 0 15-15,5-8-8 16,-4-4-7-16,3 4-12 0,-3-2 15 15,-2 5-4-15,-7 6-11 16,-4 5-11-16,-2 2 5 16,1 2-6-16,-1 4 3 15,2 4 3-15,8 2 6 16,-5 0 14-16,3-2-14 16,5 0 0-16,-6-6 10 15,3-2 14-15,1-4 2 16,-1-2 1-16,-1-6-26 15,3 2 54-15,-3-6-55 16,0 2 1-16,3-1-5 16,-5 6 4-16,-2 3-6 0,-2 1-11 15,-1 6-59 1,4 1-37-16,-2 3-136 0,-1 6-112 16,-5 29-282-16</inkml:trace>
  <inkml:trace contextRef="#ctx0" brushRef="#br0" timeOffset="124873.3">1978 3327 1620 0,'-4'0'251'0,"4"0"-130"0,0-3 83 0,0 3-1 0,4-1-80 0,-4 1-21 0,6 0-20 16,9-3-13-16,5-3 20 16,16 2-58-16,6-4-23 15,5 2 41-15,3 2-49 16,-4 3-1-16,3 2-11 15,-13 1-99-15,-5 6-252 16,-22 35-332-16</inkml:trace>
  <inkml:trace contextRef="#ctx0" brushRef="#br0" timeOffset="125020.64">1978 3471 880 0,'0'-2'1241'0,"2"2"-1049"16,-2 0-37-16,4 0-25 15,9-2-37-15,7-2-76 16,11 2-5-16,14 0-24 16,8-2-113-16,92-37-582 15</inkml:trace>
  <inkml:trace contextRef="#ctx0" brushRef="#br0" timeOffset="129456.63">3218 1636 153 0,'0'-2'1545'0,"0"2"-1356"0,0 0-138 0,-4 0 20 0,4 0 34 16,0 0-77-16,4 0-28 16,-2 2 43-16,3 0-42 15,1 4 29-15,8 2 18 16,3 8 0-16,4 8 9 16,3 4-20-16,-2 8-29 15,7 6 56-15,0 5-58 0,2 3 12 16,0-2 3-1,1 0-10-15,-6-2 4 0,1-4-15 16,-2-6 0-16,-5-2 6 16,0-7-6-16,-6-5 0 15,-1-8 4-15,-5-2-3 16,0-8 6-16,-6-1-7 16,0 0-30-16,-4-2 6 15,0 3-186-15,-6-1-96 16,-25 1-355-16</inkml:trace>
  <inkml:trace contextRef="#ctx0" brushRef="#br0" timeOffset="129820.75">3497 2173 1631 0,'0'0'271'0,"0"0"-193"0,0 0 86 0,2 0 1 0,0 0-93 16,-2 4-29-16,9 0-41 15,2 9 34-15,0-1 1 16,2 2-7-16,3-3 15 15,-1 2-24-15,-1-8-12 16,3 2 65-16,2-6-31 0,1-2-5 16,5-6-10-16,3-7-27 15,6-1 28-15,-3-10-29 16,-3 1-21-16,-5-2-2 16,-3 0-128-16,-7-2-166 15,12-24-227-15</inkml:trace>
  <inkml:trace contextRef="#ctx0" brushRef="#br0" timeOffset="131670.76">3599 2667 1668 0,'0'-4'205'0,"0"4"-148"0,0 0 27 0,0-2 45 0,0 2-15 0,2 0-87 15,0-2-25-15,-2 2 40 0,1-2-41 16,2 2 19-16,-3 0 1 16,0 0-21-16,0 0 26 15,-3 4-26-15,3 12 0 16,-1 14 22-16,-7 22 4 15,-1 16-10-15,-2 6-16 16,-1-5 15-16,6-14-18 16,6-14 3-16,2-11 0 15,5-14 12-15,-3-8-12 16,5-14 27-16,4-6 30 0,10-12-20 16,6-12 37-1,0-8-29-15,2-1-45 16,-5-1 54-16,-6 4-54 0,-1 14 0 15,-11 8-1 1,-3 10-23-16,-3 8 23 0,0 10-52 16,1 6 15-16,8 8 26 15,6 6-43-15,-1-4 26 16,4-4 28-16,0-10 1 16,-2-6 1-16,3-5-1 15,5-10 0-15,-2 0 27 16,3-10-4-16,-2-5 4 15,-4-2 34-15,-2-6-23 16,-4 0 65-16,-6-4-26 16,-4-2-55-16,-5 2-22 0,-2 6 0 15,-7 7-63-15,-5 10-58 16,-1 8-182-16,-35 36-222 16</inkml:trace>
  <inkml:trace contextRef="#ctx0" brushRef="#br0" timeOffset="132021.25">4310 2745 1533 0,'-7'0'800'0,"1"2"-727"0,-10 2-73 0,-8 8 109 0,1 6-83 0,1 6-25 0,9 2 5 16,11 4-6-16,6-4-1 15,9 0 1-15,12-5 0 16,-1-10 48-16,10-7-30 16,1-4-5-16,-4-5 40 15,-6-5 7-15,-6-5 42 16,-5-3-12-16,-7 2-33 15,-7-6 43-15,-5 0-100 16,-7-4-21-16,-13-2 3 16,-8 4-94-16,-6 6-158 15,1 8-238-15,-41 2-383 16</inkml:trace>
  <inkml:trace contextRef="#ctx0" brushRef="#br0" timeOffset="133054.24">4465 2789 1620 0,'0'0'749'15,"0"0"-677"-15,3 2-57 0,-1 0-4 16,5 4 46-1,4 8-57-15,2 4 1 16,1 8 9-16,-3-6-1 0,0 2-3 16,-2-5-6-16,-5-10 6 15,-1 1 38-15,-1-5-43 16,-2-3 17-16,0 0 33 16,0-3 11-16,0-3 23 15,2-2-31-15,0-8-48 16,3-8-12-16,4-6-3 15,4 0-70-15,3 2 10 16,4 4-3-16,0 8 30 16,0 8 9-16,-5 12-18 15,1 6 49-15,-3 8-46 0,-1 10 12 16,-5 0 30 0,-1 4 6-16,-2-6 7 0,-2-4-7 15,3-8 0 1,-2-2 59-16,-3-8-28 0,0-4 13 15,0 0 20-15,0-1-4 16,1-6 17-16,4-7-77 16,2-5 9-16,1-8-23 15,6 1 14-15,4 2-54 16,2 4 15-16,-2 10 18 16,4 6 14-16,3 6-10 15,-3 2 10-15,3 6-10 16,1-2 17-16,-4 0-16 15,3-6 16-15,-2-2 8 0,-2-4 13 16,-1-6-21-16,5 0 0 16,-5-8 25-16,0-2-25 15,-8 2 1-15,1 0-1 16,-3 2 10-16,-10 4 16 16,0-1-26-16,-8 8-32 15,1 1 20-15,-4 6-10 16,-4 5-8-16,-6 12 22 15,6 5-16-15,1 4 18 16,12 0-99-16,12-2-4 16,0-6 95-16,5-4-16 15,4-8 24-15,-4-6 6 16,3-2 29-16,2-4 55 16,-4-4-9-16,4-4-27 0,-3 0 48 15,1-4-66-15,-3 4 3 16,-1-2-12-16,-3 6-21 15,-5-2 19-15,2 8-19 16,-4 0-21-16,1 6 8 16,-1 2 4-16,3 0-3 15,6 2 12-15,-4 2 0 16,2-4 12-16,-4-2-12 16,0-2 0-16,-1 0 68 15,-1-4-29-15,1 0 12 16,4-4 6-16,0-4-24 15,7 0 3-15,0-4-36 16,8 6-7-16,1 0-11 16,8 6 18-16,3 2-17 0,1 4-11 15,-2 2-14-15,-2 4-14 16,-6 2-128-16,1-4-182 16,16 4-607-16</inkml:trace>
  <inkml:trace contextRef="#ctx0" brushRef="#br0" timeOffset="133640.71">3802 3242 485 0,'-2'0'791'0,"0"0"-698"0,-4 0-29 0,3 0 43 0,2 2-13 0,1-2-32 0,0 0 14 0,0 0 58 15,0 0 11-15,1 0-8 16,2 0 11-16,5 0-56 16,7-2 5-16,10 4 10 0,12-4-55 15,13 2 49-15,8 0-61 16,2-2-28-16,2-4 15 15,-9 0-22-15,-3 0-5 16,-9 2-42-16,-7 2-135 16,-14 2-39-16,-6 4-246 15,-43 26 111-15</inkml:trace>
  <inkml:trace contextRef="#ctx0" brushRef="#br0" timeOffset="133854.99">3784 3429 957 0,'-2'0'846'0,"2"-4"-657"16,0 2-44-1,4-2 2-15,10-1-55 0,7 0-43 16,6-5-4-16,12 3-16 16,1 2-28-16,2 3 35 15,-1-1-36-15,-4-1-27 16,-1 3-114-16,37-7-465 15</inkml:trace>
  <inkml:trace contextRef="#ctx0" brushRef="#br0" timeOffset="136538">4682 4456 1335 0,'-3'-3'165'0,"1"-1"-87"0,-2 3 75 0,0-4-40 0,-3 1-47 0,-5 0-41 15,4 0 44-15,-3-4-22 16,2-2 16-16,-5-4 42 16,-2-2-66-16,-1-4-18 15,-10-8-3-15,-2-4-11 16,0-2 35-16,-8-8-42 16,-3-3 1-16,-1-5 20 15,-1 0-21-15,4-6-9 16,7-2-25-16,11 0-65 15,7-2-24-15,7 8 18 0,10 7 15 16,0 12 51-16,5 11-9 16,-3 8 28-16,-2 5 1 15,1 5-28-15,-2 0-101 16,-9-4-507-16</inkml:trace>
  <inkml:trace contextRef="#ctx0" brushRef="#br0" timeOffset="138071.47">4191 3589 1389 0,'-4'-2'263'0,"4"2"-221"0,0 0-42 0,0 2 83 0,0-2-35 0,-2 4-48 0,-2 8 21 16,-1 4 29-16,-3 2-13 15,0 5-1-15,-1-4-35 16,-1 3 40-16,0 0-30 16,1-1-10-16,-1-3 8 15,-5-7-8-15,7 2-1 16,0-8-6-16,-1 2 6 16,1-3-3-16,0 2 3 15,3-6-18-15,3 0 16 16,0 0-20-16,0-4 10 0,0 4 3 15,0 0 9 1,-1 0 7-16,0 4-7 0,3-4-4 16,0-4 3-16,0 4 2 15,3 0 0-15,0 0-1 16,-1 0-11-16,0 0-7 16,0-2 0-16,5 0-13 15,3-2 29-15,2-2 4 16,1-2 4-16,8 2-6 15,-6 2 0-15,5-3 16 16,3 4-16-16,2-4-6 16,-2 2-4-16,2 1 11 15,-3 2-2-15,0-2-6 16,-4 1 7-16,-2 3-30 16,-3 3 36-16,0 1-6 0,3 2 2 15,-1-1 8-15,-1 5 8 16,-1 1-12-1,-1-1-5-15,-1 0 49 0,-3 2-49 16,0-6 6-16,0 2 18 16,-3-7 11-16,-1 2 20 15,0-1-25-15,-2-2 4 16,3 0 31-16,2 4-57 16,-2-4 18-16,3 2-8 15,1-2-4-15,-4 0 5 16,-1 0-20-16,1 0 0 15,-1 0 13-15,-2 0-13 16,0 0-4-16,0 2 4 0,1-2 6 16,1 0 21-16,-2 0-27 15,-2 0 0-15,-2 0 25 16,-2 0-25-16,1 0-31 16,1 0-101-16,-4 0-68 15,-39 2-470-15</inkml:trace>
  <inkml:trace contextRef="#ctx0" brushRef="#br0" timeOffset="138855.47">4261 3555 1480 0,'-2'0'282'0,"0"2"-181"0,2-2-65 0,-3 2 64 0,0 0-2 0,3 0-68 0,-2 4-21 16,-2 6-9-16,0 6-9 15,-7 8-36-15,-41 61-468 16</inkml:trace>
  <inkml:trace contextRef="#ctx0" brushRef="#br0" timeOffset="141288.44">4243 3593 1202 0,'0'-2'216'0,"0"2"-168"0,0 0 116 0,0 0-5 0,0 0-63 16,0 0 15-16,0-2-18 15,0 2 4-15,0 0-7 16,0 0-25-16,0-2-8 16,0 2-12-16,0 0-35 15,0 0 47-15,0 0-57 0,0 0 0 16,2 0 9-16,-2 0-8 15,0 0-1-15,0 0 0 16,0 0 1-16,-2 0 2 16,2 0-3-16,0 0-21 15,8-10 21-15,-5 6-104 16,2 0 17-16,-3 0-9 16,2 2-22-16,1 0 65 15,-3 2-4-15,7-2 18 16,-7 2 39-16,3-2 1 15,-3 2-1-15,-2 0 0 16,0 0 0-16,0 2 45 16,-2-2-25-16,2 0-10 15,0 0 25-15,0 0-20 0,0 0-2 16,-3 0-7-16,3 0 6 16,0 0 6-16,3 0-18 15,-3 0-19-15,0 0 18 16,0 0-5-16,0 0-4 15,0 0 9-15,0 0 1 16,-5 10 12-16,5-2-11 16,2 0 7-16,1 0-4 15,-1 4-3-15,5-2 1 16,-1 6-2-16,5 2 1 16,1 2 23-16,-2 2-24 15,1-1 0-15,3-2 29 0,-3 2 2 16,-1-3-10-16,-2-6 17 15,1 2-22-15,-1-6 50 16,0 0-46-16,-6-4-7 16,0-4 29-16,-2 2-9 15,0-2-7-15,0 0-8 16,-2 0-18-16,2 0 61 16,0 0-55-16,0 0 0 15,0 0 21-15,2 0-15 16,-4 0-3-16,4-2-9 15,-2 2 6-15,-2 0 17 16,2 0-23-16,0 0 0 16,0 0 9-16,0 0-9 15,0 0-6-15,0 0-117 0,-18 18-195 16,-51 0-1549-16</inkml:trace>
  <inkml:trace contextRef="#ctx0" brushRef="#br0" timeOffset="144623.29">2418 1883 1277 0,'0'0'266'0,"0"0"-187"0,0 0 77 0,-2 0-31 0,2 0-43 0,0 0-8 0,0 0-67 0,0 0-6 16,0 0-1-16,0 2 0 16,0 0 1-16,0 0-1 15,0 2 0-15,0-2 17 16,2 2-17-16,-2-2 6 15,0-2-12-15,5 4 10 16,-3-4-10-16,2 0 6 16,0 0-45-16,4-4 45 15,-4 2-11-15,1-1 10 16,-3 2-5-16,-2-1 6 0,0 4 19 16,-2-2-10-16,2 0 9 15,-3 0 26-15,3 0-20 16,-2 0-3-16,2 0-21 15,2 0-7-15,1 1 6 16,3-1-168-16,27-1-340 16</inkml:trace>
  <inkml:trace contextRef="#ctx0" brushRef="#br0" timeOffset="147454.99">1701 5388 684 0,'-3'0'1182'0,"3"0"-911"0,0-2-91 0,-2 2-13 0,2-2 44 16,0 0-70-16,0-2-33 15,2 4-108-15,1 0 2 16,-3 0-20-16,2 0-30 0,1 0-135 16,3 0-168-16,23 0-243 15</inkml:trace>
  <inkml:trace contextRef="#ctx0" brushRef="#br0" timeOffset="147658.72">1750 5231 1864 0,'0'-2'352'0,"-3"2"-238"15,3-2 14 1,0 0 44-16,3 2-68 0,-1 0-52 16,0 2-52-16,2-2-70 15,8 4-83-15,-1 7-315 16,1 7-585-16</inkml:trace>
  <inkml:trace contextRef="#ctx0" brushRef="#br0" timeOffset="147856.81">1752 5184 1983 0,'2'0'256'0,"-2"0"-164"0,0-3-67 15,0 3-13-15,0 0 6 16,2 3-18-16,2 4-87 15,6 4-108-15,19 26-263 16</inkml:trace>
  <inkml:trace contextRef="#ctx0" brushRef="#br0" timeOffset="148071.15">1930 5432 1981 0,'-2'0'313'16,"2"0"-245"-16,0 0-20 15,0 0-11-15,-2 0 20 0,2 0-57 16,-2 0-48-16,2 0-60 16,0 6-99-16,-5 2-46 15,-8 18-262-15</inkml:trace>
  <inkml:trace contextRef="#ctx0" brushRef="#br0" timeOffset="149938.6">1961 5302 1598 0,'3'0'184'0,"-3"0"-94"0,0 0-40 0,2 0 62 0,-2-2-7 0,0 2-67 0,0 0 8 15,2-2-46-15,-2 4 8 16,0-2-22-16,2 0 14 0,0 2-88 16,4 2-76-1,0 8-399-15</inkml:trace>
  <inkml:trace contextRef="#ctx0" brushRef="#br0" timeOffset="151087.84">1847 5069 12 0,'0'0'971'0,"0"0"-971"0,3 4-123 0</inkml:trace>
  <inkml:trace contextRef="#ctx0" brushRef="#br0" timeOffset="151239.19">1843 5081 791 0,'0'2'133'0,"0"-2"-22"16,0 0 29-16,0 0 55 15,0 0-86-15,0 0-70 16,0 0-22-16,0 0-17 15,4 0-143-15,8-4-361 16</inkml:trace>
  <inkml:trace contextRef="#ctx0" brushRef="#br0" timeOffset="154389.9">1919 1622 850 0,'-2'0'718'0,"2"0"-654"0,-3 0 23 0,6 2 21 0,-3-2-1 0,2 0-20 0,-2 2-15 16,3-2-3-16,1 0 31 0,0 4-38 15,7-2 71-15,7 2-44 16,5 4-43-16,10-4 22 16,7 0-16-16,14 0-13 15,8-2-12-15,7 0-27 16,4-2 35-16,1 0-35 16,-1-2-8-16,-1-2 8 15,-1 0 6-15,-6 2-6 16,-9 0-10-16,-14 2-85 15,-18 0-20-15,-9 0-53 0,-11 2-62 16,-16 0 35-16,-11 2-85 16,-92 14-364-16</inkml:trace>
  <inkml:trace contextRef="#ctx0" brushRef="#br0" timeOffset="154606.51">2165 1755 1312 0,'0'0'297'16,"2"1"-135"-16,2-1-54 16,14 2 0-16,15 2 41 15,18-2-46-15,20 0 41 16,14 2-51-16,12-1-30 16,9-2-6-16,1-1-19 0,2-1-5 15,-6-2-33 1,-12 3-30-16,-10 0 29 0,-17 3-188 15,-20 0-147-15,23 4-45 16</inkml:trace>
  <inkml:trace contextRef="#ctx0" brushRef="#br0" timeOffset="155810.47">4711 1034 1267 0,'0'0'530'0,"0"0"-477"0,0 3 47 0,0-3 13 0,0 1-31 0,0 2-62 15,2 1-8-15,0 7 25 0,3 6-5 16,0 2-10-16,1 16 14 16,0-1-19-16,3 6-10 15,1 0-7-15,-4-4 11 16,3-6 4-16,-4-2-15 15,-4-14 0-15,2 0 7 16,-3-10-7-16,5 0 7 16,-5-2 7-16,0-4-13 15,2 2 152-15,-2-4-11 16,2-2-20-16,4-10-5 16,7-10-87-16,6-6-12 15,-1-10-11-15,1-2 10 16,6 2 8-16,-2 0-25 0,-4 9-6 15,-3 12 6 1,-4 3 0-16,-4 7 0 0,-1 5-1 16,-5 2-8-16,-2 6-18 15,2-4-5-15,-2 2-47 16,2 0-10-16,-2-4-80 16,3 8-95-16,17 0-293 15</inkml:trace>
  <inkml:trace contextRef="#ctx0" brushRef="#br0" timeOffset="156358.79">5194 1056 1356 0,'-2'-1'284'0,"2"-2"-182"0,-4 3 40 0,-6-1-29 0,-3 1-62 0,-11 4 36 0,-4 1-32 0,5 4 8 15,-4 3 38-15,7-2-49 16,3 2-8-16,7-2-31 16,8-6-12-16,2 2 20 15,2-2-21-15,3 2 0 16,12 6 0-16,2 0 12 15,4 4-3-15,2-2-9 16,2 4 6-16,-7 0 13 16,-2-2-19-16,-7 2 0 15,-6-2-7-15,-5-2 14 16,-5 0-1-16,-4 0-6 16,-6 0 1-16,-6 2 23 0,-3 0-24 15,-3-6 0-15,-1 2 1 16,-8-1-1-16,2-6-84 15,-4 5-237-15,-57-21-598 16</inkml:trace>
  <inkml:trace contextRef="#ctx0" brushRef="#br0" timeOffset="157255.57">4588 1704 1454 0,'3'0'179'0,"-3"0"-101"0,0 0 82 0,1 2-35 0,2-2-83 0,4 4-41 0,8 6 90 0,5-2-25 0,7 6 3 0,2-4 2 0,9 0-1 0,7-2 1 16,8 0-46-16,3-6-11 15,0-4 52-15,0 0-53 16,-4-5-4-16,2-4-3 16,0-1-5-16,-2-6 18 15,0 0-19-15,-7-4 0 16,-3-6 32-16,-2-2-23 16,-1-8 6-16,-2-2-1 15,-3-2-13-15,-1-2 14 16,-4-1-15-16,-4 5 0 15,-4 2 5-15,-5 2-5 16,-5 4 0-16,-6 4 1 16,-3 2 5-16,-4-2 13 15,-9 2-19-15,2-4 2 0,-3-1 22 16,1 3-24-16,-2 1 0 16,0-8 0-16,2 5 9 15,-1 0 11-15,-3 0-20 16,-3 4-12-16,-6 4 4 15,-3-2 8-15,-12 4-9 16,-3 2 8-16,-4-2 2 16,-5 2-2-16,3 4 1 15,2-1 0-15,-1 6-2 0,-4 0 2 16,-3 4-1 0,-4 3-13-16,0 2 14 15,-4 4-3-15,2 2 3 0,-3 6 0 16,5 6 5-16,8 4-5 15,3 6-2-15,5 6 2 16,3 14 0-16,3 10-5 16,8 14 5-16,6 7-9 15,6-1 9-15,14 2 0 16,4-8 1-16,10-6-7 16,0-1 12-16,2-7 3 15,8-8-9-15,-2-10 0 16,7-4 8-16,2-10-7 15,5-4-1-15,5-6 0 16,13-4-66-16,3-4-91 0,106 0-379 16</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2:24:28.027"/>
    </inkml:context>
    <inkml:brush xml:id="br0">
      <inkml:brushProperty name="width" value="0.05292" units="cm"/>
      <inkml:brushProperty name="height" value="0.05292" units="cm"/>
      <inkml:brushProperty name="color" value="#FF0000"/>
    </inkml:brush>
  </inkml:definitions>
  <inkml:trace contextRef="#ctx0" brushRef="#br0">453 3858 941 0,'-9'-28'574'0,"0"16"-506"0,-2-4-49 0,-27 48-10 0,-76 88-8 0,-133 81 17 0,45 3-8 0,79-114-1 0,67-55 2 0,3-5 1 0,-1-2-12 0,-59 36 0 0,-70 46-2 15,-45 83-50-15,-75 186-124 0</inkml:trace>
  <inkml:trace contextRef="#ctx0" brushRef="#br0" timeOffset="7720.96">1378 9992 927 0,'0'0'252'0,"0"0"-72"15,0 0-3-15,2-2-45 16,-2 0-36-16,2 0-19 16,-2-2 23-16,2 2 11 15,-2-4-18-15,0 2-1 16,0 2 1-16,0 0 9 16,0-2-17-16,0 2-7 15,2 0-4-15,-2 2-20 0,0 0-14 16,0 0-11-1,0 2-14-15,2 0-11 0,2 10 4 16,2 10-2-16,-2 12 21 16,5 6-20-16,0 7 7 15,0-6-13-15,2 1-1 16,-5-7 1-16,-1-3-1 16,0-5 7-16,-5 0-7 15,-2-3-58-15,-2 0-100 16,-2 0-148-16,-2-4-163 15,-5 6-331-15</inkml:trace>
  <inkml:trace contextRef="#ctx0" brushRef="#br0" timeOffset="8886.68">1868 10064 1235 0,'0'0'281'0,"-2"0"-190"0,2 0-11 0,-2 2 26 16,-3-2-11-16,3 0-7 0,-5 0-25 0,2 2-10 0,-3 0 13 0,1 4 15 0,1 2-17 0,-4 10-28 16,4 8-15-16,1 4 2 15,3 8-11-15,4-3-11 16,5 1 11-16,4-9-3 15,3-2-9-15,-2-7 1 16,5-8-1-16,-2-6 15 16,3-4 21-16,2-6-18 0,0-8-3 15,2-2-10-15,-1-8-4 16,-2-6-1-16,-1 0 12 16,0-2-10-16,-9-3 5 15,-7 6 4-15,-4 2-4 16,-2 5-6-16,-8 6-1 15,1 8 0-15,-5 6-19 16,-1 6-44-16,-3 8-56 16,-5 2-50-16,5 4-145 15,-16 24-998-15</inkml:trace>
  <inkml:trace contextRef="#ctx0" brushRef="#br0" timeOffset="9392.54">2574 9908 1752 0,'2'-2'258'0,"-2"-3"-180"16,3 2-9-16,1-1 28 0,-2 4 14 0,-2 0-37 0,0 0-25 0,2 6-37 0,2 8 26 0,6 8 20 0,-1 10-8 0,7 8-35 15,-5 2-5-15,-3 0-9 16,2 4-1-16,-4-2-39 16,-6-1-147-16,0-10-189 15,-20 22-376-15</inkml:trace>
  <inkml:trace contextRef="#ctx0" brushRef="#br0" timeOffset="9771.58">2585 9883 1746 0,'6'-3'264'0,"2"3"-199"15,7 0 16-15,5 0 37 16,3 3-34-16,0 4-25 16,2 9-2-16,7 2-8 15,-1 14-4-15,0 4-13 16,-2 6-13-16,-2 2 2 16,-9 0-21-16,-1-2 1 0,-8-2 10 15,-6-1-2 1,-6-7-9-16,-6-6 0 0,-1-4 15 15,-7-4-13-15,-2-4-2 16,-6-4 0-16,-4-2-26 16,0-8-20-16,-2-2-28 15,4-8-67-15,3-6-97 16,-29-28-113-16</inkml:trace>
  <inkml:trace contextRef="#ctx0" brushRef="#br0" timeOffset="10203.45">3135 10251 1629 0,'5'2'478'15,"4"-2"-436"-15,4-2-10 16,8 0 34-16,-6-4 1 16,1-4-17-16,-3 3-1 15,-4-2 38-15,0-4-25 16,-5 3-19-16,1-3-17 0,-3-6-1 16,2 1-20-1,-10 0-4-15,1 0-2 16,-1 0 1-16,-6 8-13 15,1-2-35-15,-7 8 21 0,-1 6 18 16,-8 10-6-16,-2 6 3 16,4 8 3-16,0 5 9 15,12 2-1-15,9 6-13 16,8-6-11-16,9 3-40 16,10-3 14-16,6-5 20 15,7-6-13-15,1-6-43 16,4-8-147-16,50-20-562 15</inkml:trace>
  <inkml:trace contextRef="#ctx0" brushRef="#br0" timeOffset="10605.65">3840 10108 1323 0,'-2'0'213'0,"-1"0"-110"0,-1-2 5 0,-2 0 6 0,-2 2 8 0,-5-2-29 0,-2 4-17 0,1 2-7 16,-8 10 20-16,-1 4-41 0,-1 10 7 0,4 0 1 0,5-2-35 15,7 1 12-15,8-5-5 16,4 0-7-16,2-2 12 16,7-4 12-16,0 0-12 15,3 0-6-15,7-4-12 16,-4 0-9-16,8-6-6 15,4-2-109-15,7-8-251 16,60-32-1263-16</inkml:trace>
  <inkml:trace contextRef="#ctx0" brushRef="#br0" timeOffset="10936.81">4257 10120 1893 0,'6'0'279'0,"1"-3"-207"16,13 3 93-16,0-3-39 16,6 1-48-16,1 0-30 15,-2 0-19-15,2 0-29 16,-5-2-8-16,-2 2-122 16,13-18-404-16</inkml:trace>
  <inkml:trace contextRef="#ctx0" brushRef="#br0" timeOffset="11937.15">5330 9970 168 0,'0'-2'1713'0,"0"4"-1444"0,0-4-193 0,0 6-32 0,7 6-11 0,0 10 51 0,1 12-15 0,3 4-32 0,-3 6-14 0,0 0-16 0,-1-2-7 0,-1-3-53 16,-4-3-116-16,2-8-157 15,-12 12-586-15</inkml:trace>
  <inkml:trace contextRef="#ctx0" brushRef="#br0" timeOffset="12370.87">5452 9932 1248 0,'19'-2'376'0,"-4"-2"-202"0,21 8-15 15,0 2-7-15,-1 8-52 16,-4 6-14-16,-4 4-34 16,-12 8-26-16,-3 0-2 15,-16 2-13-15,-14 2-11 16,-11-4-10-16,0 1-17 16,-5-9 16-16,5-5-14 0,9-2-13 15,5-5-23-15,13-6-32 16,8-2-15-16,7-3 27 15,10 4 43-15,8 1 23 16,4-2 10-16,4 4 5 16,-4 6 0-16,-10 0 15 15,-3 2 52-15,-8 2 26 16,-6-4-19-16,-8 6-22 16,-4 0-11-16,-5 0-10 15,-7 0-1-15,-6-6-13 16,-2-2 1-16,-5-6 3 15,0-4-6-15,4-2-15 16,3-4-56-16,4-4-137 16,-4-38-338-16</inkml:trace>
  <inkml:trace contextRef="#ctx0" brushRef="#br0" timeOffset="12737.16">6003 10463 1767 0,'0'2'354'0,"0"-2"-169"0,0 0-62 0,0 4-9 0,0 4-60 0,0 2 40 0,0 6-49 0,-4 6-31 0,-1-1-10 0,-1-2-4 0,-5 2-111 15,-3-6-108-15,-21 6-337 16</inkml:trace>
  <inkml:trace contextRef="#ctx0" brushRef="#br0" timeOffset="13156.15">6222 10060 2019 0,'0'2'457'0,"3"-2"-418"16,1 4-24-16,2 8 65 0,3 2 4 15,-1 14-20-15,8 1-31 16,-5-2 0-16,3 1-18 16,-3-3 8-16,2-1-10 15,-1-8-1-15,-4-4-11 16,-1-2 5-16,4-4-5 16,-4 0 0-16,-1-4 1 15,1-2 5-15,0-2-5 16,4-4 13-16,-2-10-14 15,3-7 11-15,0-10-12 16,-1-6 0-16,-3-1-48 16,-6 0-32-16,0 2-34 15,-4 8-33-15,0 6-85 0,-6-26-232 16</inkml:trace>
  <inkml:trace contextRef="#ctx0" brushRef="#br0" timeOffset="13587.25">6811 10447 2273 0,'0'0'378'0,"6"4"-286"0,-6 2-70 0,0 4 19 0,-6 8 19 0,2 7-26 0,-5 4-23 0,-1 6-11 0,-4-5-51 15,-1-5-121-15,1-3-301 0,-8-9-867 16</inkml:trace>
  <inkml:trace contextRef="#ctx0" brushRef="#br0" timeOffset="14205.89">7064 10204 1949 0,'0'0'366'0,"2"0"-264"0,-2 3-39 0,7 2 6 0,-3 8 20 0,5 2-28 0,0 3-19 0,2 3-24 0,-2 1 2 0,-2 4-11 16,-3 0-5-16,-4 6-4 0,-2 0-102 15,-3-2-139-15,1 0-258 16,-18 0-394-16</inkml:trace>
  <inkml:trace contextRef="#ctx0" brushRef="#br0" timeOffset="14543.81">7066 10076 1832 0,'4'-6'296'0,"3"0"-212"16,4-4-9-16,5-2 36 16,9 6-36-16,1 4-8 0,3 6 1 15,7 10-7-15,2 8-5 16,1 6 10-16,-3 8-18 16,-2 2-21-16,-9 4-14 15,1-2-5-15,-8 1-8 16,-7-1 0-16,-5-4-9 15,-8-4-6-15,-7-6 0 16,-3-2-16-16,-7-8 5 0,-5 0-1 16,-3-4-16-16,3-3-2 15,-5-6-44-15,0-1-37 16,6-2-93-16,-1-5-84 16,2-32-581-16</inkml:trace>
  <inkml:trace contextRef="#ctx0" brushRef="#br0" timeOffset="14903.85">7734 10034 1864 0,'5'0'312'0,"4"-2"-230"0,6-2 35 0,5-2 9 0,7 2-72 0,0 0-34 0,2 4-20 0,2 0-2 0,0 0-79 0,1 2-178 0,20-2-328 16</inkml:trace>
  <inkml:trace contextRef="#ctx0" brushRef="#br0" timeOffset="15103.87">7899 10164 1795 0,'3'18'263'16,"3"0"-152"-16,8 13 15 15,-3 5 34-15,2-6-65 0,-6-2-67 16,2 0-28-1,-7 4-106-15,-2-4-176 16,-27 28-459-16</inkml:trace>
  <inkml:trace contextRef="#ctx0" brushRef="#br0" timeOffset="16953.93">1473 11422 1643 0,'-2'-3'448'0,"4"3"-310"0,-2-1 12 0,0-3-27 0,2 4-4 0,-2-2 8 0,0 0-28 0,3 2-27 0,-3 0-36 16,0 2-24 0,0 0-12-16,4 10 2 0,1 16 1 15,0 12 9-15,1 10-2 16,0 0-8-16,-1 2-2 16,-1-5-15-16,-1-10-54 15,-1 0-89-15,-2-10-113 16,-5 24-335-16</inkml:trace>
  <inkml:trace contextRef="#ctx0" brushRef="#br0" timeOffset="17503.96">1899 11373 1638 0,'2'-1'298'0,"-2"1"-181"0,0 0 6 0,0 1 12 0,5 9-36 0,-3 5 15 0,0 9-16 16,2 10-20-16,1 0-26 15,-2 2-5-15,-1-2-23 16,-4 0-24-16,-1 2-8 16,-4 2-139-16,-26 55-339 15</inkml:trace>
  <inkml:trace contextRef="#ctx0" brushRef="#br0" timeOffset="18120.97">2728 11346 1899 0,'0'0'333'0,"0"0"-233"0,2 1-49 0,0 3-22 0,3 14 44 0,-1 9 29 0,3 11-42 0,4 8-21 0,-2 2-15 0,-1 0-19 15,0-2-5-15,-4-8-83 16,-6-2-142-16,-21 15-342 16</inkml:trace>
  <inkml:trace contextRef="#ctx0" brushRef="#br0" timeOffset="18504.4">2734 11283 1909 0,'7'-4'282'15,"5"0"-205"-15,5 0 11 0,8 4 37 16,-3 4-56-1,5 10-15-15,0 4 1 0,4 12-7 16,0 2-22-16,-7 7-10 16,1 1-5-16,-7 2 4 15,-1 2-6-15,-9 0 0 16,-6-2-3-16,-7-4-1 16,-6-2-4-16,-10-1 6 15,2-6-7-15,-8-2 8 16,-4-5-1-16,0-2-6 15,-5-4-1-15,3-6-1 16,0-2-47-16,6-6-84 16,2-6-169-16,-4-40-280 15</inkml:trace>
  <inkml:trace contextRef="#ctx0" brushRef="#br0" timeOffset="19004.4">3194 11680 2025 0,'6'-2'274'0,"0"-2"-203"16,13 1 8-16,-1-8 7 15,4 4-46-15,-4-2-11 16,2-3-10-16,-5 0 4 0,-2-2-7 16,1-2-2-16,-5 4-7 15,-5-4 5-15,4 0 5 16,-4 0-8-16,0 2-8 16,-2 0 0-16,-2 4-1 15,-4 2 0-15,-2 4-21 16,-6 2-10-16,-6 2 13 15,-2 2 9-15,-5 6 7 16,1 6-8-16,2 2 9 16,4 8 0-16,3 2-6 15,3 6 6-15,8-4 1 16,6 0 0-16,6-4 0 0,15-4 6 16,2-2 12-16,10-6-3 15,5-2 10 1,3-6-1-16,-1 0-15 0,-4-1-1 15,0-6-8-15,-4 3-53 16,-8-1-110-16,3-6-215 16,34-22-664-16</inkml:trace>
  <inkml:trace contextRef="#ctx0" brushRef="#br0" timeOffset="19287.82">3827 11448 752 0,'-2'0'1299'0,"-4"0"-1118"0,0 6-113 0,-7 2 50 0,-3 8 13 0,-7 8-23 0,2 4-26 0,-2 4-5 16,5-2-22-16,7 0-16 15,2-4-16-15,9-3 1 16,7-1-11-16,-1-8-5 16,4 0-8-16,3-5 1 15,7-3-1-15,2 1-64 16,13-7-189-16,71-32-472 0</inkml:trace>
  <inkml:trace contextRef="#ctx0" brushRef="#br0" timeOffset="19955.55">4733 11526 1298 0,'-2'-4'737'0,"2"4"-599"16,0 0-46-16,0-2 73 0,2 2-18 0,0-2-11 0,0 0-47 0,3 0-34 0,4 2-4 0,4-2 5 16,8 0-17-16,2 0-12 15,5 0-2-15,0-2-1 16,-1 0-9-16,-6 0-14 16,-8 2 0-16,-4 2-1 15,-5 0 0-15,-4 0-22 16,-4 2-14-16,-8 0-15 15,-11 4 37-15,-14 0 13 16,-11 4-5-16,-4 2 6 16,1-2 1-16,9 0 0 15,4-4 0-15,11-4 5 0,11-2-6 16,7 2-9-16,9-2-30 16,0 0-10-16,3 0-11 15,1-2-8-15,-2 2-32 16,1 0-107-16,-8-6-271 15</inkml:trace>
  <inkml:trace contextRef="#ctx0" brushRef="#br0" timeOffset="21571.29">4239 10243 857 0,'0'-3'786'0,"-3"-1"-643"0,6 4-82 0,-3-1 25 0,0-1 16 0,2 2 1 0,-2-2-25 0,0 2 3 0,4 0 18 0,-2-2-3 16,5-1-24-16,2 2-9 15,4-3 8-15,1 0-29 16,1-2-15-16,3 2-2 16,0 0-7-16,9 0-7 15,-3-2-4-15,7-1-5 0,3 2 4 16,-3 0-6 0,-4 1 0-16,0-4 5 0,-8 4-4 15,-3 0-1-15,-7 2 1 16,-3 1-1-16,-3 1 1 15,0 0 0-15,-3 0 7 16,0 0 4-16,0 0 3 16,-3 0-2-16,3 0 1 15,-3 1-7-15,3-1 1 16,-1 0-8-16,-2 0-14 16,3 0-44-16,-2 2-98 15,0 4-140-15,-13 21-185 16</inkml:trace>
  <inkml:trace contextRef="#ctx0" brushRef="#br0" timeOffset="24971.52">4368 11590 1773 0,'-3'0'265'0,"3"0"-208"0,-2 0-45 0,2 0-3 0,0-2 8 0,0 2 8 0,2 0 7 0,-2 0 2 0,0 0 5 0,3 0 15 16,-3-2 2-16,0 2-26 0,2 2 1 15,0-2-10-15,4 2-10 16,6 2 10-16,13 4 7 16,10-4-2-16,12-2-5 15,11-2-2-15,11-4 1 0,0-2-8 16,7-4-2-16,-2 0 5 16,-3-2-4-1,-7 2-10-15,-8 4-1 0,-14 0-1 16,-15 4-5-16,-14 2-75 15,-10 8-172-15,-52 28-118 16</inkml:trace>
  <inkml:trace contextRef="#ctx0" brushRef="#br0" timeOffset="26908.7">1550 12944 684 0,'-3'-3'938'0,"3"3"-720"0,3-1-67 0,-3-2-10 0,0 2-33 0,2 1 0 0,-2 0 11 0,0 1-46 0,0 3-28 0,-2 11-21 0,-1 7 29 0,0 10-16 16,3 8-17-16,-2 0-19 16,0 0-1-16,0-2-1 15,0-2-73-15,-3-4-95 16,1 3-85-16,-21 19-309 16</inkml:trace>
  <inkml:trace contextRef="#ctx0" brushRef="#br0" timeOffset="27438.86">1810 12936 1393 0,'2'-2'485'0,"2"-4"-413"16,8 0-42-16,1 0 51 15,3-1-8-15,1-1-4 16,-1 4-1-16,-5 1-14 16,0 3-24-16,-6 7-17 15,0 10 4-15,-8 11 14 16,-2 10-8-16,-3 8-10 16,-10 4-12-1,2-6-1-15,-4-6 1 0,3-4 11 16,-4-9-12-16,8-6 16 15,1-6 5-15,8-8 0 16,2-2-3-16,4-3 3 0,2 0-12 16,8 0 6-1,8 0 5-15,4-3-8 0,7 2-8 16,3-3-4-16,-1-2-6 16,4-1-115-16,2-1-143 15,68-17-478-15</inkml:trace>
  <inkml:trace contextRef="#ctx0" brushRef="#br0" timeOffset="28038.57">2998 12781 1596 0,'0'-2'651'0,"0"2"-539"0,-2-1-82 0,4 1-4 0,-2 1 8 0,0-1 17 0,0 0 17 0,-2 0-11 0,4 0 1 0,-2 2-28 0,0 6-29 15,2 6 20-15,0 8 0 0,2 8-20 16,-1 5 8-16,1-2-8 16,0 3-1-16,-2-1-49 15,-2-1-57-15,-2-4-86 16,-4-6-165-16,-30 18-471 16</inkml:trace>
  <inkml:trace contextRef="#ctx0" brushRef="#br0" timeOffset="28464.25">2875 12737 1484 0,'9'-4'199'16,"-3"2"-107"-16,8 0-2 16,6 0 48-16,-2 4-42 15,4 2 4-15,0 4-17 16,7 4-4-16,0 4 10 16,7 4-29-16,-3 2-18 15,-2 4-21-15,0 5-9 16,-8 1 4-16,-3 2-5 15,-9 0-11-15,-4 0 1 16,-10-4 10-16,-1-4-10 16,-11 0-1-16,-1-6-1 0,-5 0 1 15,-4-6 12-15,-4 1-11 16,4-4 5-16,-4-1 2 16,2-4-7-16,0-2-1 15,2-4-6-15,4 0-26 16,0-4-38-16,8 0-146 15,4-16-253-15</inkml:trace>
  <inkml:trace contextRef="#ctx0" brushRef="#br0" timeOffset="28971.07">3391 13016 1801 0,'8'-2'276'0,"0"2"-203"0,11-4-50 0,4 0 13 0,4-4-14 0,-4 2-7 0,-1-2 42 0,-2-6 11 0,2 2-17 0,-1-5-9 16,-2 2-8-16,-5-2-22 15,-3 2 3-15,-7 0-6 16,-2 5-3-16,-2 2-6 16,-4-2 0-16,0 5-10 15,-7 2-4-15,-5 3 8 16,-8 8-4-16,-6 6 10 15,-5 8 0-15,3 7 1 16,3 1 5-16,6 4-12 16,11-4 7-16,8-4-2 15,4-2 0-15,6-4 1 16,10-6 16-16,1 2 6 16,8-8 4-16,2 0 13 0,4-4-17 15,3-4-4-15,1 0-18 16,-2-4-44-16,6-4-92 15,-1-2-208-15,51-36-575 16</inkml:trace>
  <inkml:trace contextRef="#ctx0" brushRef="#br0" timeOffset="29325.38">4139 12823 1654 0,'0'2'345'0,"-3"1"-254"0,-6 6-62 0,-2 4 46 0,-9 6 34 0,0 3 10 0,0 1 4 0,2 0-24 0,5 2-21 0,4-5-11 0,7-6-14 16,4 2-20-16,4-6-11 15,3 2 8-15,3-4-9 16,1 0-12-16,3-4-9 16,1-4 10-16,4-2-10 15,5-6-80-15,12-6-178 16,114-79-557-16</inkml:trace>
  <inkml:trace contextRef="#ctx0" brushRef="#br0" timeOffset="30454.85">4579 12914 180 0,'0'0'1517'0,"0"0"-1247"0,0 0-178 0,5 0-67 0,2-2-11 0,2 4 19 0,6-4 7 0,1 2-13 0,1-3-9 0,4 2-17 15,-4 1-1-15,3-4-110 16,34-9-338-16</inkml:trace>
  <inkml:trace contextRef="#ctx0" brushRef="#br0" timeOffset="30994.67">5190 12721 1843 0,'0'0'339'0,"0"0"-222"0,0 2-18 0,0 0-48 16,0 6-21-16,0 10 57 0,-2 9-3 0,2 6-17 0,2-1-25 0,0 3-18 0,3-1-5 15,1-5-18-15,0 2-2 16,0-5-100-16,-4-4-139 16,-12 14-362-16</inkml:trace>
  <inkml:trace contextRef="#ctx0" brushRef="#br0" timeOffset="31487.23">5415 12717 1444 0,'0'0'328'0,"6"-4"-254"16,2 4-53-1,2-2 6-15,6 0 10 16,6 0 11-16,1 2 12 0,4-2 24 16,2 0-18-16,-3 0-18 15,2 0 15-15,0-2-21 16,-2-2-12-16,-1 4 12 15,-5 0-1-15,-2 0-4 16,-9 2 1-16,-4 0-1 16,-5 0 4-16,-5 6-5 15,0 12 37-15,-2 6 4 16,-1 12-46-16,-6 0-16 16,5 2 0-16,1-3 5 0,1 1-20 15,-2-7 12-15,0 0-12 16,2-7-8-1,1-2-23-15,-1-4-79 0,0-4-115 16,-2 0-249-16,-1-6-566 16</inkml:trace>
  <inkml:trace contextRef="#ctx0" brushRef="#br0" timeOffset="32071.52">6173 12717 1438 0,'0'0'318'0,"0"0"-213"0,0-4 0 0,0 4 42 0,0 0 5 0,0 0-5 0,-2 4-42 0,2-2-21 0,0 6-44 0,-3 10 17 0,6 8-15 16,-1 10-18-16,0 4-15 0,4-1-9 16,1-3-20-16,-5-4-86 15,-2-4-109-15,-15 18-280 16</inkml:trace>
  <inkml:trace contextRef="#ctx0" brushRef="#br0" timeOffset="32504.56">6181 12675 1976 0,'7'-2'259'0,"2"2"-179"16,7-2-5-16,10 0-17 15,1 2-14 1,-2 4-7-16,4 0 10 0,-5 2-14 15,3 6 9-15,-5 2 6 16,-1 4-20-16,-4 4 1 16,1 7-10-16,-3-2 1 0,1 7-13 15,-7-4-7 1,-3 1-6-16,-6-3 5 0,-4-2 1 16,-5-8 0-16,-7 2 0 15,-3-2 0-15,-6-2 0 16,0-6-27-16,-4 4-24 15,3-8 2-15,0 0-34 16,-1-2-44-16,6-2-50 16,1 0-35-16,-6-18-131 15</inkml:trace>
  <inkml:trace contextRef="#ctx0" brushRef="#br0" timeOffset="33021.65">6723 12879 1822 0,'11'0'282'0,"-2"0"-195"0,11 0-15 0,7-1-5 0,-6-1-20 0,2-2 10 0,-3-3 1 0,3-3-13 0,-4 2-3 16,4-2-9-16,-8-4-1 0,-1 5-11 15,-8-4-6 1,-1 3-6-16,-3-2-2 0,-4 4-6 15,-5 2-1-15,-8 0-24 16,-5 4-3-16,-9 8 10 16,0 0 16-16,-2 6-1 15,1 6 2-15,10 4-6 16,3 0 6-16,10 3-1 16,5-2 1-16,7-2 11 15,3-7-10-15,7 1 21 16,1-2-2-16,5-5-2 0,-2-2-6 15,6-4-3 1,-3-2-9-16,3-2-53 0,1 0-82 16,3-5-129-16,52-16-245 15</inkml:trace>
  <inkml:trace contextRef="#ctx0" brushRef="#br0" timeOffset="33293.75">7276 12771 1652 0,'-5'2'226'0,"-2"3"-110"16,-8 6 20-16,-5 1-2 15,1 6-32-15,0 2 30 16,10-5-35-16,2 3-31 15,10-4-6-15,3-3-4 16,7 6-23-16,3-5 7 16,4-1-13-16,7-4-5 15,4-3-22-15,7-2-24 16,2-6-106-16,4-2-238 16,64-43-661-16</inkml:trace>
  <inkml:trace contextRef="#ctx0" brushRef="#br0" timeOffset="35588.49">8880 12537 1260 0,'-2'0'649'0,"0"0"-565"0,-4-2-42 0,4 2 41 0,-4-2-31 0,-5 2-4 0,-7 0-1 0,-6 2-10 0,-1 4-10 15,-6 4 5-15,0 1-8 0,-3 6 21 16,-2 1 1-16,7-2-7 16,7 2-15-16,2-2-24 15,11-2-1-15,5 0-5 16,4-2 0-16,4-2 6 15,1-2-1-15,3-4-15 16,6-2 16-16,-3-2 5 16,2-4 3-16,5-2-2 15,-4-6-5-15,6 0 13 16,0-4-14-16,-3 0 0 16,4-4 0-16,-7 0 0 15,5 4 1-15,-8 8 5 16,-2 2 3-16,-6 6-8 15,-1 4-1-15,2 6 6 16,2 12 6-16,8 8-10 0,4 4-1 16,6-4 5-16,1-4-6 15,6-6-26-15,0-6-2 16,5-8 7-16,-7-8-14 16,4-2-11-16,-2-8 22 15,-6-4 23-15,4 0-5 16,-5-4 6-16,-4-2 0 15,1 2 0-15,-6 0 2 16,-1-2-1-16,-1 4 0 16,-5-2-1-16,0 2 0 15,-6 1 1-15,2 6 8 0,-6-3 17 16,2 2 8 0,-2-2-7-16,-2 4-7 0,-4 2-14 15,-3 1-6 1,-5 5 0-16,-1 4 0 0,-3 1 1 15,0 5 1-15,4-2 2 16,8 2 2-16,8 2-6 16,4-1 2-16,11 1-2 15,7 5 16-15,8-1-1 16,7-4-1-16,4 2-13 16,-1-2 0-16,0 0 9 15,-7 4-10-15,-4 2-5 16,-9 0 5-16,-11 2 1 15,-11 2 8-15,-7 4 2 16,-9-2-10-16,-1 2 1 0,-10-4-2 16,-3-4-8-16,-1-2-14 15,4-6 6-15,2-6 16 16,9-4 1 0,5-2 8-16,9-4-2 0,4-6-7 15,6-2-39-15,13-4-9 16,4 0-35-16,10 0-62 15,65-36-312-15</inkml:trace>
  <inkml:trace contextRef="#ctx0" brushRef="#br0" timeOffset="36055.15">9686 12446 899 0,'0'0'963'0,"0"0"-845"0,0 0-64 0,0 0 38 0,0 0-44 0,0-2 30 0,-2 4 4 0,0-2-10 16,-9 2 3-16,2 7 2 15,-10-2 10-15,4 8-8 16,-1-4-37-16,1 6-19 15,6-3-23-15,7 4 0 0,9-2-1 16,11 4 1-16,4-4 6 16,7 2-5-16,4-2 13 15,-2-4-14-15,-2 2 0 16,-2-4 0-16,-9 2 0 16,-9-2 1-16,-5 0-1 15,-2 2 0-15,-8 2 5 16,-1 2-5-16,-7 2 1 15,-5 0 0-15,-1 0 11 16,-7-8-11-16,4-2 9 16,-1 0-9-16,4-8 8 15,2 0-9-15,7-4-13 16,7-4-65-16,4-4-96 16,8-6-87-16,9-4-89 15,51-40-436-15</inkml:trace>
  <inkml:trace contextRef="#ctx0" brushRef="#br0" timeOffset="36271.68">9971 12553 1788 0,'0'0'273'0,"2"4"-168"15,1 4 32-15,-1 8-13 16,-1 4-50-16,7 2-28 15,-1-4 16-15,1 2-26 16,0-4-29-16,1-4-7 16,-3-2-17-16,3-4-124 0,-5-6-150 15,-4-28-593-15</inkml:trace>
  <inkml:trace contextRef="#ctx0" brushRef="#br0" timeOffset="36454.46">9920 12336 2354 0,'0'0'300'16,"0"2"-216"-16,-1 0-47 15,1 2-37-15,0 4-70 0,0 4-134 16,4-2-251-16,0 10-772 15</inkml:trace>
  <inkml:trace contextRef="#ctx0" brushRef="#br0" timeOffset="38489.58">10258 12507 1491 0,'0'0'201'15,"-2"0"-141"-15,0-3 51 16,-2 2-32-16,-5-4-13 16,-3 4 41-16,-1-2-17 15,-7 6 3-15,1-2-45 16,-6 9-26-16,4-2-7 16,2 6-7-16,5 3-8 15,8 1-1-15,8 2-8 16,4 0-21-16,15-2-16 15,-3-4-5-15,7-6 27 16,0-4 1-16,2-6 10 0,-2-4 13 16,0 0 1-16,-8-2 0 15,3-2 7-15,-9 0 29 16,-1 2 10-16,-2 0 2 16,-5 4 23-16,-1 4-9 15,0 0-40-15,-2 4-16 16,0 14-1-16,2 12 24 15,2 14-10-15,1 10-13 16,2 6-5-16,2 4-1 16,8-2 7-16,-1-3-8 0,-1-9 1 15,-7-14-1 1,-6-10 1-16,-9-8 0 0,-9-8 14 16,3-6 6-16,-7-4-9 15,0-10 0 1,2-4 0-16,-4-8 22 0,4-8 20 15,2-6 12-15,8-6-18 16,6-2-31-16,6-8-17 16,7-3-8-16,11-3-20 15,1 4-16-15,5 6 11 16,1 12-1-16,-4 8 10 16,-3 10 7-16,-7 4 7 15,3 8 4-15,-7 4-1 16,1 0 7-16,-1 6 0 0,5-1-9 15,-3 10 8-15,5 1 0 16,-3 4-5-16,-4 2 6 16,1 0 1-16,-1-4-1 15,-5 0 1-15,-1-6 0 16,-5 0 5-16,2-6-5 16,-4-2-1-16,2-2 6 15,0-2-5-15,0 2 13 16,0-4 19-16,0-6 6 15,2-4-23-15,5-8-16 16,4-4-1-16,7 0-41 16,1-2-24-16,8 2-5 0,2 9 23 15,-4 8 30 1,0 4 17-16,-8 8-7 0,1 7 8 16,-6 2 6-16,-1 6-5 15,0 4 5-15,2 0-5 16,-4-2 0-1,-2-4 0-15,-5-2 0 0,-4-6 5 16,-1-4 9-16,-1 2 10 16,0-6 7-16,2-2-4 15,-4-2 7-15,2-2-2 16,2-6-8-16,2-4-25 16,5-4-3-16,4-2-30 15,2-5-7-15,9 4-25 16,-1 3-8-16,6 4 14 15,-2 6 34-15,-3 7 4 16,-5 7 15-16,-3 9 5 0,3 2 0 16,-2 7-1-16,3 3-14 15,3-3-64-15,4 0 17 16,2-6 42-16,2-6 11 16,-1-4 9-16,1-10 1 15,-4 0 0-15,3-4 1 16,3-4 14-16,-7 0-2 15,3-2-4-15,-6 0-9 16,0-2 1-16,-9-1-1 16,0 3 0-16,-3-4-16 15,-7 3 10-15,0 3-6 0,-5-1 3 16,0 7 0-16,-4 2-9 16,-2 4 4-16,-5 4 7 15,1 5-7-15,-3 6 8 16,7 6-30-16,3 1-10 15,4 2-11-15,8-4 9 16,0 0 34-16,2-4 8 16,3-2 6-16,5-4 0 15,-3 2 2-15,-1-6 4 16,7 2 24-16,-4-6-20 16,1-2-2-16,-2-4-7 15,0-4 8-15,-1 0-2 16,2-6 1-16,1-2-8 15,-1 0-1-15,3-4 1 16,1-2-10-16,1 4-11 0,-3 5-5 16,-1 2 20-16,-5 8 6 15,-1 6 0-15,4 1 6 16,-7 7-6-16,3 3 1 16,4 7 28-16,-3 1-16 15,4 0-5-15,1-4-1 16,-6-4 13-16,3-4-5 15,-4-6 64-15,-4-4 23 16,-1-2 23-16,2-2-8 16,5-6-65-16,-1-2-40 15,8-4-12-15,-3-2-14 16,1 4-10-16,4-3-31 16,-4 6 19-16,1 1 15 0,1 4 12 15,-1 6-2-15,1 2 10 16,-1 2-11-16,1 2 10 15,4 4 2 1,4-2 0-16,3-4 1 0,0 2 0 16,-5-6 11-16,0-6 3 15,-4-2 18-15,3-6 24 16,-4-3-15-16,-1-1-16 16,-3-1-4-16,-1-3 22 15,-6-3 28-15,-6 3-5 16,0-4 13-16,-4 0-41 15,-5-4-24-15,-5-4-9 16,4 0-6-16,0-4-1 0,1 4-11 16,7 1 3-16,0 5 9 15,2 13 0-15,0 7 0 16,2 5-11-16,-2 6-1 16,2 12-10-16,0 10 22 15,1 13 9-15,4 6-2 16,2 0-6-16,-1 2-1 15,3-2-8-15,-1-2-115 16,-6 0-97-16,-4-6-103 16,-18 43-142-16</inkml:trace>
  <inkml:trace contextRef="#ctx0" brushRef="#br0" timeOffset="38671.25">11934 12366 1879 0,'9'-4'581'0,"2"2"-443"0,9-6 77 0,11 0-52 0,5 2-83 0,5-4-38 0,5 4-36 0,6-2-6 0,3-4-99 16,-4 0-261-16,67-48-1172 15</inkml:trace>
  <inkml:trace contextRef="#ctx0" brushRef="#br0" timeOffset="41387.57">12785 12204 1675 0,'0'-2'450'0,"3"2"-336"0,-3-2 43 0,0 2-34 0,0 2-54 0,-3-2 0 0,3 2-7 0,-4 6-5 0,4 10 13 0,4 4-1 16,-4 10-28-16,3 4-5 16,-1-4-14-16,0 4-14 15,-2-6-8-15,0-4 1 16,-2-6-1-16,-3-4-13 16,1-7-24-16,4-5-17 15,0-4 4-15,0 0 11 0,4 0 12 16,-4-7 18-16,7-4-57 15,2-6 5-15,6-2 40 16,10-2 19-16,4 1 1 16,-2 6 1-16,0-2 0 15,-3 2 1-15,1 4 10 16,-6 2-4-16,0-2 2 16,-6 0 2-16,-5-2 4 15,2 4 13-15,-6-4 7 16,-2 2-8-16,-2 0 18 15,0-4-20-15,0 4 4 16,-2-4-10-16,2 4 2 16,-2 0-9-16,2 4-1 0,0 2 4 15,2-1 3-15,-2 5 1 16,0 0-4-16,0 0-4 16,0 5-11-1,2 7-2-15,3 14 2 0,3 14 16 16,4 10-14-16,1 4 4 15,-1 0-6-15,-6-6-1 16,1-6-44-16,-5-3-45 16,-2-9-105-16,-2-4-164 15,-11 10-414-15</inkml:trace>
  <inkml:trace contextRef="#ctx0" brushRef="#br0" timeOffset="41771.83">13360 12522 1582 0,'-6'17'289'0,"3"-5"-142"0,-1 12-30 0,8-2-16 0,3-6-19 0,7-2-38 0,3-6-8 0,1-4 3 0,6-2-14 0,-1-6-1 16,1 0 12-16,-3-4 5 16,-4-4 2-16,-3 0-2 15,-5-2-4 1,-1 2-8-16,-8-4-14 0,-6 0-14 15,-5 2-1-15,-9-3-36 16,-7 3 0-16,-5 5-22 16,3 3-53-16,-2 2-102 15,-29-4-235-15</inkml:trace>
  <inkml:trace contextRef="#ctx0" brushRef="#br0" timeOffset="42111.8">13744 12057 2007 0,'-2'0'345'0,"2"0"-235"15,0 0-2-15,0 8-15 0,-3 9 3 16,0 9 10-16,3 7-31 16,-2 10-31-16,0-3-13 15,2 0-5 1,2-6-16-16,0 4-1 0,1-2-9 15,2 4-14-15,-5-4-78 16,-2 2-203-16,-19 35-435 16</inkml:trace>
  <inkml:trace contextRef="#ctx0" brushRef="#br0" timeOffset="42438.66">13931 12362 1563 0,'0'2'525'0,"2"2"-479"16,0 4 19-16,5 6 16 16,-1 2-36-16,1 0-24 0,0 2-21 15,2-1-23 1,-5-6-64-16,3 1-97 0,-5-3-35 16,0-4-18-1,-11-2-635-15</inkml:trace>
  <inkml:trace contextRef="#ctx0" brushRef="#br0" timeOffset="42671.98">13882 12218 1606 0,'0'-2'699'0,"0"2"-569"16,4 0-16-16,-8 0-12 0,4 2-79 15,-3 0-23-15,-1 4-68 16,0 8-125-16,-6 0-185 16,-7 14-1225-16</inkml:trace>
  <inkml:trace contextRef="#ctx0" brushRef="#br0" timeOffset="44226.09">14256 12256 1981 0,'-9'2'237'16,"3"0"-180"-16,-10 8-45 15,-4 2-11-15,4 8-1 16,1 4-18-16,7-2 9 16,6 0 0-16,7 0 9 15,4-6 0-15,6-3 6 16,1-10 0-16,4-1 6 15,-2-4 3-15,2-6-3 16,-2-5-12-16,0-6-22 0,-3-9-8 16,-3-2 17-1,-4-2 8-15,-3-4 5 0,-3 0 6 16,-4-8-6-16,-3-5 0 16,-3-1-11-1,1 2-3-15,0 6 14 0,0 10 1 16,3 12 5-16,0 6 15 15,4 10 8-15,-2 4-29 16,-1 8-4-16,0 12 4 16,2 16 20-16,-2 10-14 15,6 12 1-15,8 5-5 16,4 3 23-16,1 0-23 16,6-4-2-16,-2-10 0 15,5-8-1-15,-3-13 1 0,5-9 5 16,-3-8 3-16,1-9-1 15,4-5 1-15,-2-5 7 16,2-9 31-16,0-7 10 16,-7-1-26-16,-5 2 1 15,-6-7-19-15,-5-2-12 16,-6 1-13-16,-10 4-15 16,-1 4-31-16,-9 8 13 15,-2 4 29-15,-9 10-5 16,2 8-14-16,-2 2 1 15,8 8 1-15,5 0 2 16,7 2-13-16,9 0-6 16,6 0 27-16,9-8 14 0,-1 0 10 15,6-8 45-15,0-2-1 16,-3-4 14-16,3-4 19 16,2-2-22-1,-2-4 7-15,0-4-19 0,-7-2-25 16,-2 4-18-16,-2 0 0 15,-5 4 0-15,-2 6 0 16,0 2 0-16,0 0-15 16,-2 2-10-16,4 4 5 15,2 4 11-15,3 0 9 16,7-1-6-16,1 0 5 16,5-3 0-16,3-3 1 15,0-2 0-15,6-5 1 0,-4-2 8 16,2-3-9-1,2-4 0-15,-10-1-15 0,0 2 9 16,-3-4 5-16,-8 4 1 16,-1 2-17-16,-5 4-5 15,0 4-31-15,-2 4 10 16,0 0-8-16,4 2 0 16,6 2 34-16,3 2-2 15,5 0-50-15,9-2-17 16,1-4 1-16,3-2 31 15,0-4 30-15,2 0 6 16,-5-4 7-16,-6-2 11 16,-6 2 15-16,-5 2 48 0,-7 2 19 15,-4 0-2 1,0 8-23-16,-4 6-42 0,0 16 66 16,-5 14-30-16,4 16-12 15,5 12-17-15,0 7-21 16,0 1 7-16,3 2-8 15,-3-12-26-15,-6-9 1 16,-2-20 25-16,-5-12 3 16,-7-11 51-16,1-10 10 15,0-8 11-15,1-10 14 16,3-11-19-16,1-7-7 16,12-9 0-16,8-9-27 15,17-7-18-15,12-7-11 0,10-6-7 16,8 2-1-1,5 6-6-15,0 3-5 0,-4 13-5 16,-14 12-1-16,-9 8-6 16,-17 10 6-16,-8 8 17 15,-4 6 0-15,-4 2 1 16,2 2-8-16,-2 0-11 16,2 10-1-16,-2 6 19 15,6 8-30-15,3 10-8 16,9-2-11-16,1 0-38 15,6-3 58-15,-3-6 28 16,2-3 2-16,-9-4 0 16,-2-3 2-16,-6-5 32 15,-5-6 19-15,-5 0 1 0,-3-1 1 16,-6 1-4-16,-8-1-31 16,-5 1-9-1,0-8-11-15,3-3-13 0,3 0-16 16,8-7-28-16,3-1-70 15,14-3-161-15,58-33-95 16</inkml:trace>
  <inkml:trace contextRef="#ctx0" brushRef="#br0" timeOffset="44571.02">15996 12326 2119 0,'0'-2'375'0,"0"2"-190"0,0-2 28 0,-2 0-78 0,2 2-39 0,-2-2-36 0,2 2-35 16,0 0-13-16,0 2-12 15,-2-4-6-15,-2 0-20 0,-2 2-76 16,0 0-61-16,-3 6-193 16,-3 2-300-16,-15 28-909 15</inkml:trace>
  <inkml:trace contextRef="#ctx0" brushRef="#br0" timeOffset="44723.11">15860 12609 1594 0,'0'0'746'0,"0"-2"-571"0,0 2 47 15,0-2-18-15,0 2-90 16,0-2-69-16,0 2-42 0,0 0-3 15,0-2-114 1,-9-10-369-16</inkml:trace>
  <inkml:trace contextRef="#ctx0" brushRef="#br0" timeOffset="68555.72">4432 11602 1164 0,'0'-2'502'0,"-2"0"-373"0,2-4 15 0,-2 4 11 15,0-2-23-15,-1 0-26 0,1 0 17 0,0-4-28 0,0 4 7 0,0 2-17 0,0-2-7 0,2 2-6 16,-2-2-19-16,4 4-8 16,-2-2-17-16,2 2-16 15,-2 0-12-15,4-2-1 16,11-8-5-16,12 0 4 15,11-6 1-15,11 0 1 16,3 2-1-16,6 0 0 16,-1 0 1-16,5-2 0 15,1-1 0-15,2 4 0 0,0-3-1 16,-7 1 1-16,-2 4 0 16,-14 3 0-16,-11-1-1 15,-10 5 1-15,-11 3 0 16,-6-2 0-16,-4 3 0 15,-2 0 2-15,2 0-1 16,-2 0 6-16,2 0-6 16,0 3-1-16,-2-3-2 15,2 0-8-15,-2 1-32 16,2 2-45-16,-6-2-105 16,0 2-260-16,-43-6-1476 15</inkml:trace>
  <inkml:trace contextRef="#ctx0" brushRef="#br0" timeOffset="69505.58">4236 10182 1461 0,'-2'0'257'0,"4"0"-193"0,-4 0-43 0,4-1 5 0,1 1 1 0,-1-3-11 0,8 1 55 0,7-2 44 0,9-4-5 0,10 2-41 0,4-2 3 0,3-2-24 16,-3 5-5-16,-1 1-11 15,-5 4-17-15,-1 0-3 16,-6 0 0-16,-9 0-12 15,-5 1-5-15,-8-1 3 16,-5 3 2-16,-3-3-27 16,1 5-62-16,-7 9-37 15,-24 44-193-15</inkml:trace>
  <inkml:trace contextRef="#ctx0" brushRef="#br0" timeOffset="90339.27">7744 12685 1724 0,'-3'-4'504'0,"3"2"-297"0,0-2-63 0,0 2-30 0,3 0-9 0,-3 0-18 0,0 2 0 16,4-4-38-16,-4 4 4 0,0 0-17 16,0 0-17-16,0 0-13 15,0 0-6-15,-9 0-81 16,-3 6-208-16,-46 24-592 15</inkml:trace>
  <inkml:trace contextRef="#ctx0" brushRef="#br0" timeOffset="90555.71">7681 13016 2161 0,'0'0'469'0,"0"0"-388"16,0 0-3-16,0-2-4 15,0 2-37-15,0 0-30 16,0 0-7-16,-2 2-49 16,4 4-148-16,2 22-401 0</inkml:trace>
  <inkml:trace contextRef="#ctx0" brushRef="#br0" timeOffset="93038.67">5072 13940 1666 0,'-2'-4'660'0,"2"4"-522"0,0-4-77 0,0 2-20 0,0 4-29 0,0-2-5 0,0 2 4 0,0 4 7 0,-3 8 27 0,3 3 30 0,-2 5-32 0,4 1-19 15,-2 0-7-15,5-5-11 16,-3-4-5-16,-2-2 0 16,0-2 0-16,-2 2 5 15,-3-6-6-15,3 2-21 16,-2-4-8-16,-3-2 7 15,4 0-5-15,-1-2 10 16,0-2 11-16,-5-4 5 16,-4-6-16-16,4-6 4 15,0-6 2-15,-4-4 10 16,10-7-8-16,1-5 9 16,4-4 0-16,1 0 1 15,8-2-1-15,-3 2-1 16,4 6 1-16,8 0 0 15,0 10-1-15,4 3 0 0,-4 7-1 16,3 7 2-16,-4 3 0 16,-1 8 0-16,1 8 1 15,-2 3-1-15,1 10 1 16,-3 7 5-16,1 8-6 16,-9-2 9-16,-3 2 0 15,-4-4-8-15,-4-4 5 16,-7-4 3-16,-1-4-9 15,1-4 12-15,-3-4-10 16,-3 0 5-16,0-4-6 0,3-2-1 16,5-2 0-1,0-1 0-15,4-6-10 16,5 3 1-16,0-4 1 16,0 4 8-16,3 0-10 0,-1 0 1 15,2 7-8-15,6 0 17 16,5 1 6-16,3 9 5 15,5-2-2-15,-6-3 1 16,10 2-1-16,-5-1-1 16,9-1-7-16,1-1-1 15,-1 2-6-15,2-3-108 16,-2 2-168-16,32-2-364 16</inkml:trace>
  <inkml:trace contextRef="#ctx0" brushRef="#br0" timeOffset="93540.26">5471 13968 1767 0,'2'0'317'0,"0"3"-256"0,2 1-32 0,1 3 26 0,4 1 53 0,4-1-4 15,1-2-11-15,1-3 25 0,3 1-23 0,0-6-26 0,0 1-11 0,-3-2-2 16,-1 0-31 0,1-1-11-16,-1-5-5 15,-1-5-8-15,3 1-1 0,-5 0-8 16,-5 0-6-16,-1 2 4 15,-5 0-13-15,-3 2 11 16,-3 2-18-16,-3 2-18 16,-9 4 5-16,-4 4 13 15,-10 8-15-15,-3 6 1 16,2 6 22-16,6 0 5 16,5 0 11-16,8 1 6 15,8-1-1-15,4-4-8 16,4-3 9-16,4 2 10 0,6-3 2 15,5-2 3-15,4 2 2 16,3-6-1-16,0-2-8 16,3-2-8-16,2-4-41 15,-4-4-123-15,4 0-190 16,37-16-759-16</inkml:trace>
  <inkml:trace contextRef="#ctx0" brushRef="#br0" timeOffset="93905.54">6034 13948 1848 0,'0'9'295'0,"3"0"-223"0,6 11-37 0,-1 6 29 0,1 5 13 0,-2-8 4 0,2 0 3 0,-2-3-21 0,-1-6 6 0,3-6-29 0,-2-2-13 16,-2-2 0-16,1-8-1 15,6 2 10-15,1-4 15 16,2-4-14-16,3-7-10 15,-1-2-4-15,2-2-11 16,-3-2-3-16,-3-1-9 0,-3-2-9 16,0 3-23-16,-1 5-38 15,-3 10-92-15,-2 2-173 16,6-2-293-16</inkml:trace>
  <inkml:trace contextRef="#ctx0" brushRef="#br0" timeOffset="94188.86">6466 13894 504 0,'0'-2'1627'0,"0"2"-1340"0,0-2-188 16,0 2 1-16,2 0-25 15,-2 6-37-15,0 8 16 16,3 6 42-16,0 7-38 16,-3-2-31-16,4 1-10 15,0-4-11-15,-1-1-6 16,-1-6 0-16,0-1-26 16,-2-1-83-16,0-4-185 15,0 14-336-15</inkml:trace>
  <inkml:trace contextRef="#ctx0" brushRef="#br0" timeOffset="94422.43">6489 13618 1762 0,'0'-3'669'0,"2"3"-566"16,-2 3-68-16,0-3-10 15,0 4-23-15,0 0-2 16,0 6-22-16,-2 8-155 16,-2 32-326-16</inkml:trace>
  <inkml:trace contextRef="#ctx0" brushRef="#br0" timeOffset="95305.24">6734 13998 1447 0,'0'0'933'16,"2"0"-820"-16,0 0-88 15,7 0-7-15,1 0 5 0,2-1-7 16,2-2-1-16,-1-1 12 16,0-2 18-16,3 1-6 15,-5-3 0-15,1-1-10 16,-6 1 1-16,5-2-20 15,-6 0-2-15,0-2-8 16,-3 2 0-16,0 2-7 16,-4-2-16-16,-3 4-5 15,-4 4-14-15,-6 2 10 16,-5 6 13-16,-7 2 7 16,0 6 10-16,0 4-4 15,3 0 6-15,8 3 0 16,5-2-8-16,7 2 7 15,4-2-7-15,6 2 7 0,3-6 1 16,5 3 0-16,1-5 0 16,1-5 8-16,1-2 4 15,6-6 12-15,2-4 3 16,-2-2-6-16,9-6-11 16,-1-2-9-16,-2 0 5 15,0-3-6-15,-9 3-14 16,-1 5 7-16,-11 0 6 15,-4 5 0-15,-1 3 1 16,-3 2 0-16,0-1 0 16,0 4 0-16,2 5 7 0,0 3 5 15,3 2-5 1,6 1-5-16,-2 0 17 0,4-5-5 16,3-4 8-1,-1-2 14-15,3-4-1 0,7-6-7 16,-1-1-1-16,0-6-18 15,3-1 5-15,-7 0-14 16,-1 0 0-16,-6 1 0 16,-7 9 0-16,-2 0-6 15,-1 4 5-15,-1 0-11 16,3 3 11-16,6-2 0 16,-3-1 1-16,4 3 0 15,-1-3 1-15,5-4 0 0,-5 0 5 16,0-6 0-16,0-1 3 15,-2-3 14-15,-3 0 17 16,-1-4 8-16,-7 0-13 16,-3-4-14-16,-3 2-21 15,-8 0-14-15,0 2-22 16,-2 0-39-16,-4 0-65 16,-2 12-103-16,-38 0-506 15</inkml:trace>
  <inkml:trace contextRef="#ctx0" brushRef="#br0" timeOffset="97624.02">5112 14664 908 0,'0'0'732'0,"0"0"-624"0,0 0-51 0,1 0 19 0,-1 0-4 0,0 0 26 0,0 0-25 0,3-2-11 0,-3 2-14 0,0 0 12 0,-3 0-2 0,3 0-17 15,0 0-1-15,0 0-5 16,13-4-5-16,-5 4-14 16,-1-2-2-16,2 0-13 15,0 0 0-15,-1 0 0 16,0-6 0-16,1 4 5 15,-3-2-6-15,-2 2-5 16,1-2 5-16,-1-2-2 0,2 4-10 16,-2-2 3-16,-2 2-12 15,-4 2-18-15,2-4 9 16,-6 6 14-16,0-8-5 16,-1 6-14-16,-1 0 11 15,-4 0 23-15,3 2 0 16,-9 2 1-16,3 0 1 15,-8 8 8-15,-1 0 2 0,-4 6-4 16,-3 6 8 0,-5 6-1-16,4 4-8 0,-1 4 1 15,-1 4-6 1,7 3 1-16,10-3 13 0,5-4-14 16,8 0 14-1,6-8 3-15,1-6 11 0,10-6-4 16,-2-2 10-16,9-4-11 15,3-2-9-15,4-4-8 16,2-2-7-16,2-4-51 16,7-4-144-16,47-18-344 15</inkml:trace>
  <inkml:trace contextRef="#ctx0" brushRef="#br0" timeOffset="98154.8">5484 14833 1692 0,'0'0'341'0,"0"0"-233"0,0 0-30 0,2 0 33 0,-4 0-26 0,2 0 2 0,0 0 2 0,-3 0-22 0,-3 4-17 16,-5 2-26-16,-7 2-18 0,1 6-6 16,-4-4 1-16,7 6 0 15,1 2 7-15,-2-4-7 16,6 2-1-16,2-4 0 15,3 4 0-15,4-10-6 16,4 6 0-16,3-8 6 16,5-2 0-16,5-2 14 15,3-2-2-15,7-6-11 16,2-6 6-16,0-4-5 16,-5-4-1-16,-2 4 0 15,-3-4 7-15,-11 4-7 16,-6 0 5-16,-2 0-6 0,-6 4 0 15,-6 2 0 1,-7 2-9-16,-2 2-19 0,-6 2-20 16,-2 6-63-16,6 6-113 15,-29 12-248-15</inkml:trace>
  <inkml:trace contextRef="#ctx0" brushRef="#br0" timeOffset="99105.68">6070 14686 451 0,'-3'-2'1201'0,"3"0"-970"0,-2 0-125 0,2 0 8 0,2 2-36 0,-2 0-19 0,0 0 19 16,0 0 0-16,-2 0 12 0,0 0-20 15,-2 0-17 1,-1 0-28-16,-3 0-7 0,-4 4-17 16,1 6 1-1,-9 6-1-15,3 6-1 0,1 5-9 16,5-1 8-16,6-2-8 16,5-2 9-16,5-8-1 15,1-2-8-15,6-2 8 16,-1-6-8-16,2-4 9 15,3-4 0-15,-1-9 1 16,3 2-1-16,2-5-6 16,0-11 6-16,3 1-2 15,-4-3 2-15,1-6 0 16,-6 1 1-16,1-4 0 16,-8 0 0-16,-4 4 4 0,-4 4-4 15,-3 4 0 1,-5 6 0-16,-2 4-1 15,2 6 0-15,0 3 0 16,3 6-9-16,-4 1-9 0,3 4 5 16,-1 10 4-16,1 9 1 15,5 10-4-15,4 9 3 16,7-2 8-16,3 2-4 16,3 0 5-16,-2-4 0 15,-1 0 1-15,5-10 0 16,-1-1 0-16,-1-5 1 15,3-4 4-15,-7-8 3 0,1 2-2 16,3-10 7-16,1-2 16 16,3-2 1-16,6-8-1 15,0 2-18-15,0-10-1 16,0 0-5-16,-4 0-6 16,1-3 0-16,-7 6-6 15,-5 6-3-15,-6-3 9 16,-4 8 0-16,-2 4 0 15,-4 0 0-15,-6 3 0 16,-5 6-6-16,-8 4 5 16,0 9 0-16,1 6 0 15,8-5-8-15,5 4 2 16,11-1 7-16,9-4 7 16,6-4 7-16,10 0 4 15,2-12 7-15,4-2 8 0,3-2-4 16,3-4-29-16,-3-4-12 15,1-4-146-15,50-34-353 16</inkml:trace>
  <inkml:trace contextRef="#ctx0" brushRef="#br0" timeOffset="101139.15">5001 15408 1370 0,'0'0'195'0,"0"0"-123"0,2 0 18 0,-2-4-19 0,0 4-2 0,-2 0-12 0,2-2 13 0,0 2 7 0,0 0-13 0,0 0-10 0,0 0-3 16,2 0 20-16,-2 0-13 16,0-2-14-16,0 2-14 15,0 0-14-15,0 0-2 16,0 0-4-16,0 0-9 16,0 0 5-16,0 0 0 15,0 0 9-15,2 2-6 16,2 6-1-16,1 4 43 15,2 10-3-15,2 10-24 16,-1-1-14-16,-3 5-8 0,-3 0 5 16,2-4-6-1,-2 2 0-15,-2 0 0 0,3 0-1 16,-6 2 2-16,1-8-2 16,-2 2 2-16,-3-2 13 15,1-4-10-15,2-10-5 16,4-4 0-16,0-2-1 15,0-8 1-15,0 0-2 16,2 0-13-16,-2 0-24 16,0-4-55-16,-2-8-134 15,4-2-150-15,0-46-109 16</inkml:trace>
  <inkml:trace contextRef="#ctx0" brushRef="#br0" timeOffset="101557.19">4978 15392 1563 0,'0'-10'270'0,"5"-4"-165"0,1-6-51 0,8 0-18 0,3 4-18 0,6 2-9 0,1 4 19 0,1 2 8 0,-1 8 0 16,-2 4 12-16,-3 10-30 15,-4 12-18-15,-6 6 9 0,-6 8-8 16,-9 4 5-16,-5 0-6 16,-4-6 0-16,-1-3-1 15,-7-8 1-15,2-4 0 16,-4-7 10-16,5-2-9 16,3-6-1-16,5-2 15 15,6-6-7-15,1 0-7 16,7 0 0-16,1 0-1 15,6 4 12-15,8 2 56 16,6 6-16-16,4 0 7 16,1 4-14-16,3-4-12 15,0 6-17-15,4-6-11 16,-6 2-5-16,2-4-123 16,-6-2-168-16,34-4-266 15</inkml:trace>
  <inkml:trace contextRef="#ctx0" brushRef="#br0" timeOffset="101939.28">5394 15673 1715 0,'6'4'322'16,"0"-4"-230"-16,11 2 1 15,2 0 31-15,3-4-26 0,-2 0-22 16,2-2-2 0,-6-4-5-16,-5 2-33 0,2-2-21 15,-3-5-14 1,-6 4 10-16,-2-1-10 0,-2-2 8 16,-6 6-9-16,-4-2 0 15,-7 3-17-15,-6 10-9 16,-8 0-5-16,-2 12 2 15,-1 5 8-15,5 0 14 16,5 0 7-16,11 0-1 16,8 2-5-16,7-6 5 15,9 4-18-15,10-8-7 0,6 2-17 16,8-10-13-16,5-2-38 16,2-8-112-1,3-2-94-15,73-24-571 0</inkml:trace>
  <inkml:trace contextRef="#ctx0" brushRef="#br0" timeOffset="102806.47">5836 15619 1874 0,'-16'10'272'15,"1"2"-193"-15,-16 12 5 16,4-2-24-16,4 4-34 0,8-8-5 16,6-6 13-1,4-2 7-15,8-6-4 0,1-4-13 16,3 2 0-16,2 0-3 16,2-4 3-16,-2 0-15 15,4-6-7-15,0 2-2 16,-1-2 0-16,-3-4-23 15,-1 2-8-15,6 6-10 16,-3-2 8-16,5 4-9 16,4 6 15-16,0 4 17 15,7 6-8-15,2-6-33 16,0 6 0-16,2-6 36 16,-2 2 14-16,-2-10 1 15,0 0 12-15,-4-10 21 16,-4 2 5-16,-3-6-20 0,-1 0-17 15,-2-4-1 1,-1-2-21-16,1 2-9 0,-3 0 8 16,2 0 1-16,1 0 7 15,3-9 4-15,1 5-5 16,6 3 9-16,2-2-6 16,-1 7 12-16,-3 4-1 15,0 6 1-15,-5-2-1 16,-9 8 2-16,-3 2 6 15,-10 0 66-15,-8 5 19 16,-6 4-16-16,-9 5-23 16,-6 6-20-16,-2 2-11 15,0 1-20-15,10-4-2 16,5 2 1-16,8-3-1 16,10 10-1-16,8-22 1 15,6-6 6 1,1-4 14-16,4-4 17 0,3-4 8 15,-2-8 11-15,1-2-2 16,-2-4-11-16,4-4-7 16,-6-6 6-16,-2-3-4 15,2-6-19-15,-7-2-7 16,-5-1-11-16,-1 4 5 16,-7 12 0-16,-1 4 6 15,1 12 15-15,3 2 6 0,2 8-7 16,2 2-19-16,0 12-7 15,-3 6-9-15,8 12 8 16,-1 10 1-16,3 2 0 16,7 2 1-16,-1-4-1 15,2-8 0-15,3-1-37 16,-4-1-44-16,-1-10-92 16,-2-2-303-16,-5 8-717 15</inkml:trace>
  <inkml:trace contextRef="#ctx0" brushRef="#br0" timeOffset="104005.27">7122 15294 1129 0,'0'-2'375'0,"0"2"-218"0,0-4-14 0,0 4-29 0,0-4 63 0,0 4-20 0,-3 0-20 0,1 0-20 0,0 0-26 0,-5 0-10 0,-1 6-39 15,-9 2-24-15,-6 6-1 16,-4 6 1-16,-4 12 15 0,-1 4-8 16,6 4 2-16,1 0 0 15,7-8-1-15,3 0-4 16,6-6-8-16,4 1-7 16,3-9 0-16,7 0-7 15,1 0 0-15,5-6 0 16,7 2-6-16,0-8-3 15,8-4-15-15,1-2-33 16,7-6-72-16,3 0-80 16,2-8-137-16,1-4-28 15,58-26-690-15</inkml:trace>
  <inkml:trace contextRef="#ctx0" brushRef="#br0" timeOffset="104339.39">7324 15488 1584 0,'-13'6'376'0,"2"-2"-202"16,-11 10-30-16,-1 8-49 15,3 1-58-15,3-5-26 16,3 4 2-16,7-4 13 16,3-6 8-16,4-2-2 15,7-2-1-15,3-2 5 16,4-6 15-16,11 0-1 15,2-4-4-15,4-6-11 16,2 0-16-16,-4-2-8 0,-6-2 4 16,1-3 4-1,-8 3 5-15,-6-4-7 0,-5 4-16 16,-5 2 8-16,-7-2-9 16,-3 4-6-16,-9 2-8 15,-5 0-19-15,-5 6-6 16,0 2-63-16,-3 6-112 15,-30 16-289-15</inkml:trace>
  <inkml:trace contextRef="#ctx0" brushRef="#br0" timeOffset="105121.92">7899 15404 2011 0,'-6'4'270'0,"-2"-2"-210"0,-7 2-32 0,5 0-13 0,-4 2-9 0,-5 6 8 0,-2-6 40 0,-8 10 12 0,0-2-14 0,-5 8-5 0,1 4-20 0,6 1-2 16,9-4-5-16,12 0-19 0,6-5 0 15,6-6 0-15,8-2 0 16,3-10-1-16,1 0-2 16,9-10-11-1,2-6 12-15,3-7-1 0,1-4 1 16,-2-8 1-16,-2-1 0 15,2-4 1-15,-2 4 6 16,-7 0-1-16,-2-6 17 16,-7 8 1-16,-3 4-6 15,-8 6 7-15,-2 6-5 16,-4 4-11-16,1 10 1 16,1 0 4-16,-3 5-14 15,1 7 0-15,-5 11-1 16,-7 11 0-16,5 6-1 15,3 8-4-15,5 0 6 16,6 6-1-16,3-4 1 0,7-2 0 16,7-5-7-16,1-7 7 15,4-9 0-15,-2-6 2 16,4-9-1-16,4-6 1 16,-4-2 7-16,4-10 4 15,1 0 11-15,-6-6-7 16,-1-7-8-16,-2 5-9 15,-10-5 1-15,-7 2 0 16,-6 7-1-16,-4 0-2 0,-7 4-10 16,-7 12 9-1,-3 6 3-15,-5 10 9 0,2 6 8 16,1 2 8 0,15 6 1-16,10-3-2 15,11-1-15-15,16-6 0 0,11-4-2 16,15-4-7-16,13-6 0 15,-1-8-13-15,4-8-40 16,-5-2-82-16,-5-10-219 16,53-44-677-16</inkml:trace>
  <inkml:trace contextRef="#ctx0" brushRef="#br0" timeOffset="107239.69">5051 16445 1603 0,'-2'0'351'0,"4"-4"-171"0,-4 4-14 0,2-4-26 0,0 4-37 0,0 0-8 0,0-4 1 0,-2 4 9 0,2 0-15 0,0 4-30 0,-2-4-15 16,2 4-23-16,0 14-7 16,2 10 39-16,0 14-12 15,3 12-22-15,4 0-5 16,-2 0-14-1,3-1 0-15,0-7 0 0,-1-10 7 16,-1-2-7-16,-2-10-2 16,-3-8-10-16,0-2-26 15,-3-8-34-15,0-2-55 16,-3 0-93-16,0 0-57 16,-5-8 33-16,2-6-69 15,-5-12 92-15,-3-12 26 16,3-8 191-16,-1-10 3 15,-5-3 47-15,4 1-17 0,6 2 24 16,2 6 10-16,5 6-29 16,3 8 10-16,3 6-9 15,4 4 18-15,3 4 9 16,3 0 24-16,-1 6 37 16,5 6-35-16,-3 2 25 15,4 8 13-15,-1 6-17 16,4 12-11-16,-6 6-26 15,3 10-22-15,-11-6-1 16,-1 4-8-16,-5-6-8 16,-4-8-4-16,-2 2 3 0,-4-6-10 15,-3-2-13-15,-7 2-1 16,5-4 0-16,-3-5-9 16,-3 0 1-16,0 0-1 15,3-9 2-15,-7 1-2 16,4-1-33-16,1-1-27 15,3-8-42-15,4 5-68 16,2-6-122-16,7-26-211 16</inkml:trace>
  <inkml:trace contextRef="#ctx0" brushRef="#br0" timeOffset="108156.13">5448 16525 1911 0,'2'0'363'0,"-2"0"-218"0,0 0-34 0,2 0-31 0,-2 0-34 0,-2-4-4 0,2 4 8 0,0 0-7 0,-2 0-4 0,2 0 0 0,2 0-4 16,-2 0-7-1,0 0-4-15,0 0 0 16,0 0-10-16,0 0-14 0,0 0 1 16,0 0-1-16,0 0 1 15,0 0 0-15,0 0 0 16,0 0 1-16,0 0-2 15,0 0 0-15,-2-8-22 16,0 4-7-16,-2 2 24 16,4-2 4-16,-3 4 1 15,3 0 0-15,0 0 0 16,0 0 0-16,0 0 0 16,-2 0 0-16,2 0 0 15,-2 0-6-15,2 4 5 16,0-4-10-16,-4 6 10 0,0 6-5 15,-2 2-3-15,0 8 7 16,6-4-5 0,8-4-1-16,4 4-7 0,1-6 14 15,8-2-16-15,-1-6-5 16,6-4-14-16,-1-4 6 16,1-4 0-16,1-2 7 15,-6 0 5-15,0-2 11 16,-5-2 6-16,-3-4 1 15,-3 4 1-15,-4-4 1 16,-6 2 14-16,0 6 11 16,-2 2 14-16,0 4-4 15,0 4-16-15,2 0-7 0,-5 8-14 16,5 10-4-16,5 18 4 16,1 16 12-1,5 16-12-15,5 8 0 0,6 9 5 16,-4-1-4-16,-1 2-1 15,-11-11 0-15,-12-7-1 16,-11-14-30-16,-8-10-19 16,-10-12-1-16,-1-10 30 15,-1-10 21-15,-2-16 2 16,10-10 5-16,3-12 11 16,4-18 6-16,13-6 3 15,6-12-4-15,10-5-4 16,10-1-11-16,6 6-8 15,8 8 0-15,5 6-1 0,2 4-5 16,-2 3 0-16,-5 9-11 16,-3 0-29-16,-10 10-47 15,-2 8-122-15,-7 2-133 16,-11-6-756-16</inkml:trace>
  <inkml:trace contextRef="#ctx0" brushRef="#br0" timeOffset="108506.58">5952 16232 1960 0,'-2'2'450'15,"4"-2"-377"-15,-2 2-19 0,0-2-15 0,2 12-24 0,1 6 62 0,-1 9 10 0,4 13-27 0,6 6-8 0,1 6-17 16,2-2-22-16,1 0-12 0,-7-2-1 15,-3-4-35 1,-6-8-67-16,-2 0-76 0,-4-9-196 16,-17 0-308-16</inkml:trace>
  <inkml:trace contextRef="#ctx0" brushRef="#br0" timeOffset="108722.86">6028 16351 1517 0,'0'0'496'0,"0"-3"-394"15,0 3-62-15,6 4-10 16,4 5-1-16,5 0 61 16,5 4-11-16,7-3 31 0,-1-2-44 15,10 0-44 1,0-2-22-16,-1-2-34 0,-1-4-278 15,35-22-595-15</inkml:trace>
  <inkml:trace contextRef="#ctx0" brushRef="#br0" timeOffset="109856.02">6393 16250 1452 0,'-4'-2'790'16,"4"2"-631"-16,-4 0-81 15,4 0-3-15,0 10-38 16,-3 8 38-16,3 8 27 16,-3 15-24-16,6 3-12 15,0 6-19-15,1-2-23 16,2 2-9-16,-1-2-8 16,-3-2-6-16,-2-2 5 15,2-8-6-15,0-9-1 0,0-9-21 16,0-4-13-1,2-6-14-15,-2-8 10 0,-2 0 15 16,2 0 15-16,0-4 3 16,2-14 5-16,3-5 1 15,1-9 0-15,2-4-18 16,1-2-39-16,3 6-15 16,3 4-15-16,3 6-5 15,2 10 46-15,-2 6 14 16,3 8 22-16,-4 6 10 15,2 10 5-15,-1-4-4 16,5 8 1-16,-2 0 16 16,7-4-8-16,-1-2-9 15,-7-2-1-15,1-4 1 0,-8-2 5 16,-1-8 20 0,-6 0 17-16,-1 0 11 0,-1-4 9 15,4 0 5-15,-4-6-7 16,7 2-13-16,-3-10-13 15,-4 0-17-15,-1 0-9 16,-3 0-4-16,-4 4-5 16,-3 6-8-16,-1 4-2 15,-6-2 10-15,-7 12-2 16,-4 6 1-16,-4 6-1 16,0 6 1-16,7 6-10 15,5-4 10-15,6-2-5 0,5-2 4 16,6 0-4-16,3-9-4 15,1-3 10-15,0-6 1 16,1-4 0-16,5-4 12 16,-2-1-4-16,9-8-3 15,-4-1 6-15,1-4-3 16,-1-9-3-16,1 5-5 16,1-6-1-16,-1 6-12 15,-3 0-8-15,6 10 8 16,-6 2 3-16,3 6-3 15,-3 4 2-15,0 4 9 16,5 6-7-16,-4 4 8 16,-4 6 1-16,-1-2 9 15,-1-4 7-15,-6 0-2 16,-2-6 13-16,-2-4 1 16,2-4-1-16,-5 0 2 0,5 0 6 15,5-4 3-15,-5-4 6 16,2-6-22-16,8-4-23 15,6-8-8-15,13-2-41 16,4 2 23-16,3 4 17 16,-4 14 9-16,-1 8 6 15,0 12 6-15,-2 2 11 16,4 8-11-16,-4 0-6 16,3 4 0-16,-9-6-6 15,4-8-1-15,-9-2-14 16,3-6-33-16,-6-8-55 15,3-6-88-15,-3-4-137 0,6-34-194 16</inkml:trace>
  <inkml:trace contextRef="#ctx0" brushRef="#br0" timeOffset="111572.34">4174 16762 1825 0,'0'-4'632'0,"0"4"-507"0,2 0-44 0,0 0-9 0,-2 0-36 0,3 0-26 0,-3 0-9 0,0 0 8 0,0 0-8 16,2-4 5-16,6 4-4 16,2-5-2-16,3 0-82 15,1-8-296-15,17-37-1402 16</inkml:trace>
  <inkml:trace contextRef="#ctx0" brushRef="#br0" timeOffset="112173.4">4312 15655 1582 0,'0'0'319'15,"0"0"-152"-15,2-4-43 0,-2 4-7 0,0 0-52 0,5 0-17 0,-5 0 24 0,2 0-12 0,0 0-30 0,5-4-30 0,4 2-15 16,3-2-150-16,30-18-362 0</inkml:trace>
  <inkml:trace contextRef="#ctx0" brushRef="#br0" timeOffset="112723.26">4499 14668 1463 0,'0'0'346'0,"0"0"-245"0,-2 0-56 0,4 0 51 0,-2 0 3 0,0-4 9 0,2 4 4 0,1-2 14 0,-3 2-49 0,0-2-20 0,4 2-33 15,3 0-23-15,8 0 8 16,1 2-9-16,2-2-18 15,2 0-157-15,29-4-368 0</inkml:trace>
  <inkml:trace contextRef="#ctx0" brushRef="#br0" timeOffset="113165.79">4453 13932 1676 0,'0'0'375'0,"6"-2"-289"0,8 2-64 0,5 0-22 0,8-4-19 0,2 8-170 15,27-10-741-15</inkml:trace>
  <inkml:trace contextRef="#ctx0" brushRef="#br0" timeOffset="121174.56">4339 17700 1724 0,'0'0'328'16,"-3"0"-209"-16,1 4-55 0,-2-4-8 16,0 4-13-16,-1-2 10 15,3 6 28-15,-5-4 10 16,5 0-19-16,-1-4-21 15,1 4-3-15,4-2-4 16,-2-4-10-16,3 4-16 16,1 2-6-16,5 4 5 15,2 2-8-15,2-2-9 16,5 2 0-16,-1-6-22 16,0 0-128-16,21 10-305 15</inkml:trace>
  <inkml:trace contextRef="#ctx0" brushRef="#br0" timeOffset="124193.09">5085 17674 1531 0,'-1'-6'242'0,"1"2"-137"0,-4 4-62 0,4-4 13 0,0 4-14 0,0 0-12 0,0 0 10 0,0 0 10 0,0 0-4 0,0 0-7 0,0 0 11 15,0 0-10-15,0 0-1 16,4 0-1-16,-4 0 8 16,0-4-8-16,-4 8-8 0,4-4-18 15,0 0 3-15,0 0-9 16,17-10-5-16,-11 2 0 16,3 4 7-16,-2 4-7 15,4-4 0-15,0 0 5 16,3 2 0-16,1-2-5 15,-1 4-1-15,-1 0 0 16,3 4 0-16,-8 2-2 16,-1 12 2-16,-5 8 0 15,-6 6 0-15,-9 12-10 16,-10 4-31-16,0-2 2 16,-3-6 15-16,-6-5 23 15,7-7 1-15,-2 2 0 16,4-16 14-16,9 0-1 0,10-10 5 15,2-4 0-15,2 0-3 16,2 0 5-16,0-4-2 16,6 4-5-16,9-4 4 15,3-2-4-15,9 2-2 16,5 0-10-16,-3-2-1 16,6-6 0-16,1 8-22 15,0-2-29-15,0-2-93 16,42 0-306-16</inkml:trace>
  <inkml:trace contextRef="#ctx0" brushRef="#br0" timeOffset="130440.22">4497 13473 929 0,'0'0'146'0,"0"0"-17"0,0 0-72 0,0 0-32 0,-3-2-25 0,1 2-9 0,-2 0 7 0,-2 0 2 0,3 0-15 0,3-2-84 15,-2 2 51-15,0 0 33 16,0 2 15-16,-1-2 9 16,1-2 108-16,-1 2-10 15,1-4 1-15,0 2-65 16,-2-2 95-16,2 0-84 15,0 0 6-15,-3 2-27 16,-1 0-15-16,3 0-17 16,-2 0 15-16,1 2-1 15,0-2 15-15,-3 2-10 16,1-2 7-16,-4 0-13 16,-1 2-14-16,-5 0 0 15,-5 2-8-15,-6 2 8 16,-9 4 0-16,-5 2 1 15,-3 0 2-15,-3 2-2 0,-3-2-1 16,-2-4 1 0,4 2-1-16,2-8 0 0,7 2 0 15,3-2 1-15,7 0 4 16,4 2-5-16,5 2-6 16,3-2 6-16,7 0 0 15,6-2 8-15,2 0-7 16,2 0 8-16,0 0 4 15,2 0 8-15,-2 0 6 16,0 0 9-16,0 0-10 16,-2 0-11-16,2 2-6 15,-3 4-9-15,-1 4 16 0,-7 8 13 16,0 6-22-16,-2 4 17 16,2 1-3-16,-3 7 2 15,3 0-2-15,2 8-2 16,2 4-2-16,3 2-4 15,-1 4 2-15,3-1 0 16,2 1-1-16,0 12-2 16,-2 4-6-16,2 2 3 15,0 0-8-15,2-2 5 16,0 1 3-16,3 5 6 16,-10 2-3-16,1 4 23 15,-3 2-17-15,-4-3 4 16,-4 5 2-16,-3 2-4 0,-2-4-1 15,4 7-8-15,0-5-2 16,5-2-3-16,0 0-5 16,6-4 0-16,4-9 0 15,-2-3 5-15,3-4 3 16,-2-2-1-16,2 8-8 16,0-3 11-16,2 5-4 15,2 4 10-15,1 0-17 16,4 4 12-16,-5 0-10 15,3 1 4-15,-1-5-6 16,2-8-6-16,-2-6 6 16,3-10 0-16,-4 2 1 15,4-4 0-15,-5-1 5 16,0-1-4-16,1-2-1 16,-3-2 1-16,-2 6 4 0,0 2 0 15,0 2-6 1,-2 1 1-16,2-3 5 0,0 2 0 15,2-8-5-15,-2 2 0 16,2-12-1-16,0 0 0 16,0-6 0-16,6 6 0 15,-2-4 0-15,1 9 0 16,-1-7 0-16,1 6 0 16,0 0 1-16,-3 6 10 15,1 2-10-15,-5 2-1 16,0-1 6-16,0-9-5 15,0 0 0-15,0-8 0 16,2-10 0-16,0 0 1 0,0-4 4 16,0 0-5-16,1 8-1 15,0 2 2-15,-2 2-1 16,2 10 10-16,-3-4-10 16,0 11 0-16,0-5 1 15,-3-4-2-15,3-8 6 16,-1-12-4-16,1-6-1 15,0-10 9-15,0 2-10 16,-3 0-1-16,3 6 1 16,3 8 1-16,-3 4 0 15,1 0-1-15,-1 4 2 16,3-4-1-16,-3 0 8 0,2-4-7 16,-2-4 5-1,0 4-5-15,0-7 5 0,0-4-1 16,0 2-5-16,0-9 0 15,0 6-1-15,2-4 1 16,-2-1 1-16,0-1-2 16,2 0 1-16,-4 0 0 15,2 0-1-15,2 0 6 16,-2 0-6-16,0 4 0 16,0-4 1-16,0-4 0 15,-2 4 14-15,2 0-4 16,0 0-2-16,0 0-3 15,0 0-5-15,0 0 1 16,0 4 5-16,2-8-7 16,-2 4 1-16,0 0 5 0,0-1 0 15,3 1-4-15,-3 1 4 16,4-1-6-16,2 4 10 16,8-4 4-16,-1 5-2 15,0-5 10-15,10 4-7 16,-3-2-6-16,5-4 6 15,6 2-4-15,-7-4-5 16,7-1 0-16,0 5 7 16,-6-4-13-16,0 4 0 15,-7 4 0-15,-5-4 0 16,-7 0-1-16,-4 0-29 16,-2 5-51-16,0-5-108 0,-8 9-318 15</inkml:trace>
  <inkml:trace contextRef="#ctx0" brushRef="#br0" timeOffset="137340.44">8124 18031 2096 0,'0'0'285'0,"-2"0"-166"0,2 0-58 0,0 0-14 0,2 0-19 0,-2 0-2 0,0 0 19 0,0 0 13 0,-2 0 28 16,4 0-31-16,2 0-11 15,-1 8-4-15,4 10 19 16,2 10-26-16,-1 12-21 16,-1 0-11-16,2 0-1 15,-4-4-2-15,-1-5-46 16,0-3-60-16,3-6-133 0,0-4-342 15,15-2-1166 1</inkml:trace>
  <inkml:trace contextRef="#ctx0" brushRef="#br0" timeOffset="137923.57">8461 17995 1892 0,'-5'-4'493'0,"1"4"-332"0,-2-4-53 16,2 4-5 0,-2 4-47-16,-1 4-47 0,-8-2 9 15,1 2 13-15,2 4 8 16,-5-2-6-16,9 4-3 15,3 2-13-15,5-2-8 16,7 4-3-16,4 0-5 16,11 0-1-16,7 0 6 15,0-4-6-15,0-2-1 16,0 6 1-16,-10-8-1 16,-4 8 1-16,-4-6-6 15,-6-2 5-15,-4 5 0 16,-5-8 1-16,-9 2 0 15,-1 5-2-15,-1-10 2 0,-6-4 0 16,4-4 11-16,-1-10-2 16,5-8-3-16,4-5 6 15,6-5-2-15,6-1-4 16,8 0-5-16,4 1 0 16,1 2 0-16,-3 8 0 15,-3 8 0-15,-4 4 1 16,-6 6-1-16,-2 0-1 15,-5-4-6-15,-2-6-9 16,-4 4 0-16,-1 2 4 16,-5 2 1-16,0 2-4 0,0 0 5 15,3 4-10-15,-2 4-50 16,5 2-95-16,4 10-110 16,4-6-197-16,12 16-499 15</inkml:trace>
  <inkml:trace contextRef="#ctx0" brushRef="#br0" timeOffset="138388.97">8882 18039 1578 0,'0'0'219'15,"0"-4"-174"-15,0 4-28 0,0 0 4 0,0 0 30 0,0 0 52 0,-2-4 47 0,2 4 21 0,0 0-19 0,0 0-26 16,0 0-23-16,0 0-5 0,-2 0-28 16,2-4-4-1,0 4-24-15,4 12-42 0,0 6 25 16,5 10 5-1,0 12-22-15,0-2-7 0,0-6-2 16,-3-4-32-16,6-2-74 16,-8-8-121-16,3-9-142 15,-1 5-183-15</inkml:trace>
  <inkml:trace contextRef="#ctx0" brushRef="#br0" timeOffset="138746.78">8862 17981 1767 0,'4'-8'489'16,"6"4"-360"-16,11 2 0 15,8 0 4-15,8 6-41 16,5 4-13-16,-3 6 17 15,-1 8-3-15,-7 0-19 16,-6 14-32-16,-7 4-18 16,-7 0-23-16,-7 4 6 15,-4-8 4-15,-6 0-11 16,-3-5 0-16,-9-7 0 16,-3 2-9-16,-4-8 8 0,0-4-16 15,-2-2 5-15,5-12 6 16,-3 0-15-16,3-4-4 15,4-6-40-15,5-2-56 16,-1-2-140-16,12 0-282 16,16-30-591-16</inkml:trace>
  <inkml:trace contextRef="#ctx0" brushRef="#br0" timeOffset="139192.04">9377 18187 1977 0,'8'0'531'16,"8"-4"-437"-16,8 2 28 16,13-6-23-16,-2 0-56 15,-4-2-28-15,-7 6-3 16,-4-4 14-16,-4-2 17 15,-3-4 4-15,1-2-4 16,-7 2-13-16,-3 0-7 16,-4 2-2-16,-2-2-5 15,-5 4-7-15,-6-2-1 16,0 8-8-16,-6 2 0 16,-5 6 0-16,-3 10-1 0,1 14 0 15,-3 12 1-15,6 4-1 16,3 4 1-1,7-7 0-15,9-1 0 0,4-8 1 16,8-4-1-16,8-12 7 16,8-6 1-16,1 0 2 15,6-12-1-15,2-6-8 16,-1-2-1-16,-1-6-12 16,2-4-69-16,6 0-117 15,-2-4-302-15,63-47-533 16</inkml:trace>
  <inkml:trace contextRef="#ctx0" brushRef="#br0" timeOffset="139558.29">10163 18017 1164 0,'0'0'370'0,"-3"0"-221"0,3 0 7 0,0 0 3 0,-4-4 6 0,2 4 13 0,-4 0-29 16,-1 4-35-16,-7 2-2 15,-1 2-14-15,-1 6-14 0,-1 4-9 16,-4 8-11-1,5 8-22-15,3-6-13 0,9 4-2 16,4-10-14-16,4 0 5 16,9-4-12-16,5-5-4 15,9-4 8-15,7-9-10 16,1-7-15-16,5-4-124 16,9-3-215-16,56-44-584 15</inkml:trace>
  <inkml:trace contextRef="#ctx0" brushRef="#br0" timeOffset="140025.34">10775 17985 1631 0,'0'0'621'15,"0"-4"-444"-15,5 4-21 0,2 0 5 0,10 0-25 0,4 4-58 0,6-4-6 0,2 0-12 0,2-4-12 0,2-4-9 0,3 4-13 0,1-2-10 16,-1-2-16-16,-5 0-1 16,0-2-38-16,-2 2-63 15,-6-2-102-15,20-17-372 16</inkml:trace>
  <inkml:trace contextRef="#ctx0" brushRef="#br0" timeOffset="140956.87">11814 17602 1818 0,'0'0'353'0,"-2"0"-136"0,2 0-61 0,0-4-60 0,0 4-48 0,2-4-15 0,-4 4 11 0,4 0 11 0,-2 0-2 0,0 0-2 0,0 0-8 0,0 0-4 16,0 0 2-16,0 0-14 16,0 0-3-16,0 0-2 15,0 0-1-15,0 0-7 16,0-2-4-16,0 2 1 16,0 0-4-16,0 0-5 0,0 0-1 15,0 0 0-15,0 0 1 16,0 6 4-16,2 2 3 15,-2 10-2-15,0 4 8 16,2 6-9-16,3 2 8 16,1 2-5-16,-1 4-3 15,2-2-6-15,-5 2 1 16,0 9-1-16,0-9-1 16,-2 0-9-16,0-8-17 15,-2-6-5-15,0-6-22 16,2-2-51-16,-2-8-133 0,0 2-398 15</inkml:trace>
  <inkml:trace contextRef="#ctx0" brushRef="#br0" timeOffset="141372.81">11604 17588 1570 0,'0'0'681'0,"5"-4"-539"0,4 0-80 0,6 0 32 0,8 4-22 0,2-4-18 16,4 8 0-16,4 4 26 0,5 6-16 0,1 8-8 15,1 10-20-15,-1 12-11 16,-4-4-13-16,-1 8-11 16,-7-2-1-16,-10-2-10 15,-3 1-14-15,-12-5-24 16,-6-8 11-16,-10 0 8 16,-6-6-1-16,-7-8-12 15,-2-2 6-15,-2 2 20 16,-4-4 16-16,1-4 1 15,0-2 7-15,6-4-8 16,1-8-18-16,5 4-171 0,11-8-303 16,6-32-1029-16</inkml:trace>
  <inkml:trace contextRef="#ctx0" brushRef="#br0" timeOffset="142039.49">12398 17947 1778 0,'6'0'370'0,"1"4"-169"0,5 0-19 0,7 4-55 0,3-4-56 0,5-4-26 0,-4 0 9 0,1-4-14 0,-6 0-10 0,2-8-13 0,-5 6-4 0,-1-2-4 16,-1-6-8-16,-4 6 1 15,-5-6-1-15,-4 0-1 16,-4 1-5-16,-3 8-12 16,-10-4 4-16,-1 5-1 15,-9 8-5-15,-4 6 18 16,0 7-1-16,-1 1 1 16,3 10-7-16,6 2 8 15,5-2-1-15,8 2 2 0,9 6 3 16,5-4 2-1,9-2 6-15,7-4 6 0,2-5-6 16,7-6 20-16,2-9 1 16,2 2-12-16,-2-12-9 15,6-2-12-15,-1-6-36 16,-1-2-125-16,3-4-373 16,51-30-1436-16</inkml:trace>
  <inkml:trace contextRef="#ctx0" brushRef="#br0" timeOffset="142507.26">12968 17959 1648 0,'2'0'468'16,"3"0"-386"-16,6-4 56 0,2 8 8 0,5-4-76 0,0-4-2 0,2 0-13 0,-2 0 10 0,1-2-2 0,0-2-24 0,-3-2-3 15,-8 2-17 1,1 4-11-16,-5-6-7 0,-4 1-1 15,-2 5 0-15,-4-5-23 16,-5 9-5-16,-7-5 2 16,-5 14 5-16,-6 0 2 15,0 4 19-15,3 5 1 16,-1 0 5-16,11 4 5 16,1-4-1-16,13 6 8 15,6-4-7-15,7 0-1 16,7-2 8-16,6-6-4 15,1-2-1-15,4-6-3 16,0 0-10-16,-2-4-63 16,4-4-149-16,4 0-323 15,55-28-871-15</inkml:trace>
  <inkml:trace contextRef="#ctx0" brushRef="#br0" timeOffset="143060.26">13393 17947 2005 0,'0'4'314'0,"6"12"-193"0,0 12-14 0,5 20-46 0,4 16-29 0,-3 6 19 0,-1-2-26 0,3-5-25 0,-8-5-9 0,-2-14 3 15,1-14 5-15,-5-16-19 16,2-8 2-16,0-6 2 16,-4-2-13-16,4-10 13 15,0-6 16-15,-2 0 0 16,-2-14 35-16,-2-6 7 15,-3 0 7-15,1-6 5 16,-6-5-7-16,5-5-22 16,5-8-1-16,7 4-13 15,9 0-5-15,1 10-6 0,7 11-7 16,3 11 7 0,2 8-1-16,-6 8 1 0,0 10 9 15,-8 4 3-15,-4 10 9 16,-2 9 9-16,-7 4-9 15,-5 4 0-15,-5-1-6 16,-2-6-3-16,-4 2-6 16,1-4 1-16,-4-4 8 15,0-4-3-15,-1 0-6 16,-5-10-6-16,3 4-29 16,0-8-64-16,1 0-84 15,9-8-322-15,1-24-591 16</inkml:trace>
  <inkml:trace contextRef="#ctx0" brushRef="#br0" timeOffset="143474.1">13674 17463 1085 0,'-4'0'906'0,"4"0"-699"0,-2 4-22 0,-3 2-23 0,1 16-39 0,2 13-32 0,2 11-22 0,2 8 6 0,7 8-4 0,1 4-8 15,2-4-9-15,-1-3-15 16,1-5-20-16,1-6-2 16,-5-16-16-16,0 0-1 15,-6-10-32-15,0-4-55 16,0-10-66-16,-2 0-309 15,-18-16-884-15</inkml:trace>
  <inkml:trace contextRef="#ctx0" brushRef="#br0" timeOffset="143957.79">14024 17892 2016 0,'5'0'500'0,"6"0"-366"16,7 5-13-16,3-5-32 15,8 0-67-15,-4 0-4 16,2-5-17-16,-9 1 7 16,2-5 2-16,-6 0-9 15,-6 0 1-15,-1-4 8 16,-7 7-8-16,-9-6-1 16,0 2-1-16,-7 2-7 15,-8 4 7-15,0 8-8 16,-9 4 8-16,-2 6-6 15,2 8 6-15,6 9 11 16,1-3-10-16,8 2 14 0,7-6 2 16,7 2-2-16,8-8 3 15,5 0 6-15,2-4-2 16,7-2-7 0,4-2-3-16,0-6-12 0,7-4 0 15,-2 0-39-15,-2-10-82 16,6-6-197-16,40-42-559 15</inkml:trace>
  <inkml:trace contextRef="#ctx0" brushRef="#br0" timeOffset="144823.13">14544 17780 1619 0,'-3'0'352'0,"-1"-4"-182"0,3 4-20 0,-3-4-8 0,2 4-34 0,0-4-4 0,-5 4 23 0,-5 4-32 0,2 0-22 0,-3 10-14 0,-10 4-10 16,1 12-11-16,-5 6-14 15,-2 5-3-15,7-1 16 16,6-8-20-16,14-6-10 16,13-14-1-16,5-2 0 15,6-10 0-15,5 0-5 16,7-8-1-16,1-6 0 0,-2-4-9 16,-1 0-4-1,-3-8-7-15,-7 2 20 16,-5-2-6-16,-8-1-12 0,-4 14 17 15,-3 0-22-15,-4 13 16 16,-3 4-10 0,-1 10 7-16,-1 8-14 0,5 9-24 15,4 5-18-15,11-4-21 16,7-6-6-16,3 0-21 16,4-8 45-16,-7-8-3 15,4-10 45-15,-6 4 20 16,-1-8 7-16,-5 0 28 15,-7-2 10-15,-3-6 23 16,0 2 28-16,-4-2-22 16,0-6-5-16,2-2 2 0,0-2-14 15,2 0-1-15,4 0-14 16,8 9-7-16,1-1-16 16,1 10 2-16,6 4-13 15,0 0 5-15,3 4 0 16,-5 1-4-16,0 4-1 15,-6 0 6-15,-6-5-5 16,1 2 4-16,-7-8 16 16,0-2 20-16,1-9-15 15,-2-5-13-15,2 0-14 16,2-4 0-16,2-6 0 16,3 2-30-16,11-10-31 0,1 0-79 15,14-4-338 1,73-44-642-16</inkml:trace>
  <inkml:trace contextRef="#ctx0" brushRef="#br0" timeOffset="145456.07">15257 17696 1636 0,'4'0'468'0,"2"0"-345"0,3-4 30 0,9 2-39 16,-7-2-48-16,1 8-11 0,-1 2 28 0,-7 8 7 0,-2 12-5 0,-6 6-14 0,-5 2-29 0,1 2-12 0,-2-4-8 0,1-5-13 15,5-9 0-15,-3-8-7 16,2-6 8-16,3 0 5 16,0-8 5-16,4-6-7 15,5-8-11-15,4-13-2 16,4 3 12-16,6-8-12 15,-3 6-1-15,1 4-7 16,4 2-8-16,2 8-1 16,-1 6 16-16,2 6-2 15,-1 8 2-15,2 6 1 0,0 6 0 16,2 2-1-16,4 4 0 16,-2-8-11-16,-2 0-13 15,-6-2-34-15,-3-2-53 16,-7-6-140-16,3-4-387 15</inkml:trace>
  <inkml:trace contextRef="#ctx0" brushRef="#br0" timeOffset="146258.25">15776 17660 1321 0,'-3'4'489'0,"3"6"-254"0,-2-2-17 0,2 10 7 0,0 0-68 0,2 0-61 0,1 8-16 16,3-4-26-16,3 2-27 0,0-5-12 0,0-4-14 0,0-5 5 15,-1-6 0-15,4 5 0 16,-3-9-5-16,2-4 0 16,0-5 0-16,5-1 9 15,-3-5-10-15,-2-6 0 16,2 5-6-16,1-2-12 15,-3 0 0-15,3 12-4 16,-3-6-7-16,-3 12 16 16,2 0 1-16,5 8 10 0,1 2-5 15,-1 8 7 1,6 4 1-16,-9 0 1 0,2 0-1 16,-3-8 7-1,-7 4 2-15,-1-9 8 0,-3-5 23 16,0-4-2-16,-3-4 13 15,3-1 11-15,3-3 2 16,1-6-29-16,10-8-24 16,7-6-11-16,11-6 1 15,-1 2-2-15,5 6-6 16,-5 12 6-16,-7 4 0 16,-3 6 0-16,-3 8 0 0,-1 10-1 15,-1 4-6-15,1 0 6 16,-3 4-47-16,1-4-27 15,-1 4-26 1,-5-12-31-16,-5 2-34 0,-8-8-118 16,-38-12-283-16</inkml:trace>
  <inkml:trace contextRef="#ctx0" brushRef="#br0" timeOffset="146454.1">15762 17473 2172 0,'9'0'303'0,"0"4"-173"0,13 0-35 0,-2 5-95 15,5 0-74-15,-8 4-181 0,37 5-371 0</inkml:trace>
  <inkml:trace contextRef="#ctx0" brushRef="#br0" timeOffset="147006.06">16600 17494 2301 0,'-5'0'305'16,"1"0"-223"-16,0 0-65 15,-1 1-17-15,3 3-1 16,-5 9 1-16,-2-8 12 15,-2 8 11-15,-1 1-1 16,4 0-1-16,4 8-20 0,6-4 10 16,6 0-11-16,13 0-29 15,1 0-28-15,9-6 11 16,5-6 14-16,4-6 20 16,-3-2 12-16,2-2 9 15,-8-4 12-15,-4 8 48 16,-12 0-20-16,-1 14-11 15,-7 16-4-15,-1 20-2 16,-6 20 32-16,-9 21-14 16,-9 73 35-16,-7 28-68 15,15-143-5-15,1-21-12 16,-9 34 0-16,3-32 1 16,-1-26 23-16,5-16 14 15,3-16-5-15,14-24 4 0,13-15 20 16,17-9-1-16,7-4-23 15,7-6-24 1,8 10-9-16,0 1-38 0,2 16-40 16,1 6-55-16,63-37-408 15</inkml:trace>
  <inkml:trace contextRef="#ctx0" brushRef="#br0" timeOffset="157358.91">17850 17513 936 0,'-4'0'1169'0,"1"0"-933"0,-1-5-56 0,4 5-80 0,0-4-32 0,0 4-26 0,0 0-11 0,0 0 7 0,0 0-16 15,7 13-7-15,1 14 32 16,3 17 2-16,1 10-17 16,-4 4-19-16,1 0-12 15,1 0 1-15,0-8-1 16,-3-11 0-16,-3-15 1 15,1-12-2-15,-5-12-2 16,3-14-11-16,1-12 2 16,0-19 11-16,5-5 0 0,-2-2 6 15,-5 6-6-15,1-2 1 16,-3 8 5-16,0 0-10 16,-3 0 10-16,1-1-12 15,-1 9 7-15,3 2-1 16,0 6 0-16,3 8 0 15,-1 6-7-15,-2 2-2 16,3 8-3-16,-1 8 11 16,4 10 1-16,3 10 7 15,7 6-7-15,-1 11 11 16,3-5-11-16,2-4 1 16,0 0 0-16,1-4-1 15,-4-2 0-15,1 2-30 16,-5-6-34-16,3-2-56 15,-3-2-57-15,-8-4-90 0,-1 3-51 16,-17 6-291-16</inkml:trace>
  <inkml:trace contextRef="#ctx0" brushRef="#br0" timeOffset="157573.41">17919 17830 1774 0,'0'-1'366'0,"2"-8"-135"0,2 1-30 0,8-6-70 16,5 6-58-16,1-6-32 0,7 4-29 0,-3-2-11 0,2 6-1 16,-1-6-125-1,4 6-170-15,31-24-339 16</inkml:trace>
  <inkml:trace contextRef="#ctx0" brushRef="#br0" timeOffset="158157.1">18265 17612 1241 0,'0'-2'1003'16,"0"2"-792"-16,0 0-88 0,4 6-64 15,3 12-19-15,6 4-38 16,3 12-1-16,-6 2 7 16,-1-4-3-16,3-6-5 15,-6-2-1-15,-1-3-9 16,-3-12 10-16,0-9-19 15,-4-8 4-15,-3-10-29 16,-1-10-29-16,-7-8 41 16,3-8 32-16,0 0 0 15,-2 8 6-15,-1-4 0 0,4 4 5 16,3 5 7-16,3 9 0 16,3 8-8-16,3 6-10 15,5 8 0-15,10 4 14 16,4 5 20-16,9 9-28 15,5 8 6-15,-1-2-12 16,0 2 0-16,2-4 5 16,-3 4 4-16,-1-12 1 15,-8 0 5-15,-4-10 3 16,-5 0 17-16,-9-4-5 16,-1-4-11-16,-2 0 16 15,-5 0 32-15,-2-6-13 16,-5-2 2-16,-3 2-23 15,-3-4 7-15,-9 0-24 16,6 2-15-16,-5-2-2 0,7 2-15 16,1-2-43-16,3 4-50 15,4-3-97-15,7 4-284 16,23-9-789-16</inkml:trace>
  <inkml:trace contextRef="#ctx0" brushRef="#br0" timeOffset="158790.51">18848 17536 1379 0,'-3'0'497'0,"3"0"-365"0,0 0 57 0,0 0-51 0,0 4-30 0,3 10 21 0,-1 2-39 16,5 8-26-16,2 12-11 16,6-2-13-16,-1 6-2 15,-1-8-7-15,-1-10-17 16,1 0-13-16,-7-8 5 15,-2-10-6-15,-2 0-15 0,-2-12-23 16,-2-10-16 0,0 0 23-16,-4-10 14 0,-1-2 8 15,-7 4 9 1,4-6 0-16,-3 2-1 0,-1 6-6 16,7-2-16-16,1 4-8 15,6 12-14-15,4 10 12 16,5 0 6-16,9 10 15 15,4 4-5-15,10-2-22 16,3 2-12-16,5 0 23 16,0-2 19-16,1-6 9 15,-8-2 8-15,-8-4 35 16,-6 0-14-16,-7 0 31 0,-8 0 4 16,-2-4-1-1,-6-2-4-15,-3-6-23 0,-2 2 3 16,-8 2-11-16,-4-6-1 15,-4 4 8-15,1-6-11 16,-3-3-6 0,3 6-18-16,4-5 0 0,2 4-33 15,5-3-40-15,6 7-92 16,5-4-201-16,17-12-663 16</inkml:trace>
  <inkml:trace contextRef="#ctx0" brushRef="#br0" timeOffset="159507.29">20058 17401 983 0,'2'0'993'0,"1"4"-809"0,5 0 17 0,3 0-55 0,5-2-86 0,7-2-17 16,-6 0-25-16,3-6-12 0,-7-2-5 15,-3 4 0-15,-4 0 0 16,1 2 11-16,-7 2 5 15,-5 0-8-15,-1 0 6 16,-6 6-14-16,-3 6 22 16,-10 2-10-16,-4 12-12 15,5 6 0-15,-4-1-1 16,7 1 7-16,5 0-6 16,10-2 4-16,6-6 7 15,6-2-3-15,10-4 6 16,4-2-9-16,4-2 9 0,5-10 10 15,2-4-14 1,7-4-11-16,1-10-15 0,-2-2-89 16,3-4-133-1,60-46-356-15</inkml:trace>
  <inkml:trace contextRef="#ctx0" brushRef="#br0" timeOffset="160107.26">20537 17401 1885 0,'-2'4'492'0,"-5"6"-296"15,1 2-14-15,3 10-65 16,1 2-62-16,4 2-10 15,3 5 2-15,6-7-26 16,-5-6 0-16,4-2-14 16,-4-10-7-16,-2 2 0 15,-1-8-14-15,-1 0 14 16,-7-8-1-16,1 2-17 16,-2-6-9-16,-4-6 4 15,1-4 1-15,-1-1-2 16,-4 4 7-16,5-8 1 15,0 1-14-15,2 0-6 0,7 4 1 16,7 8 10-16,2 8 13 16,2 2 2-16,5 10 10 15,3 6 8-15,4 2 1 16,4 8-3-16,0 0-6 16,-1 0 0-16,3-3 0 15,-2-6 0-15,-7 0 9 16,0-8 0-16,-7-5 4 15,-1-4 14-15,-6-1 8 16,1-4 1-16,-3-4 3 16,-1-6-9-16,-4 1 15 15,-1 0-23-15,-4 2 8 16,-3-2-18-16,-4 0-6 0,1 4-4 16,-4 0-2-1,1 6-8-15,2 4-11 0,-3 0-44 16,5 4-20-16,4 0-67 15,3 4-202-15,6 4-667 16</inkml:trace>
  <inkml:trace contextRef="#ctx0" brushRef="#br0" timeOffset="160773.46">21016 17339 2084 0,'7'8'326'0,"-1"6"-134"0,14 16-71 0,0-2-79 0,2 2-41 0,-3-6 13 0,-4-2-13 0,-6-4 5 0,-2-5-6 0,-5-8 1 15,0 0 0-15,-2-5 0 16,0 0 10-16,-2 0 1 16,0-6 13-16,-2-7-4 15,-4 0 2-15,-1-5-7 0,1-5-10 16,1-3 1 0,2-2-7-16,1-6 0 0,4 6-1 15,1 2-15 1,2 4 4-16,5 12 3 0,-6 2 8 15,0 4 1-15,-4 4 2 16,2 0-1-16,-2 0 1 16,2 0-1-16,0 0 1 15,-3 0-1-15,3 0 9 16,0 0-8-16,3 4-1 16,-1 0 8-16,0 0-8 15,6 6-1-15,6-2 1 16,6 6 4-16,7-6-5 15,2 6 6-15,-5-2 5 16,3-2 16-16,-9-2-9 0,2-6 25 16,-7-2-10-16,-1 0-15 15,-4 0 11-15,1-6-10 16,-5 2 7-16,-4 0-2 16,-4-6 6-16,-9-2-8 15,-3-2-13-15,-1-4 11 16,-6 4-5-16,-4-2-15 15,5-2 9-15,-4 0-9 16,5 4-1-16,3-4-29 16,3 6-12-16,3 2-36 15,6-4-108-15,1-3-365 16,32-6-708-16</inkml:trace>
  <inkml:trace contextRef="#ctx0" brushRef="#br0" timeOffset="161172.76">21907 17437 1902 0,'-4'12'503'0,"0"-2"-280"0,-1 17-59 0,2 0-68 0,11 0-68 0,0-1-27 0,3-4 8 0,5 0 0 15,-7-8-9-15,-3-8-41 16,-1-2-37-16,-1-4-124 16,-3-24-313-16</inkml:trace>
  <inkml:trace contextRef="#ctx0" brushRef="#br0" timeOffset="161856.1">22175 17275 1727 0,'0'0'257'0,"3"-4"-77"15,3 4-41-15,-4 0 5 16,0-4-43-16,0 4-7 0,0 4 13 16,3 2 5-16,-1 12-23 15,0 8-16-15,2 4-17 16,0 6-13-16,7-4-5 15,-1-2-22-15,-1-2-8 16,-3-10-7-16,4 0-1 16,-8-9-7-16,-2-5 1 15,-2 0 6-15,0-8-1 16,-4-5 1-16,-1 0-18 16,-4-9 18-16,3 0 5 0,-3-9-4 15,-3-3 4 1,-3 2 0-16,3-12-5 0,4-4 0 15,8-2-6-15,8 2 5 16,11 4-13-16,8 10 14 16,4 7-2-16,0 9-5 15,-2 10 6-15,-4 8-17 16,-12 14 15-16,-7 9-5 16,-8 5-7-16,-7 4 14 15,-7 4-25-15,-5 0 11 16,-4-4-27-16,-2-6 36 15,0-8 6-15,5-8 1 16,2 4-1-16,12-14 15 16,2 0-15-16,8 0 6 15,12-2 10-15,9 2 13 0,8 0-10 16,5 0-5 0,-1 0 11-16,3-4-13 15,-1 5-12-15,-3-10-1 0,-5 5-22 16,-7-4-50-16,1-4-124 15,-8 4-176-15,16-14-354 16</inkml:trace>
  <inkml:trace contextRef="#ctx0" brushRef="#br0" timeOffset="162373.59">22625 17245 2081 0,'0'12'502'0,"0"2"-281"0,2 8-74 0,2 10-57 0,3-2-47 0,4 2-14 0,-4-6 13 0,-3-2-15 0,-4-2-18 16,0-9-3-16,-4-8 0 15,2-1-5-15,-3-4 0 16,-6-8-1-16,2-2-9 15,-2-8-3-15,-1-8 6 16,2-2-12-16,5-2-8 16,1-2 25-16,4 2-12 15,2 6-7-15,2 2 8 16,3 10-10-16,7 6 4 16,-1 8 10-16,9 10-22 0,7 6 6 15,7-4-31-15,1 8-5 16,4 0 16-16,1 0 26 15,0-4 17 1,3-4 1-16,-5-2 16 16,-4-10 22-16,-10 2 8 0,-3-8-4 15,-12 2 3-15,-5-10-3 16,-4 2-9-16,-6-4 5 16,-5-2-5-16,-4-2-2 15,-9 0-16-15,-1 0 2 16,-1 0-10-16,4 0-7 15,2 0 0-15,5 6-31 0,6-2-46 16,5 0-110-16,6 6-396 16,39-20-690-16</inkml:trace>
  <inkml:trace contextRef="#ctx0" brushRef="#br0" timeOffset="162939.12">23184 17151 2079 0,'2'14'481'0,"2"0"-337"0,6 16-22 0,3-2-68 0,5 6-39 0,-1-6 3 0,-1-2 0 0,-5 0-17 16,0-12 10-16,-6-4-1 0,-3-6-8 0,-2 0 13 16,-2-4 18-16,-3-4 4 15,-2 0 2-15,-1-6-16 16,-3-4-10-16,-3-8 5 16,-3 0-12-16,5-4 18 15,6-6-9-15,1-4-15 16,5 2-3-16,2 6-3 15,7 6-1-15,5 8-8 16,5 5 15-16,4 9-6 16,4 9 12-16,2 5-6 0,-2 0 0 15,2 4-1 1,0-2-5-16,-6 2-6 0,4-8 12 16,-6-2 0-16,1-2 1 15,-4-6 0-15,-5-6 8 16,-4-2 2-16,-7 0-10 15,-4-2 19-15,-12 0-1 16,-3-2 2-16,-4-2 5 16,-8 0-10-16,0-4-2 15,4 1-13-15,-2-1 13 0,4 4-9 16,6 0-5 0,7 2-57-16,2 2-89 0,-8-4-477 15</inkml:trace>
  <inkml:trace contextRef="#ctx0" brushRef="#br0" timeOffset="166024.38">17654 16659 1458 0,'0'0'474'0,"-5"0"-292"0,1 0-16 0,4 0-11 0,0 0-50 0,0 0-35 0,0 0 13 0,0 0-13 15,0 0 8-15,0 0-15 0,0 0-7 0,-3 0-10 0,3 4-7 16,-2 10-4 0,0 13 11-16,2 13-20 0,0 6-11 15,2 6-6 1,3-2-9-16,-1-2 5 0,3 2-4 15,-2-6 4-15,-1-12-5 16,-2 0 1-16,0-6 0 16,0-12 6-16,-2 3-1 15,3-11-5-15,-1-6 1 16,-2 0 4-16,4 0 3 16,4 0 1-16,4 4 5 15,7-4-1-15,10 0-5 16,6-4-3-16,5-2 1 15,7-6-5-15,2 2-2 16,0-8-2-16,2 5-55 16,-2-5-18-16,-2-4-94 0,2 4-176 15,58-44-291 1</inkml:trace>
  <inkml:trace contextRef="#ctx0" brushRef="#br0" timeOffset="166556.76">18373 16663 1731 0,'-4'0'327'16,"2"2"-134"-16,0-2-13 0,-3 4-66 0,1-4-16 0,-1 0-14 0,-4 4-30 0,-11 4-2 0,-2 6-5 16,-5 4 7-16,3 5-8 15,-1 3-5-15,7-4 2 16,7-2-17-16,9-2-22 15,8 2-4-15,10-6 0 16,9 4 0-16,8-4 12 0,12 0 6 16,0-2-10-16,3-2-8 15,2 2 6-15,-6-2-1 16,-5 4-5-16,-12 2 0 16,-8-2-6-16,-13 4-4 15,-8-4 8-15,-5 2 2 16,-9 2 12-16,-1 5 1 15,-8-5-11-15,-1 0 4 16,-8-4 1-16,1 0 8 16,-3-6-15-16,9-4 11 15,-2-3-10-15,7-2-1 16,9-7 0-16,4-6-27 16,9-4-55-16,5-13-19 15,12-9-188-15,81-76-462 16</inkml:trace>
  <inkml:trace contextRef="#ctx0" brushRef="#br0" timeOffset="166857.94">18729 16704 1753 0,'0'0'332'0,"4"-5"-145"0,6 1-25 0,11-4-12 0,5 2-27 0,10-2-7 0,2-2-38 0,4-2-44 0,1 2-23 16,1-2-11-16,0-2-104 15,-3 4-217-15,-6-2-263 16,30-10-911-16</inkml:trace>
  <inkml:trace contextRef="#ctx0" brushRef="#br0" timeOffset="167075.1">19001 16790 1907 0,'8'14'371'0,"-4"8"-176"15,7 14-71-15,2 2-70 16,3-6-54-16,-1 0-28 16,-3-6-118-16,-4-4-163 15,19-4-282-15</inkml:trace>
  <inkml:trace contextRef="#ctx0" brushRef="#br0" timeOffset="167640.22">19343 16705 2095 0,'-3'17'460'16,"3"1"-323"-16,0 14-8 15,10-2-41-15,-2 2-44 16,-1-6-35-16,2-4-3 16,-2-4-6-16,1-8-1 15,-5-6 1-15,-1-4-2 16,0-4 2-16,-2-14 6 0,0 0 3 15,-4-8 2 1,1-2 8-16,-5 2-17 0,1-5 5 16,2 4-1-16,5-4-6 15,5 7-16-15,6 8-29 16,2 10 1-16,5 6 7 16,0 4-7-16,-2 10 30 15,0 0 14-15,-3 4 0 16,-3-4 0-16,-2-1 0 15,-4-5 0-15,-2-3 10 16,-2-5 9-16,3 0-7 16,-1-9 23-16,2-8-17 0,5-2-17 15,-1-8 12 1,4 1 7-16,-1 2 2 0,3 4 1 16,-6 6-8-1,3 14 3-15,7 8-12 0,3 14 10 16,6 10-2-16,2 12-13 15,5 2-1-15,5-1-5 16,-6-13-46-16,-2-6-58 16,-11-8-121-16,-6-14-314 15,-14-26-1317-15</inkml:trace>
  <inkml:trace contextRef="#ctx0" brushRef="#br0" timeOffset="180023.69">12574 18580 1949 0,'-9'-4'318'0,"6"4"-123"0,-3-3-60 0,4 3-21 0,2-3-66 0,0 3-15 0,2-4-6 0,-2 4-6 0,2 4-6 0,2 2 9 0,3 13 6 0,7 10 21 15,-1 7-19-15,1 5-25 16,-1-1-5-16,-5-4-1 15,-3-10-1-15,0-4 0 16,-5-4-15-16,0-12-5 16,0-2 11-16,0-4-4 15,2 0-1-15,-2-6 13 0,-2-6-11 16,0-6-3-16,-6-6 15 16,0-2 1-16,-3-4-1 15,4 6 0-15,-1 2 1 16,2 4 0-16,4 1-1 15,0 8 5-15,0 0-4 16,2 9 9-16,2 0-4 16,2 0-5-16,5 0 14 15,3 0 1-15,7 4 5 16,10 9-6-16,6-3 8 16,6 8-2-16,11 4-15 15,-1-4 9-15,2 4 7 16,-1-8-10-16,-6 0-11 0,-6-10 6 15,-6-4-5 1,-7-2 7-16,-12-2 7 0,-2 0 1 16,-3-4-1-16,-6 2 2 15,-2-6-10-15,-4-6 16 16,-2 0-8-16,-8-4 1 16,-1-1-8-16,-5 1-8 15,-7-3 0-15,4 0 0 16,-6-1-1-16,2 2 0 15,10 4-18-15,-1 2 8 16,5 8-20-16,7 6-23 16,1 4-26-16,3 0-61 15,3 4-134-15,5 0-383 16,34 18-900-16</inkml:trace>
  <inkml:trace contextRef="#ctx0" brushRef="#br0" timeOffset="180656.9">13410 18428 1454 0,'0'0'461'16,"-3"0"-266"-16,1 0-32 0,2 0 5 0,0 0-46 0,0 0-29 0,0 0-12 0,0 0 7 0,0-4-2 0,-2 8-16 0,2-8-10 16,-3 4-15-1,3 4-12-15,3 4-10 0,1 6 13 16,3 22-3-1,4 8-18-15,-2 6-15 0,0 8 6 16,-1 1-5-16,3-1-1 16,-3-2 0-16,-4-10 2 15,0-10-2-15,-1-10 1 16,-1-12 2-16,0-6-2 16,-2-4-1-16,4-8-2 15,4 4 2-15,9-8 6 16,5 1 9-16,5-6-6 15,7-3-8-15,1-2-1 0,-2 0-1 16,5 0-38 0,-2 2-61-16,0 0-125 0,2 0-442 15,51-34-786-15</inkml:trace>
  <inkml:trace contextRef="#ctx0" brushRef="#br0" timeOffset="181223.93">14091 18544 1895 0,'0'-4'348'0,"0"4"-171"0,0 4-78 0,2 10-45 0,5 4-6 0,-1 8-13 0,2 1-13 0,-2 0 5 0,3-6-3 16,2-11-18-16,-6 0-6 15,-3-6 14-15,0-4-14 16,-2 0-5-16,-4-6-40 15,2-6-64-15,-10-6 1 16,3 0 46-16,-1-5 48 0,-2-4 14 16,-1-8 32-16,3 3 7 15,2-4 10 1,5 0-8-16,3 2-5 16,5 6 1-16,3 2-2 0,4 4 5 15,3 0-13-15,4 8-9 16,1 6-6-16,-3 4 11 15,6-2 5-15,-6 10 5 16,6 2 18-16,-3 8 3 16,-5 6 14-16,1 4-23 15,-9 10 3-15,-10-2-15 16,-5 4-9-16,-10 0-23 16,-5 1 18-16,-13-1-19 0,-5-3 0 15,-11-1-24 1,-8 7-25-16,0-7-92 0,-3 0-200 15,-72 34-497 1</inkml:trace>
  <inkml:trace contextRef="#ctx0" brushRef="#br0" timeOffset="183275.25">14198 18330 1615 0,'-3'-4'517'16,"3"8"-321"-16,-2-8-20 0,2 4-49 0,-2 0-43 0,2 0-19 0,-2 0-13 0,2 0-7 0,0-4-4 0,0 4-5 0,0 0-3 0,2 8-2 0,5 14 22 0,0 10-10 15,4 12-16-15,2 6-12 16,-4-2 6-16,-2-1-21 16,-1-4 6-16,1-3-6 15,-3-13 0-15,6-5 0 16,-6-8 7-16,-2-6-7 16,0-8-11-16,-2 0 4 15,0 0 7-15,3-4 0 16,-3 0 0-16,2 0 0 15,-2-6-12-15,2 6-6 16,-2-6 0-16,0 6-3 0,0 0 1 16,-4 0-31-16,-3 2-78 15,1 0-132-15,-17-2-339 16</inkml:trace>
  <inkml:trace contextRef="#ctx0" brushRef="#br0" timeOffset="186356.34">15147 18737 607 0,'0'0'1203'0,"-2"-2"-917"0,0 2-86 0,0-2-37 0,2 0-40 0,-3 2-49 0,6-4-26 0,-1 0 10 16,4 4 1-16,10-4 16 0,1-2 0 16,10 4-14-16,7 0-13 15,6 2-16-15,11 4-16 16,11 2-10-16,7-6-4 15,8 4-1-15,-4-4-1 16,1-4-18-16,-8 0-15 16,-7 0-9-16,-9-2-4 15,-7-2 5-15,-7-6 13 16,-10 4 10-16,-5-3 1 16,-8 4-11-16,-5 0-8 15,-5 2-21-15,-8 1-6 16,-1-7 10-16,-7 3 10 15,-5 2-4-15,-3-2 40 0,2 2 5 16,-4 4 4 0,5-6 14-16,5 10 16 0,-2-4 4 15,3 4 12-15,6 0-3 16,1 0-6-16,5 0-8 16,0 0-5-16,0-4-7 15,0 4-11-15,5 0-2 16,3 4 28-16,8 0 28 15,4 0-26-15,2 2-8 16,3-2-7-16,2 4 11 16,-4-1-5-16,0 4-9 15,-5-2 7-15,0 0 1 16,-4 2-17-16,-8-4-9 16,-2 11 0-16,-4-1-14 15,-2-3 14-15,-2 0-12 0,-2 4-25 16,-2-6 2-16,-3-2-29 15,5-2-71-15,1-6-147 16,16-8-529-16</inkml:trace>
  <inkml:trace contextRef="#ctx0" brushRef="#br0" timeOffset="187340.5">16845 18308 1599 0,'-3'4'278'0,"1"-4"-82"0,0 0 1 0,0 0-70 0,0 0-43 0,2-4-22 0,-2 8-11 0,-3-4-17 0,3 0-5 0,-3 0-2 0,3-4 1 15,-3 4-1-15,3 0-3 16,-2 0 11-16,-7 0-16 16,-1 10-17-16,-3-2-1 15,-9 10 0-15,-3 4-1 16,0 4 0-16,-2 10 16 16,0 8 4-16,7-1-1 15,2-2-17-15,11-9-2 16,7-4-11-16,9-7 1 15,3-5 10-15,6-9 15 0,4-2 7 16,7 5-1-16,-3-8-10 16,3-4-10-16,0-2 15 15,0-7-8 1,-5 4-7-16,0-9 0 0,-1 3 5 16,-9-5-6-16,2 7 1 15,-9 0 5-15,-1 3 0 16,-2 5-4-16,-4 3 13 15,2 0 0-15,0 3 6 16,-4 5 3-16,2 6 19 16,-1 17-11-16,1 11-23 15,4-2-8-15,5 4 0 0,-1-4-1 16,1-4 1 0,0-6-7-16,-2-4 3 0,1-12-64 15,-2 0-58-15,1-3-106 16,6-7-345-16,27-22-117 15</inkml:trace>
  <inkml:trace contextRef="#ctx0" brushRef="#br0" timeOffset="188089.97">17131 18635 1827 0,'0'0'548'0,"2"0"-386"0,6-6-18 0,13 1-6 0,0-4-56 0,8-4-46 0,-2-1-12 0,-6 6-13 0,0-6 4 15,-7 4-3-15,-5-2-2 16,-5 5-1-16,-3-8 6 15,-2 9-1-15,-1-6 1 16,0 6-2-16,-5 2-13 16,-4 4 1-16,-9 10 14 15,-7 4-15-15,-4 12 2 16,-4 10-1-16,3 4 0 0,10 0 0 16,7 1-1-1,6-7 0-15,13-6-8 0,11-6-8 16,8-8 16-16,6-2 17 15,4-6-16-15,3-12 12 16,-3-2-12-16,5-10 5 16,-5 2-6-16,1-12-1 15,-3-2 1-15,-3-4-1 16,2-1 1-16,-6 6 1 16,-5 4-1-16,-6 7 1 15,-3 6-1-15,-2 10 0 16,-2 4-6-16,1 6-4 0,5 14 10 15,3 6 0-15,-5 3 12 16,4 5-11-16,-1-6-1 16,-6-6 9-16,2-2-8 15,-4-6 5-15,-1-10 6 16,-4-2 0-16,0-8-11 16,4 0 22-16,3-6-8 15,5-12-6-15,-2-4-8 16,1-6 0-16,5 1-1 15,-1 8-2-15,4-4-7 16,5 13-1-16,-3 6 9 16,0 8-1-16,6 13 2 15,-4 0-1-15,6 1 1 0,-2 4 0 16,-1-4 0 0,1 3-1-16,-3-11-11 0,-1 2-48 15,-3-8-43-15,2 0-52 16,0-4-118-16,3-2-203 15,31-24-327-15</inkml:trace>
  <inkml:trace contextRef="#ctx0" brushRef="#br0" timeOffset="188556.61">18247 18320 2070 0,'0'0'499'0,"-5"2"-364"0,5 6-42 0,5 10-27 0,-3 12-43 0,2 8-13 0,5 4-8 0,-5-10-1 16,1 0 7-16,0-6-8 15,-3-8 2-15,-2-8-2 16,0-2 0-16,-2-8 7 16,2-4 9-16,0-14-16 15,-3-4-10-15,6-3 10 16,-1-14 1-16,2 3-1 0,5-4 9 16,0 2-9-1,2 2 0-15,-2 14 0 0,7 8 1 16,-1 5 9-16,7 18-1 15,1 5 3-15,1 8 1 16,3 10-4-16,-1 6 0 16,-3 2-9-16,-3-2-8 15,-4 3-28-15,-4-8-54 16,-4-5-56-16,-4-2-125 16,-2-12-110-16,-16-6-293 15</inkml:trace>
  <inkml:trace contextRef="#ctx0" brushRef="#br0" timeOffset="188725.75">18367 18388 219 0,'-2'0'1619'16,"2"0"-1250"-16,2 0-104 16,4 0-50-16,5 4-64 15,5-4-77-15,4 0-47 16,0 0-27-16,1 0-5 15,-3-4-100-15,8 4-232 16,27-26-505-16</inkml:trace>
  <inkml:trace contextRef="#ctx0" brushRef="#br0" timeOffset="188974.03">18694 18227 2212 0,'-4'18'474'15,"1"-1"-295"-15,1 15-49 16,4 4-70-16,3 0-57 16,1-4-3-16,4-6-66 15,1 0-46-15,-3-8-70 16,0 0-53-16,-4-10-245 15,-16-8-514-15</inkml:trace>
  <inkml:trace contextRef="#ctx0" brushRef="#br0" timeOffset="189173.28">18494 18304 1867 0,'9'-4'536'16,"-2"2"-356"-16,15-6 9 16,9-1-80-16,6 9-74 15,2-5-35-15,1 5-11 16,-3-4-94-16,1-1-93 16,-9 1-316-16,31-1-424 0</inkml:trace>
  <inkml:trace contextRef="#ctx0" brushRef="#br0" timeOffset="189376.41">18750 18558 2273 0,'8'0'380'16,"2"0"-140"-16,9-2-101 15,10-2-79-15,5-4-46 16,2-2-14-16,-2-2-74 0,3 2-146 16,41-16-412-1</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2:40:50.584"/>
    </inkml:context>
    <inkml:brush xml:id="br0">
      <inkml:brushProperty name="width" value="0.05292" units="cm"/>
      <inkml:brushProperty name="height" value="0.05292" units="cm"/>
      <inkml:brushProperty name="color" value="#FF0000"/>
    </inkml:brush>
  </inkml:definitions>
  <inkml:trace contextRef="#ctx0" brushRef="#br0">6266 13906 791 0,'15'12'246'0,"-1"2"-158"0,11 12 23 0,-12 0 8 0,-7-3-19 0,-3-8-41 0,-6-3 1 0,1-3 42 0,2-9-17 15,0 0-47-15,0 0 5 16,0 0-22-16,-2-4-21 16,-2-1 1-16,-1 0-1 15,-1-3 1-15,-4-2-1 16,2 6-3-16,1-5-20 16,1 4-113-16,3-2-58 0,2-8-315 15</inkml:trace>
  <inkml:trace contextRef="#ctx0" brushRef="#br0" timeOffset="6163.89">7097 18442 1358 0,'-9'4'274'0,"4"0"-74"0,-5 6-11 0,3-10-17 0,7-2-55 0,4-6-51 0,3 4-27 16,9 0-3-16,13 0 2 16,15-6 8-16,14-2 46 15,15-6-44-15,8 0-23 16,2 4-5-16,-6 0 19 16,-10 10 1-16,-9 8-4 15,-21 14 3-15,-14 12 8 16,-21 8 1-16,-21 6-8 15,-20 4-2-15,-14 2-7 16,-9 3-8-16,-6-7-1 16,6-6 1-16,0-8-1 15,13-10 1-15,11-10-5 16,16-2-2-16,9-10-1 16,16-10-13-16,11-12 5 0,18-18-5 15,17-18 4-15,16-1-5 16,10-7-1-16,5 12 0 15,2 10-6-15,-3 4 6 16,-4 12 0-16,-13 10 0 16,-17 6-12-16,-20 8-4 15,-16 4-19-15,-16 8 10 16,-9 6 17-16,-9 4 1 16,-12 12-7-16,-3-12 5 15,0 0-15-15,2 0-12 16,4-4-25-16,7-6-80 0,6-8-104 15,5-4-110-15,-9-28-389 16</inkml:trace>
  <inkml:trace contextRef="#ctx0" brushRef="#br0" timeOffset="7796.89">12701 18555 1461 0,'0'0'318'0,"0"0"-190"0,0-3 14 0,0-1 29 0,0 4-76 0,0-4-31 0,0 4-7 0,0 0-4 0,0 0-5 0,0 0 3 0,0 0 13 0,0 0-16 0,0 0-6 15,0 0-6-15,0-4-12 16,0 4-6 0,0 0 2-16,0 0-8 15,0 0-3-15,6 4-8 0,10-4 21 16,8 11 17-16,10-8 3 16,9-3-12-16,3 0-7 15,3-3-11 1,-2-4 7-16,-2 3-8 0,-3-2-11 15,-9 5 6-15,-8-2-5 16,-9 3-1-16,-8 0-1 16,-8 0 1-16,-4 3-11 15,-10-3-5-15,-5 3-1 16,-18 12-22-16,-9-4 0 16,-6 7 14-16,2-4 12 15,-2-2 13-15,5-2 0 0,5-1 0 16,4 0 0-1,14-5 8-15,5 1-7 0,13-1 0 16,6-4-1-16,6 0-6 16,15 0 6-16,10-9 7 15,14 5 8-15,10-10-6 16,3 3 5-16,2-5-7 16,-2 3 4-16,-4 2-5 15,-8-4 0-15,-5 9 0 16,-10-6-5-16,-13 10 1 15,-12 2-2-15,-6 0 1 16,-15 0 1-16,-8 2 7 16,-14 10-8-16,-11-6-1 15,-2 9 1-15,-4-4 0 16,10 0 6-16,5-4-6 16,12 1 0-16,10-5 0 0,11-1-1 15,6-4-12-15,15-1-4 16,7-1 8-16,18-7-19 15,12-4-87-15,12-7-238 16,128-42-490-16</inkml:trace>
  <inkml:trace contextRef="#ctx0" brushRef="#br0" timeOffset="9216.35">18980 18606 1694 0,'-8'0'204'0,"4"-4"-96"0,-7 4-14 0,7 0 19 0,4 0-62 0,0 0-33 0,2 0 7 0,-2 0 11 16,0-4 5-16,0 4 13 15,0 0 12-15,2 0-23 16,-2-1 10-16,0 1-20 16,0 0-5-16,0-2-10 15,0 4 5-15,5-2-1 16,8 0-2-16,3-2 28 0,10-5-2 16,8-5-5-16,-1 2-14 15,7-1-11-15,3-4-5 16,-3 1-4-16,0 3-5 15,-5 0-2-15,-4-3 2 16,-4 6-2-16,-4 2 0 16,-10 4 0-16,-8 0-15 15,-7 6-41-15,-10 2 1 16,-15 6-10-16,-8 9-44 16,-14-2 34-16,-2-1 42 15,-3-4 27-15,2 4 6 16,10 0 10-16,7-5 4 15,12-8 5-15,12-1-1 16,9-4-4-16,9 0-1 16,11 0 2-16,11-4 3 0,11-3-1 15,8-9-8-15,8-5-8 16,-6 3 5-16,1 0-5 16,-5 0-1-16,-1 8 0 15,-7-2 1-15,-7 9 12 16,-10-4-1-16,-8 7-12 15,-9 0-12-15,-6 4-29 16,-9 0-17-16,-5 6-13 16,-11 0-68-16,-4 6-103 15,-2 2-71-15,-38 18-494 16</inkml:trace>
  <inkml:trace contextRef="#ctx0" brushRef="#br0" timeOffset="22633.84">12552 12132 863 0,'-5'23'141'16,"1"4"-134"-16,-8 23 17 0,-1-4 20 0,1-4 148 0,0-10-74 0,1-2-19 0,3-4-18 0,4-8-51 0,0 0-19 15,4-1 4-15,0-3-3 16,4 0 24-16,0-5-2 15,2-4 34-15,-4-5 37 16,4 0 31-16,-4-6-37 16,1 6-61-16,-1-3-38 15,0 2-23-15,0 1-22 0,0 0 9 16,-4 1 11-16,2 9-14 16,4 8 12-16,8 21-15 15,5 21-167-15,35 155-251 16</inkml:trace>
  <inkml:trace contextRef="#ctx0" brushRef="#br0" timeOffset="23982.26">6478 9006 1073 0,'4'5'246'0,"1"3"-87"0,5 8-36 0,0-1-18 0,-3-8-20 0,-1 0 22 0,-6-6 50 0,-4-1-1 0,2 0-15 0,-1-1-13 0,3-2-55 16,-4-2-73-16,-4-9-27 15,0-3-178-15,-5-7-97 16,-45-40-608-16</inkml:trace>
  <inkml:trace contextRef="#ctx0" brushRef="#br0" timeOffset="26381.4">4016 6529 1010 0,'0'-2'488'0,"0"0"-348"0,-2 2-41 0,2-4-23 0,0 4-4 0,-2 0 6 0,2 0 23 0,-2 0-1 15,2-2-7-15,0 2-10 16,0 0-10-16,-4-2 2 16,4 4-24-16,0 0-19 0,-2 2-31 15,2 2 10-15,2 4 7 16,4 10 13-16,0 4-2 15,3 4-22-15,-1 4-1 16,4 2 0-16,-1 2-3 16,3 5-3-16,1 9 0 15,1 2 0-15,-1 4 0 16,-2-2-10-16,-1-4 4 16,-1-6 12-16,-3-7 1 15,0-12-5-15,-4-3-4 16,-2-5 1-16,0-3 0 15,1-5 0-15,-3 0-8 0,0-4 8 16,-3-1 2-16,3 1-1 16,0-1 0-16,0 0 0 15,0 0 9-15,0-4-4 16,0 0-5-16,0 0 0 16,0-3 0-16,3 3-3 15,-1 3 3-15,-2 1 1 16,0 4 0-16,0 2 0 15,2 0-1-15,-2 2 6 16,0-4-6-16,0 2 0 16,0 0 0-16,0 0 0 15,-2 4 0-15,0-2-19 16,-1 4-8-16,1-2 13 16,-2-4 4-16,2-2 8 15,2-2 1-15,0-4-5 16,0-2 6-16,0 0 14 15,0-2-2-15,0-4-12 0,0-4-4 16,0-8-68-16,-2-10 70 16,-1-10 1-16,3-2 1 15,-5-6 0-15,3-5-1 16,-2-3-5-16,1-2-2 16,1 4-2-16,2 0 10 15,5 4-15-15,1 7 14 16,2 5-11-16,2 7 11 15,-1 3-11-15,1 1-9 16,-4 3 21-16,-2 1-1 16,1 4-12-16,-5-1 13 15,0 4 8-15,0 8-8 16,0 4 1-16,-2 2-1 16,-1 2-1-16,1 0-10 0,0 0 10 15,2 0 1-15,0-2 26 16,-2 2-25-16,4-2-1 15,-4 2-6-15,0 12 6 16,0 12 3-16,-2 22 6 16,2 22-9-16,2 9 0 15,0 7 0-15,2 0 1 16,4-7 0-16,-6-11 0 16,2-16-1-16,-2-18 5 15,0-10-5-15,0-8 0 16,0-8 0-16,0-2-2 0,0-6 8 15,2-4 3 1,0 0 3-16,-2 0-7 0,0-6-5 16,-4-6-1-16,-4-4 1 15,-2-4 0-15,1-7-1 16,-3-6 0-16,-1-3-15 16,0-9-36-16,2-3-2 15,4-2 21-15,3 0 16 16,2 2 1-16,0 4 16 15,-1 5-1-15,-4 7 0 16,4 13 1-16,3 9 1 16,0 5 1-16,0 7-1 15,0 0 8-15,-1 6-9 0,-2 12-4 16,1 14 4-16,0 15 25 16,2 13-16-16,2 0-7 15,3-4 19-15,-4-6-12 16,5-4 1-16,1-4 7 15,-1-5-1-15,-2 1 4 16,5-2-14-16,-4 0 12 16,2-6-17-16,-3-2 11 15,2-10-8-15,-3-4-3 16,-1-6-2-16,0 0-4 16,0-2 4-16,0 2-56 15,4 2-111-15,-4 24-410 16</inkml:trace>
  <inkml:trace contextRef="#ctx0" brushRef="#br0" timeOffset="29083.74">5371 4032 1575 0,'-2'0'232'0,"-1"0"-166"0,0 2-36 0,1 2 2 0,0 0 4 0,-5 2-6 0,1 2 30 0,-1 0-3 15,-4 5-3-15,4 1-9 16,3 1 0-16,-3 3-15 15,5-1-12-15,0-1-12 16,2 0-5-16,4-2 12 16,3-1-13-16,-1-2 0 15,8-1 11-15,-1-4-1 16,-2-2 6-16,1-4-15 16,-1-2 16-16,-3-4-8 15,6-8 12-15,-1 0 2 0,-5-6-17 16,-2-2-5-1,-4 0 8-15,-4 1-8 16,-2 7 10-16,-6-1 3 0,-3 2-14 16,1 7 1-16,-3 3 2 15,-3 4-3-15,1 5-19 16,-6 10 16-16,0 7 3 16,2 0 0-16,5 4 0 15,7-5-11-15,7-6-2 16,7-4-10-16,5-6-2 15,4-2 25-15,5-2 2 16,2-8 5-16,4 0 4 16,-3-6 1-16,0-4-3 15,-6-2-2-15,-5 0-5 0,1 1-1 16,-8 2 19-16,-4 2-11 16,-8 1 6-16,-2 5 9 15,-3 4-8-15,-8 3-7 16,-6 7-9-16,-2 3 1 15,4 4 10-15,6 2-11 16,7-5-11-16,8 3-8 16,8-5-2-16,6-1-26 15,5 0 34-15,3-6 7 16,0 0 6-16,4-6 10 16,-1-4-8-16,-2 0 8 15,-3-2-2-15,-3-4-3 16,-3 4-4-16,-6-2-1 15,-2 5 12-15,-4 1-4 16,-4 2-8-16,-11 4-51 0,-1 4 30 16,-11 5 4-16,1 3 17 15,-6 8 0-15,6 2-1 16,7 1 0-16,11-2-29 16,6-3-23-16,16-6-43 15,1-2 30-15,8-8 51 16,3-4 15-16,-2-6 6 15,3-2 3-15,-7-4-3 16,-3 0 4-16,-9 2 4 16,0 2-1-16,-6-1-13 15,-2 6-64-15,-27-4-221 16</inkml:trace>
  <inkml:trace contextRef="#ctx0" brushRef="#br0" timeOffset="31317.51">6286 4052 1057 0,'0'-2'467'0,"0"2"-408"0,0 0-29 0,0 0 55 0,0 0 29 0,0 0-31 0,0 0 26 0,0 0-34 0,0 0 2 16,0 0-8-16,0 0-32 16,0 0-11-16,0 0-20 15,11 0 10-15,-4 0 11 16,9 0 6-16,-1 0-13 15,3 0 25-15,2-2-5 16,2-4-19-16,1 2-4 16,4-2-2-16,-6 2-7 15,6-6-7-15,-6 4-1 16,-5 0 2-16,1 0-1 16,-8 0-1-16,-1 6 0 0,-3-2-15 15,-5 4-24-15,0-2-24 16,-2 0-2-16,-1 2-14 15,-3-2 14-15,-3 6 23 16,-7-2 32-16,-8 2-37 16,-3 2-5-16,-6 2 38 15,0 1-4-15,2 0-10 16,1 1-17-16,6-2 27 16,1-2 4-16,1 1 8 15,7-4 6-15,2-1 1 0,7-2 6 16,4-2-6-1,4 0-1-15,0-2-8 0,6 2-31 16,7-1 39-16,1 1 11 16,7 1-2-16,0-1-9 15,9 0 1-15,-1-1 28 16,2-2-10-16,-2-5-4 16,2 2 23-16,1-3-14 15,-3-2 15-15,-6 4-15 16,0-4-14-16,-5 5-8 15,-5 5-1-15,-5-2 0 16,-6 1 1-16,-6 4-2 16,-6 1-2-16,-5 2-71 0,-5 3-8 15,-9-2 22 1,4 0-2-16,-6 0 52 0,0 0-15 16,2-2 12-16,-2 2-20 15,2-2-28-15,4 0 9 16,4 3 50-16,5-4-9 15,5 0 10-15,5-2-1 16,6 2-16-16,5-3 17 16,4 0 9-16,9 1 14 15,0-1-22-15,9 0 17 16,0-1-4-16,0-3 4 16,2-1-3-16,1-4 31 15,-6 2-2-15,0 1-10 16,-1-4-4-16,-5 6-21 15,-7 0-8-15,-3 3-1 16,-8-2-15-16,-6 6 14 16,-10-3-38-16,-3 3-46 0,-10 1 13 15,0 3 46-15,-4-2-23 16,2-1 49-16,6 2 6 16,6-2 12-16,3 3-11 15,8-7 2-15,3 1-9 16,6-2 0-16,-1 1 14 15,4-3-12-15,6-1 8 16,5 3-2-16,6 1-1 16,4-4-5-16,-4-1 7 15,2 4-8-15,-2-3 8 16,-3 0-8-16,-9-1 20 0,-5 3-9 16,-2 0 28-16,-8 4-13 15,-2 0-7 1,-5 4-16-16,-5 1-4 0,-7-1-1 15,4-1-7-15,-4 2-8 16,5-4-10-16,1 0-32 16,8-2-25-16,-5 2-296 15</inkml:trace>
  <inkml:trace contextRef="#ctx0" brushRef="#br0" timeOffset="34413.15">6690 4082 262 0,'-6'0'1299'0,"4"0"-1092"0,2 2-123 0,0-2-24 0,0 0 27 0,0 0 22 0,-2 0-26 0,2 0 16 0,2 0-45 0,-2 0-32 0,8 0-16 0,-4 0 0 15,5 0-4-15,4-2-2 16,5 1 6-16,2-2 0 16,4-1-1-16,-1-2-4 15,-3 2-1-15,-3 0 1 16,4 0 0-16,-5 3 0 15,-3-4-1-15,2-1-8 16,-3 4 8-16,-4-2 0 16,-3 3-14-16,-1-2-22 15,-4 3-16-15,2-2 1 16,-4 2 10-16,0 2-11 16,-5 1-44-16,1-2-26 15,-8 2 22-15,-3 0 55 0,-2 3-2 16,0-1 35-16,-1-1-4 15,-1-3-8-15,4 1 16 16,3-2 8-16,3 2 9 16,7-2 5-16,2 0-13 15,2-2-1-15,4 0-12 16,7 1-15-16,1-2 27 16,7-1 7-16,8-4 4 15,4 2-11-15,2-2-1 16,3-6 1-16,0 4 1 15,-2-6 0-15,-5 4 6 16,-8 0-5-16,-3 4 10 16,-9 4 0-16,-7 0 1 15,-6 4 76-15,-9 4-35 0,-3 0-42 16,-3 0-6-16,-6 2-6 16,0 0-15-16,5 2-59 15,-2 0 26-15,6-2-25 16,1 4-80-16,1-4-60 15,-11 10-920-15</inkml:trace>
  <inkml:trace contextRef="#ctx0" brushRef="#br0" timeOffset="50652.71">17085 4117 1673 0,'-2'4'213'0,"2"-4"-167"0,-2 2-28 0,2-2 33 0,-2 0 48 0,0 0 15 0,2 0 6 0,0 0-10 0,-2 0-22 0,2 0-44 16,0-2-28-16,0 2 10 15,2 0 1-15,-2 0-21 16,2-4 8-16,0 4-14 16,0 0-20-16,3-3 20 15,-3 3 6-15,3 0-6 16,6-1 12-16,2 1-11 15,5-3 6-15,7 2-5 0,1-2-2 16,-4 2-8-16,3-2-5 16,-3 1-11-16,-2 1 12 15,-4-2-15 1,-7 3-2-16,-7 0-43 0,-4 0-49 16,-5 3-91-16,-11 0 35 15,-9 1-18-15,-4 0 39 16,0 0 78-16,-2 3 51 15,5-4 15-15,5 1-46 16,-2 0 4-16,7 1 39 16,5-3 15-16,4 4 0 0,9-6 1 15,2 0-2 1,3 0 7-16,3 0 18 0,8 0-4 16,-1 0-13-16,6-4-6 15,0 2 0-15,2-2 8 16,0 0-7-16,-1 0 37 15,-3-2-11-15,0-1-2 16,-11 6 14-16,1-2 4 16,-6 3-25-16,-6 0 1 15,-3 3-19-15,-3-2 52 16,-4 2-29-16,-3 1-13 16,1-2-4-16,-1 2-5 15,1-3 13-15,3 3-15 16,3-1-28-16,3-1-114 0,8 0-390 15</inkml:trace>
  <inkml:trace contextRef="#ctx0" brushRef="#br0" timeOffset="61198.2">19064 11528 1192 0,'0'-2'316'0,"-2"2"-143"0,2-4-32 0,0 2-26 0,-3 2-1 0,3 0-9 0,0 0-28 0,-2 0 5 0,2-2-4 15,-2 2-9 1,2 0-18-16,0 0-13 0,2 0-5 16,-2-2-8-16,2 2-2 15,-2 0-1-15,3 0-11 16,1 0-10-16,3 0 6 15,4 2-5-15,7-2-1 16,-5 0-1-16,3 0 0 16,0 0 1-16,-5-2-1 15,-2 0 0-15,2 2 0 16,-5 0 0-16,-1-2-1 16,0 2-26-16,-3 0-14 15,-2 0 20-15,-2 0-1 16,-1 2-16-16,-2 0-80 15,-12 2-28-15,-3 6 61 16,-7 0-7-16,0 0 34 16,-2-2 40-16,0 0 18 15,7 0 17-15,-2-2-16 16,8 0 8-16,0 0-8 0,10 0-2 16,4-4-13-16,4-2 8 15,2 2-37-15,7-2 43 16,3 0 12-16,5-2-5 15,4 0 4-15,4-4-11 16,2 0 9-16,0 2 7 16,0-2 8-16,-4-2-22 15,-6 2-2-15,-5 2 1 16,-1 0 8-16,-7 0-8 16,1 0-2-16,-9 4-15 15,-7 4-57-15,-2-2-10 0,-7 4 32 16,-9 0-37-1,-2 4 47-15,0-2 11 0,3-2 20 16,2 0-7-16,7 0 17 16,7-4 17-16,3 0-5 15,7-2-3-15,4 0-9 16,5-2 0-16,2 2 1 16,9-4 7-16,3 0-8 15,2 0-9-15,-2 2 0 16,4-2-14-16,-4 0-8 15,-3 0-8-15,-5-2 31 16,-1 2 8-16,-7 0 0 0,-3 2 25 16,-6 0-25-1,-3 0-4-15,-1 0-24 0,-8 0 28 16,-1 2 14-16,-1 0 16 16,-1 0 27-16,1 2-17 15,5-2 26-15,-1 0-16 16,8 0-10-16,4 0-24 15,0 0-16-15,4 0-18 16,0 0-49-16,8-2-28 16,-1 2-25-16,29-2-195 15</inkml:trace>
  <inkml:trace contextRef="#ctx0" brushRef="#br0" timeOffset="61382.21">19144 11560 127 0,'3'6'0'0</inkml:trace>
  <inkml:trace contextRef="#ctx0" brushRef="#br0" timeOffset="61530.71">19171 11566 1281 0,'0'-2'208'0,"0"2"-136"0,0 0-72 16,2 0-108-16,7 0-368 15</inkml:trace>
  <inkml:trace contextRef="#ctx0" brushRef="#br0" timeOffset="61916.33">19173 11560 1297 0,'-2'0'267'0,"2"-2"-155"16,0 2-112-16,7 2-16 0,-5-2-26 15,2 2-26-15,1 0 22 16,-3-2-25-16,3 0 38 16,1 0 20-16,1-2 7 15,-3 0-17-15,5 0 16 16,-4 2-40-16,-1 0 16 15,-1 0 22-15,-3 0 1 16,-3 2 8-16,-1-2 50 16,-3 2 62-16,-2 0 10 15,3 0-25-15,-1 0 25 16,0 0-23-16,2-2-27 0,1 4-23 16,-5-2-23-16,7 0-22 15,2-2-4-15,-2 2-42 16,4 0-124-16,5-2-187 15</inkml:trace>
  <inkml:trace contextRef="#ctx0" brushRef="#br0" timeOffset="62066.7">19194 11584 1412 0,'0'2'303'0,"0"-2"-246"16,-3 2-57-16,12 4-190 0</inkml:trace>
  <inkml:trace contextRef="#ctx0" brushRef="#br0" timeOffset="62230.86">19178 11614 1027 0,'-9'6'0'0</inkml:trace>
  <inkml:trace contextRef="#ctx0" brushRef="#br0" timeOffset="62414.93">19149 11658 1526 0,'0'2'85'0,"-2"0"-85"0,2 0-696 16</inkml:trace>
  <inkml:trace contextRef="#ctx0" brushRef="#br0" timeOffset="62598.03">19186 11640 1622 0,'-2'0'189'0,"4"0"-189"15,-2 4-46-15,5 0-280 16</inkml:trace>
  <inkml:trace contextRef="#ctx0" brushRef="#br0" timeOffset="62781.95">19158 11660 1136 0,'-3'0'681'16,"1"0"-590"-16,2 0-91 15,0 2-18-15,10-2-467 16</inkml:trace>
  <inkml:trace contextRef="#ctx0" brushRef="#br0" timeOffset="67665.13">17226 4182 1052 0,'0'-1'570'0,"0"1"-495"0,0 0-51 0,5 0 17 0,-5 0 19 0,0 0-21 0,2 0 13 0,2 0-25 0,0 0 11 15,4 1-4-15,0-1 17 0,3 3-12 16,7-3-18-1,2 0-12-15,5-3-8 16,1 2 1-16,-1-3-1 16,6-2-1-16,-6-2 1 0,0 2 0 15,-4-1-1-15,-10 6-10 16,-3-2-36-16,-8 3-35 16,-10 3-59-16,-5-2-64 15,-8 6 11-15,-8-3-2 16,-2 3 130-16,-1 2 65 15,-1-1 5-15,-3 2 4 16,3-2-2-16,0 0 49 16,14-2 29-16,5-2-16 15,9-2 5-15,7-2-19 16,3-2-41-16,7 4 19 16,9-4-5-16,5 2-4 15,10-2-13-15,1-2-2 0,5-4-8 16,1 1 15-1,-1 2 5-15,-3-8-12 0,-1 6 14 16,-7-4-8-16,-7 4-15 16,-9 3 0-16,-5 1-14 15,-12 3 14-15,-4 0 12 16,-7 0-12-16,-12 0-19 16,-4 3-4-16,2 1 23 15,-5 0 5-15,3-1-5 16,2 4 9-16,7-3-6 15,0 0 7-15,12-2-8 16,4-2 25-16,4 0-27 16,6-2 0-16,7 0-48 0,9 0 33 15,7-2 6 1,11-3-5-16,-1 4-8 0,6-1-50 16,-5 0-21-16,0-4-9 15,-5 0 7-15,-8-1-53 16,-1 4 62-16,-11-1 50 15,-8 3 36-15,-7 2 27 16,-7 2 37-16,-7 2-34 16,-4 3 41-16,0-2 40 15,-3 1-8-15,4 0 14 16,3-1-40-16,7 0 4 16,5-3 1-16,4-1-58 0,0-1-16 15,2 1-8-15,3 0-6 16,-1-4-72-16,8 4 49 15,1-2-50-15,26-14-238 16</inkml:trace>
  <inkml:trace contextRef="#ctx0" brushRef="#br0" timeOffset="67863.88">17507 4102 499 0,'-2'0'1223'0,"2"0"-1074"0,-2 3-103 0,2-3 5 0,2-3-20 0,0 3-31 0,0 0-22 0,5-2-125 0,15-17-89 0</inkml:trace>
  <inkml:trace contextRef="#ctx0" brushRef="#br0" timeOffset="68068.82">17500 4091 1659 0,'0'0'300'0,"0"0"-230"16,3 1-55-16,-3-2-15 15,2 1-24 1,0-3-63-16,2-1-24 16,1 1-46-16,7-16-613 15</inkml:trace>
  <inkml:trace contextRef="#ctx0" brushRef="#br0" timeOffset="74071.4">21974 11207 1174 0,'-2'0'206'0,"2"0"-148"0,-4 0-58 0,4 0-66 0,0 2-57 0,0-2-21 0,0 0 72 0,-3 2 38 0,3-2 33 15,0 0 1-15,0 0-1 16,-3 0-7 0,0 2-19-16,-2 6-640 0</inkml:trace>
  <inkml:trace contextRef="#ctx0" brushRef="#br0" timeOffset="77798.63">22026 11195 1661 0,'-3'-2'376'0,"3"2"-256"0,-3 0-61 0,3 0-26 0,0 0-33 0,0 0-21 0,0 2-62 0,-2-2-86 0,-11 8-330 16</inkml:trace>
  <inkml:trace contextRef="#ctx0" brushRef="#br0" timeOffset="78732.11">22030 11213 1552 0,'0'0'215'0,"0"0"-127"0,-2 4 2 15,2-8-15-15,0 8-37 16,0-8-8-16,0 4 15 16,0 0 13-16,0-2-11 15,-2 2 11-15,2-2-26 16,0 0-8-16,-3 0-23 16,0 0 16-16,-1 0 7 15,2 0-17-15,-2-2-5 16,-1 2 13-16,1-4-14 15,0 2-1-15,-6 0 0 16,4 0-7-16,-7 2 7 0,3 0-1 16,-1-4 1-16,-2 6-1 15,-1 0 1 1,1 0-1-16,-3 4-6 0,-3 0 6 16,-1 2-4-16,-5 2 4 15,0 4 1-15,0-2-1 16,2 4 1-16,2-2 1 15,-1 4-1-15,7 0 0 16,1-4-1-16,7 1-1 16,1-5-4-16,6-3 6 15,2 5-29-15,7-2 19 16,0 5-13-16,4-7-8 16,8-1 14-16,-2-1-41 15,8-1 41-15,-5-6 11 16,3-1-7-16,-6 0 12 0,0-2 1 15,-4-3 8-15,3-1-7 16,-5-1-2-16,1 1 1 16,-3 0-1-16,3 1 0 15,-8 0 0-15,1 0 1 16,-5 0-14-16,-4 1 14 16,2 0 1-16,-5 0 25 15,3 2 4-15,0 4 25 16,0-4-5-16,0 6-26 15,2-2-15-15,-3 2 9 16,3 0 0-16,0 0-11 0,-2 0-7 16,2 0 0-16,-4 6-1 15,-3 4 1-15,0 12 1 16,-2 10 11-16,2 10-1 16,3 0-10-16,4 3 17 15,0-5-17-15,0-2 0 16,0-6 5-16,-2-2-6 15,2-6 0-15,-3-6 9 16,1-2-9-16,0-4-5 16,2-6 5-16,-4 0 0 15,4-2-43-15,0 0-81 16,0-4-106-16,-5-18-98 0</inkml:trace>
  <inkml:trace contextRef="#ctx0" brushRef="#br0" timeOffset="79181.47">22076 11361 1533 0,'0'3'246'0,"-2"-2"-153"0,0 6-32 0,-2 4-19 0,-1 6 11 0,-1 5 2 0,-2 2 35 0,4-2-10 0,6-2-1 16,0-4 1-16,10-4-22 16,-3 2-1-16,2-6-33 15,0-2-9-15,2 2-7 16,3-6-7-1,4-2 19-15,-2-2-2 0,-3-4-12 16,1 0-5-16,-9-2 5 16,-1-4-5-16,-2-2-1 15,-4-4-9-15,-2 0-28 16,-4 2 11-16,-3 2-37 16,-3 4 2-16,0-1-1 0,-1 6 4 15,-4 1-1-15,2 4-53 16,1 2 11-16,2 2-22 15,5 2-78-15,3 4-355 16</inkml:trace>
  <inkml:trace contextRef="#ctx0" brushRef="#br0" timeOffset="79714.82">22573 11217 1426 0,'-2'0'354'0,"2"0"-198"0,-2 0-4 0,2 0-47 0,-2 0-27 0,-1 0-17 0,-1 4-2 0,-2 4 16 0,-6 10 16 0,-3 6-19 0,-6 6-18 16,1 6-15-16,1-4-13 15,-2 3-25-15,2 1 1 16,-2-4 3-16,1 2-5 15,5-4-8-15,1-4-10 16,1-4-25-16,1-6-25 16,6-6-58-16,-1 2-81 15,1-4-117-15,-9 6-521 16</inkml:trace>
  <inkml:trace contextRef="#ctx0" brushRef="#br0" timeOffset="80016.86">22429 11594 1844 0,'-2'0'365'0,"2"-2"-175"0,0 2-50 15,0 2-46-15,0-2-49 16,0 0-45-16,0 0 0 16,0 0-17-16,0-2-59 15,-3 0-137-15,-8-14-335 16</inkml:trace>
  <inkml:trace contextRef="#ctx0" brushRef="#br0" timeOffset="80381.98">22377 11179 1150 0,'-2'-2'948'16,"2"2"-706"-16,0 0-47 16,-2 0-45-16,4 0-56 15,-2 0-35-15,0 0-14 16,0-2-20-16,2 2-20 0,-2 0-5 16,0 0-45-16,0 0-96 15,2 2-325-15,-12-8-731 16</inkml:trace>
  <inkml:trace contextRef="#ctx0" brushRef="#br0" timeOffset="84082.45">22217 11401 861 0,'-4'0'698'0,"4"0"-549"0,-6 0-91 0,6 0-20 0,0 0-38 0,4 0 1 0,-4 0 14 0,2-1 6 0,-2 1-9 0,2 0 4 0,-2-2 22 15,0 2 5-15,0 0-25 0,0 0 18 16,-2 0 5-16,2 2-22 15,-2-2 10-15,-2 0 1 16,0 0-17-16,2-2-7 16,0 2 3-16,-2-2 3 15,-3 4-1-15,-3-2 11 16,0 2-8-16,-3 6 5 16,-6-2-19-16,4 3 0 15,1 5-1-15,-3 3-14 16,5-5 15-16,2 2 1 15,3-2-1-15,5-2-7 16,4-2-35-16,5-4 3 0,1 0 27 16,4-4 12-1,5 0-8-15,2-2 8 0,-2-2-1 16,-1 0 1-16,-1-2 0 16,-1-2 0-16,-3 2 0 15,-1-2-1-15,2-2 1 16,-1 2-1-16,-2-4-14 15,-2 4 0-15,-3-2-6 16,1 0 12-16,-3 2 9 16,-2 2 4-16,0-2-3 15,-2 4 9-15,0 2-4 16,-1 0 6-16,-1 0 27 16,2 2-27-16,0 0-11 15,2 0 7-15,0 0-6 0,0 0 13 16,0 0 7-1,-3 2 7-15,3-2-5 0,0 0-12 16,0 0-5 0,0 0 4-16,0 2-5 0,0 2 9 15,0-2 18-15,0 2-5 16,3 0-4-16,-3-4 6 16,2 0 21-16,-2 2-31 15,-2 6-8-15,2 6 28 16,-6 10-11-16,2 10-11 15,-7 6-3-15,3 6 6 16,-2 0 4-16,2-4-5 16,3 1-19-16,1-14-1 15,2 0 6-15,2-11-6 16,-6-4 2-16,6-8 7 0,6-2-8 16,-6 0 0-1,2-3 10-15,-2-2 2 0,0 1 2 16,0 0 2-16,2-4-4 15,-4 4-7-15,2 0 2 16,0 0-8-16,-2 0-9 16,2 0-27-16,0-2-71 15,0-5-166-15,-14-20-301 16</inkml:trace>
  <inkml:trace contextRef="#ctx0" brushRef="#br0" timeOffset="86782.98">21838 3186 1090 0,'0'0'501'0,"0"-2"-425"0,2 2-34 0,3 0 51 0,-5 0-25 0,0 0 5 0,2-2-5 15,-2 0-2-15,0 2-18 16,0-2 6-16,0 2 4 15,0 0 8-15,0 0 3 16,0 0 8-16,-2 0 2 16,-3 0-16-16,3 2-16 0,-3 0-31 15,1 0-14-15,-7 6 17 16,-2-2-2-16,-1 4-16 16,-1 2-1-1,3-4-1-15,4 2 1 0,1-2-9 16,3-2 7-16,4 4-7 15,-3-3 0-15,3-2-36 16,3 1-6-16,-2 2-1 16,5-2 5-16,4 0 28 15,4 0-13-15,4 2-11 16,6-2 7-16,3 1 3 16,-5 0 16-16,2 0 4 15,-3 1 12-15,-8 6-11 0,-2-3 0 16,-6 4 12-16,-3-4 0 15,-4 3 0-15,-5 1-12 16,-7-3-3-16,1 2 15 16,-3-2 12-16,-3 0-3 15,-1-4-8-15,-3-2 11 16,3-4 0-16,-2 0 0 16,4 2-10-16,3-8-2 15,3 0-27-15,5-4-56 16,3 0-55-16,2-4-34 15,11-32-367-15</inkml:trace>
  <inkml:trace contextRef="#ctx0" brushRef="#br0" timeOffset="87080.96">21854 3182 1505 0,'4'-4'270'0,"2"0"-189"0,6-6 42 0,11 2 0 0,-2-4-8 0,8-2-31 0,5 0-19 0,-1 0-44 0,0 2-8 16,3 0-13-16,0 0-114 16,-4 6-138-16,22-6-429 0</inkml:trace>
  <inkml:trace contextRef="#ctx0" brushRef="#br0" timeOffset="88198.98">22195 3298 647 0,'-3'2'485'0,"3"-2"-401"0,0 0-45 0,0 0 57 0,-2 0 11 0,2 0-41 0,0 0-12 0,0 0 4 0,0 2-4 0,0-4-12 0,0 4 11 16,0-2 13-16,-2 0 0 15,0 0-24-15,0 0-18 16,-4 3 0-16,0-2 3 16,2 7-15-16,-5 1-6 15,0 2 13-15,-5 4-7 16,2 0-10-16,0 3 7 16,5 0-9-16,3 1 3 15,2-1-3-15,4-2 0 16,2-4-5-16,3-4 4 15,5 0 1-15,0-4 0 0,9-4 5 16,-4-4-4-16,4-6 5 16,-1 2-5-16,-3-2 5 15,-1-4 0-15,-5-2-5 16,-3 2 10-16,0-4 1 16,-6 1 12-16,-2 6 4 15,-2-3-2-15,-6 2-4 16,-2-1-22-16,-1 3 0 15,-3 2 0-15,1 7-2 16,-1 1-55-16,-1 1-57 0,0 3-100 16,-3 0-381-16</inkml:trace>
  <inkml:trace contextRef="#ctx0" brushRef="#br0" timeOffset="88796.86">22667 3172 1507 0,'-3'0'253'0,"3"0"-163"0,-2 0 36 0,0 0 62 0,2 0-59 0,-2 0-27 0,2 0-2 0,-2 4-41 0,-3 6-40 0,-3 10 26 0,0 12-27 0,0 4-1 0,-1 6-17 16,3 1 0-16,-4-3-12 16,4 2-10-16,1-2-10 15,1-4-59-15,0-2-8 16,-2-8 24-16,4-10-29 15,0-2-62-15,0-2-82 0,-2-2-98 16</inkml:trace>
  <inkml:trace contextRef="#ctx0" brushRef="#br0" timeOffset="89031.4">22548 3583 1704 0,'0'0'285'15,"0"-2"-204"-15,3 2 8 0,-3 0 2 16,0 2-49-16,0-2-42 16,-3-2-7-16,6-4-71 15,-3-2-122-15,-7-26-334 16</inkml:trace>
  <inkml:trace contextRef="#ctx0" brushRef="#br0" timeOffset="89235.02">22479 3254 1046 0,'-4'-2'1007'0,"8"2"-866"0,-8 0-66 16,4 0 99-16,4 0-29 16,-8 0-74-16,4 0-43 15,4 0-28-15,1 0-18 16,7 2-121-16,3-2-191 16,45-8-418-16</inkml:trace>
  <inkml:trace contextRef="#ctx0" brushRef="#br0" timeOffset="89482.54">22645 3463 1003 0,'0'0'1214'0,"-2"2"-1055"0,-1-4-84 15,6 2 27-15,-6 2-27 16,3-4-33-16,3 2-16 16,-3 0-17-16,0 0-8 15,2 0-1-15,2 0-28 16,-2 0-156-16,5-4-285 16,11-14-830-16</inkml:trace>
  <inkml:trace contextRef="#ctx0" brushRef="#br0" timeOffset="108364.52">10823 13832 1550 0,'0'-2'273'15,"0"2"-148"-15,0 0-29 0,0-2-12 0,2 2-44 0,0 0-1 0,-2 0 17 0,0-2 32 0,0 2 7 0,0 0 7 0,0-2-24 0,0 2-26 0,7 2-8 0,3 4-7 0,9 2 5 16,10 0-16-16,4-4-10 15,9-2-1-15,5-2-15 16,9-6 1-16,0-2 0 16,6-6-1-16,-8 2 0 15,-1 0-36-15,-8 4-46 16,-12 2-58-16,-10 2-124 16,-8 4-194-16,-30 12-1053 15</inkml:trace>
  <inkml:trace contextRef="#ctx0" brushRef="#br0" timeOffset="108582.3">11014 13939 1738 0,'0'0'300'16,"2"-3"-132"-16,3-1-17 15,9 4-71-15,8-2-49 16,16 2 5-16,6-4-1 15,5 0 2-15,2-4-4 16,-2-6-31-16,-3 0-2 16,-2-4-126-16,-9-2-209 15,38-38-353-15</inkml:trace>
  <inkml:trace contextRef="#ctx0" brushRef="#br0" timeOffset="114206.67">11270 11305 609 0,'0'0'905'0,"-2"-2"-730"0,2 2-74 0,0-2-13 15,0 2-11-15,0-1 20 0,0 1-16 0,0-3 21 0,0 3-15 0,0 0 14 0,0 0-43 0,0 0-25 0,0 0-22 16,0 0 7-16,0 0-12 16,0 0 0-16,0 0 1 15,0 0-7-15,0 0 1 16,0 0 1-16,0 0 7 15,0 0 7-15,0 0 7 0,0 0 2 16,0 0-1 0,0 0-4-16,0 0-13 15,0 0-1-15,-13-4-4 16,11 3-2-16,-6 1-1 0,2 1-9 16,-3 2 10-16,-2 1 4 15,-5 3-4-15,-1 5 20 16,-3 1-20-16,1-2 2 15,7 1 8-15,-5 1-10 16,9-2-9-16,1 8 9 16,3 2 0-16,0 4 0 15,2-1-1-15,2-2-5 16,4-4 5-16,2 0 0 16,3-6 0-16,5 0 1 15,5-2-1-15,0-2 1 0,5 0-2 16,-4-2-3-1,4-2 5-15,-1-2 0 0,2 0 1 16,-6-4-1-16,1-2 0 16,1-4 0-16,0-4 1 15,2-2 1-15,2-6-2 16,-1 2 0-16,-4-2-1 16,0 2-6-16,-7 6-6 15,-5-2 12-15,-8 0 1 16,-4-2 0-16,-2-2 1 15,0-3-1-15,-7 3-1 16,1-4 0-16,-3-2-19 16,-4 2-10-16,4 0 0 15,-5 2 8-15,1 2 7 16,2 8-11-16,-5 4-17 16,-1 0 7-16,-6 8-2 0,0 6 26 15,-5 0-4-15,6 8 10 16,-3-1 4-16,0 4 2 15,5 5-6-15,-1 1 2 16,4 2-2-16,7 5 6 16,5 0 1-16,5 3-1 15,-3-3-1-15,9-4 1 16,5-4 0-16,1 0 0 16,5-4 0-16,7 0 0 15,5-2 1-15,-2-2 8 16,8 2-9-16,-2-4-1 15,0-6-26-15,2-2 1 0,-2-2-4 16,-5-4 20 0,4-4 10-16,-3-4 6 0,-1-4-6 15,-4 0 1-15,2-3 8 16,-4 2 7-16,-1-3-5 16,-7 2 4-16,0 0-8 15,-3-4 22-15,-5 0-17 16,0-2 6-16,-2 0 1 15,-3 0 2-15,-2 2-3 16,0-2-9-16,-1 6 5 16,1-2 11-16,-2 3-24 15,0 4 13-15,-4 0-4 0,1 2-1 16,4 3 0-16,-1 4-9 16,-1 0-6-16,-7 7 6 15,1 4 0 1,-3 7 1-16,-2 0 6 0,1 6 0 15,3 6-7-15,0-2-1 16,5-2 0-16,7-2 1 16,5 0-1-16,5-6-7 15,3-2 8-15,8-2 6 16,-1-8-6-16,6 2-1 16,-3-8 1-16,6-4 0 15,0-4 5-15,1-4-5 16,0-4 4-16,0-4-4 15,0-4 6-15,-4 0 0 16,-6 0-4-16,-1 0 5 0,-8 2-7 16,-1 4 0-16,-8 0 0 15,-3-2 5-15,-3 2-5 16,-7-1-9-16,3 7-2 16,-3 2 11-16,-4 9-1 15,-2 2 1-15,-5 9-1 16,-4 7-4-16,0 9 5 15,0 7 0-15,2 4 0 16,4 1 3-16,12-4-3 16,6-4-1-16,7-6-7 15,5-4 1-15,4-8-5 16,5-4-6-16,5-4-2 16,4-8 20-16,-3-4 0 0,4-4 8 15,-2-4-2-15,-1-2-6 16,-6-4 0-16,-5 2 2 15,-2-2-2-15,-4 4-11 16,-4-2-8-16,-9 2 1 16,0 2 12-16,-4 6-14 15,-5 4 13-15,1 4-14 16,-6 10 3-16,-2 10 18 16,-4 10 0-16,2 6 10 15,3 4 5-15,9-6-7 16,4-2 1-16,11-10-4 15,4-2-5-15,7-5-1 0,0-8 1 16,3-1 10-16,0-6 1 16,3-4-11-16,0-8 17 15,1 2-16 1,1-8 0-16,-4 0 10 0,-5-4-7 16,2 0-4-16,-5 2-10 15,-3 0-7-15,-4 6-8 16,0 8 8-16,-2 2-11 15,0 6 27-15,-5 0-14 16,1 4-33-16,-4 2 30 16,-1 6 17-16,1-2 1 15,1 6 0-15,8-4 0 16,1 4 0-16,4-2 0 0,4-2 0 16,0 0-9-16,-1-4 0 15,-1-2-10-15,2-2 19 16,-2 0 9-1,1-4-9-15,1 0-6 0,-2-4 6 16,-2-2 8 0,0-2 7-16,1-4-15 0,-3 0-2 15,0-2-11-15,-2 2-4 16,0 0 5-16,0 8 5 16,-2 2-2-16,0 4-3 15,-3 6-15-15,-3 6 15 16,-2 4 12-16,6 4 1 15,2-6 9-15,2-2-8 16,4-2-4-16,2-4-1 16,2-3 2-16,-4-4-2 0,5-1 3 15,-1-4 21 1,6-6-13-16,-3 0-7 16,-3-4 4-16,0 0-5 15,-6-2 0-15,-4 0-28 0,-3 4 19 16,-4 0-11-16,-2 4-8 15,-9 6-34-15,1 4 43 16,-6 4 19-16,-2 8 4 16,5 4 8-16,6-2-4 15,3 4 10-15,4-4-8 16,9 0 7-16,2-6-17 16,2-2 0-16,7-2 8 15,3-3-8-15,0-3 0 16,5-3 12-16,-6-5-7 0,1 2-5 15,-3-2-1-15,1-6 0 16,-6 2 1-16,-1-2-1 16,-3 0-3-16,-2 4 4 15,-5-2 0-15,-1 6 0 16,-4 4 0-16,0 0-15 16,-1 4 15-16,-3 2 0 15,1 0 0-15,3 2 0 16,6-2-2-16,2-2-28 15,2-2-42-15,2 2-27 16,2 0 32-16,4 0-79 0,3 0-23 16,-3-2-163-1,10-2-704-15</inkml:trace>
  <inkml:trace contextRef="#ctx0" brushRef="#br0" timeOffset="114633.37">11284 11536 1129 0,'-8'-4'219'0,"4"2"-60"0,-4-6-15 0,-5 6-59 0,1 4-44 0,1 4 1 0,-6 4 12 0,3 6 6 0,0 4-30 16,-1 0 15-16,8 2-27 16,5 2-6-16,4-4 13 15,7-4-24-15,7-3 0 16,-1-4 5-16,8-7 6 0,-2-4-12 15,2-3 12-15,-3-8-12 16,1 1 0-16,-6-6 1 16,-2 3 6-16,-2 0 11 15,-6-1-18-15,-5 0 6 16,-5 4 3-16,-3 0-9 16,-4 4 0-16,-1 2 0 15,-5 0 0-15,1 6-6 16,-2 6-5-16,-1 2 11 15,3 4 12-15,-1 0-4 0,9-4-8 16,5 0 0 0,4-6-17-16,2 0 10 15,0 0-13-15,4-2 4 0,1 0 4 16,7-4-23-16,-1-4-44 16,1 0-55-16,11-18-319 15</inkml:trace>
  <inkml:trace contextRef="#ctx0" brushRef="#br0" timeOffset="114785.33">11264 11478 1444 0,'0'0'285'0,"0"0"-224"0,0 0-61 0,0 2-93 0,4 2 0 0,-2-2-63 0,12 0-160 0</inkml:trace>
  <inkml:trace contextRef="#ctx0" brushRef="#br0" timeOffset="114964.97">11303 11440 1720 0,'-4'2'197'0,"2"0"-157"0,0 2-40 15,-3 6-171-15,3 2-457 16</inkml:trace>
  <inkml:trace contextRef="#ctx0" brushRef="#br0" timeOffset="115150.6">11261 11478 1822 0,'-4'0'226'0,"4"0"-143"15,0 0-83-15,7 2-45 16,-1 2-164-16,17 0-458 15</inkml:trace>
  <inkml:trace contextRef="#ctx0" brushRef="#br0" timeOffset="115314.99">11235 11514 1969 0,'-3'0'256'16,"1"0"-200"-16,2 0-56 16,7 0-213-16,24-10-517 15</inkml:trace>
  <inkml:trace contextRef="#ctx0" brushRef="#br0" timeOffset="115515.85">11311 11440 2324 0,'-12'2'160'0,"8"2"-160"15,-3 4-271-15,3 6-834 16</inkml:trace>
  <inkml:trace contextRef="#ctx0" brushRef="#br0" timeOffset="163048.97">5698 15027 2014 0,'0'-2'368'0,"0"2"-197"0,0 0-38 0,2-4-20 0,0 4-31 0,-2 0 7 0,3-4-16 0,-1 2-11 15,0 2-16-15,0-2-19 16,3 10-13-16,1 2-7 16,1 10 5-16,2 8-6 15,2 4-4-15,-2 4-2 16,-3 3-7-16,2 1-41 0,-2-3-21 16,-2-8 7-1,-1-5-91-15,-1-10-63 0,-2-2-61 16,5-6-40-16,-1-10 52 15,9-8-13-15,1-4-104 16,35-64 40-16</inkml:trace>
  <inkml:trace contextRef="#ctx0" brushRef="#br0" timeOffset="163217.29">5972 15150 920 0,'0'0'594'16,"0"-3"-344"-16,-2 1-29 15,2 2-55-15,0 0-5 16,0-4-61-16,0 4-29 15,4-5-19-15,0 1 8 0,4-1-21 16,-2 3-4-16,-2 0 5 16,1-2-21-16,-1-2-19 15,4 0-132-15,-6-14-249 16</inkml:trace>
  <inkml:trace contextRef="#ctx0" brushRef="#br0" timeOffset="166083.13">13086 12003 1283 0,'0'-2'259'0,"0"-2"-82"0,0 0-52 0,0 2-26 0,2 0 15 0,-2 2-11 0,0-2 23 0,0 0-1 0,0 2-34 0,0-2 7 15,3 2-14-15,-6 0-23 16,3 0 7-16,0 0-16 16,0 0-2-16,0 2-26 15,0 0-6-15,-2 6-17 16,2 10 22-16,0 8 2 16,0 10-10-16,0 0 0 15,0 3-6-15,0-7-9 16,-2-2 1-16,4-6-1 15,-2 0 0-15,0-4 0 16,0-2-1-16,0-2-18 16,0-4-64-16,2-2-68 0,-2-2-92 15,3 0-228-15,4-6-74 16</inkml:trace>
  <inkml:trace contextRef="#ctx0" brushRef="#br0" timeOffset="166799.29">13050 12021 1507 0,'0'-2'261'0,"0"0"-105"0,0 0 7 0,0 0-28 0,0 0-3 0,0 2-13 0,0-1-11 0,0 1 4 0,-2-3-20 0,2 3-5 0,2 0-32 15,-2-2-11 1,3 2-5-16,-3 0-15 0,2-2-9 16,-2 2-3-16,4-2-12 15,6-4 0-15,5 2 0 16,3 2-6-16,4 0 5 16,-2 4-7-16,5 2 8 15,-1 4-1-15,5 2-1 16,0 4 1-16,-7-2-1 15,-2 4-4-15,-4 4 5 16,-5 4-11-16,-2 5 6 16,-3 5-3-16,-6 2 2 15,-6 0 7-15,-1 0-1 16,-3-4-8-16,-2-6 8 16,-5-2-8-16,1-4-1 0,-5-2-7 15,2-3 7 1,-4-4 8-16,3-3 1 0,-2 0 1 15,2-3 0-15,2-5 0 16,2 0 2-16,6 0 4 16,3-3 0-1,2 3-5-15,1-6 0 0,-3 4 0 16,3 0 0-16,2 1 0 16,-3-2-1-16,2 1-6 15,1 0-27-15,0 0-39 16,2 2-57-16,-2 0-37 15,2-2-115-15,2-2-92 16,8-18-817-16</inkml:trace>
  <inkml:trace contextRef="#ctx0" brushRef="#br0" timeOffset="167868.03">13534 12021 1515 0,'0'-2'306'0,"0"2"-180"0,2 0-15 0,1-2 9 0,-3 2-40 0,2-2 7 0,-2 2-5 0,0 0-4 0,-2-2-9 0,2 4-10 0,0-4-10 0,0 2-11 16,-3 2-8-16,3-2-11 16,0 0-2-16,3 4-10 15,-1 5 1-15,0 0 20 16,2 7-8-16,-4 6-8 16,0 3 0-16,-6 4 0 15,1 2-11-15,-1 3 7 16,-3-2-8-16,4-2 0 0,-1-2 1 15,-3 0 0-15,1-10 0 16,5 0-1-16,0-6 1 16,1-6 0-16,2-4-1 15,0-2 0-15,0 0 0 16,0 2 1-16,0 0-1 16,-2 0 0-16,2 0 1 15,0 0 4-15,0-2-5 16,2 0 0-16,0 0 0 15,0 0 1-15,6 0 6 16,2 0 2-16,3 4-3 16,1-2-4-16,3 0 5 15,2 0-6-15,-4-2-1 16,7 2 1-16,5-4-1 0,0 0 9 16,9 0-7-1,-3 0 14-15,2-4 4 0,-6 2-14 16,3 0 3-16,-8 0 6 15,-8 0 1-15,-5 0 2 16,-6 2-1-16,-1 2 5 16,-4 0 7-16,0 0-1 15,0 0-16-15,0 0-1 16,-4 0-2-16,4 0-3 16,0 0-5-16,0 0 0 15,0 0 0-15,0 0 0 16,-3 0 0-16,6 0 0 0,-3 0 0 15,0 0-1 1,0 0-1-16,0 0 1 0,0 0-1 16,0 0-5-16,0 0-19 15,0 0-20-15,0 0-27 16,0 0-90-16,-11 6-203 16,-16-4-387-16</inkml:trace>
  <inkml:trace contextRef="#ctx0" brushRef="#br0" timeOffset="175720.14">12751 5093 1820 0,'0'0'288'0,"0"4"-219"0,0-4-42 0,0 2 4 0,0-2-1 0,0 0 21 16,0 0-24-16,0 2 8 0,3 0-22 15,4 4 53 1,0 2-4-16,3 8-29 0,4 2-14 15,-1 4-4 1,1 3-9-16,-1-2-5 0,-4 4 1 16,-3-4-2-16,0 2 2 15,-4-7-1-15,-2-7-1 16,-2-2 1-16,2-5 0 16,0-4 7-16,0 0-1 15,0-2 5-15,0 0 2 16,0-7-1-16,-3 0-2 15,3-9-2-15,-3-6 0 0,3-5 12 16,0-5-14-16,3 2 25 16,2 0-22-16,-1 0-1 15,7 8-8-15,-3 0 0 16,6 2-1-16,-3 6 0 16,3 0 0-16,-3 6-1 15,-5 2 1-15,-1 4-6 16,-2 6-11-16,-1 6-2 15,4 4 8-15,1 10 11 16,-3 4-1-16,1 2 1 16,-3 0 0-16,0-6 0 15,-2-8-1-15,3-4 1 16,-3-4 0-16,0-6 0 16,0 0 0-16,2-6 0 15,2-2-1-15,3-10-12 16,6-4 5-16,-1-6 7 15,1-2 0-15,5 2 1 0,-5-4-1 16,3 6 1-16,1 4-1 16,-3 8-1-16,-1 4-5 15,-4 8-10-15,-2 4 1 16,2 8 8-16,-1 4-1 16,4 6 9-16,1 2-6 15,-2 6 6-15,1 2 1 16,1 0 0-16,-2 0-1 15,0-2 9-15,-2 2-9 16,-4-6 0-16,-4-4 1 0,-2 0-1 16,-2-3-68-16,-1-1-188 15,-23-2-322-15</inkml:trace>
  <inkml:trace contextRef="#ctx0" brushRef="#br0" timeOffset="176349.01">13443 4900 1573 0,'0'0'573'0,"0"0"-501"0,0 0-36 0,0 0 75 0,0-1-30 0,-2 1-14 0,2 0 16 0,0 0-5 0,-2 0-26 0,2 0-14 15,2 0-2-15,-2 0 3 16,0 0-2-16,2 0-10 15,-2 0-7-15,-2 0 1 16,4 0 0-16,-2 0-11 16,0 0-1-16,0 0 0 15,-2 0 8-15,2 0-7 0,0 0 0 16,0 0-10-16,0 11-7 16,-2 4 7-16,-1 9 7 15,1 10-6-15,-1-2 7 16,-1 2-8-16,2-6 0 15,2-6 0-15,-3-4 0 16,3 0 0-16,-2-2 1 16,-2-4-1-16,4 0 0 15,0-6 0-15,0-3 7 16,4-2-6-16,-4-2-1 16,2 1 8-16,3-3-8 15,4 3 0-15,4-2 9 0,8 0-8 16,2-2 7-16,2-2-2 15,0-2-5-15,4 2 8 16,-2-2-8-16,-3 0 1 16,0 2-2-16,-1-2-1 15,-1 0-87-15,-1 4-187 16,2-6-502-16</inkml:trace>
  <inkml:trace contextRef="#ctx0" brushRef="#br0" timeOffset="187351.5">12866 5577 1545 0,'0'0'264'0,"0"0"-186"0,0 0-4 16,0 0 31-16,0-3-21 0,4 2-9 0,-2 1 43 0,-2-5-5 0,2 5-26 0,-2 0 0 0,0-2-14 0,0 2-5 0,0-2-20 16,2 2-8-16,0 0-1 15,2-4-19-15,6-2-11 16,13-7-3-16,6-4-6 15,11-3 2-15,6 0-2 16,1 0 1 0,0 4-1-16,-4 2 0 0,-10 2-1 15,-6 6-32-15,-9 2-52 16,-7 2-41-16,-9 4-33 16,-14 2-48-16,-7 10 15 15,-17 2-60-15,-11 6-110 16,-6 2 31-16,-6-2 331 0,9 0 66 15,2-6 115-15,11-4-19 16,12 1-42-16,8-6-22 16,9-3-23-16,8-4 16 15,3 3-35-15,4-3 14 16,8 0 28 0,8-3 29-16,10-3-35 0,5 1-46 15,4-6-19-15,-2 1-1 16,-2 2 4-16,-7 1-9 15,0-2-9-15,-2 5-6 16,-6-4-5-16,2 6 0 16,-12 0-1-16,-5 0 0 15,0 2 0-15,-6 2 6 16,-2-2-6-16,-2 0-1 16,-1 2-5-16,3-2-1 0,-5 0 6 15,5 2 1-15,0-2-6 16,-1 0 4-16,1 0-23 15,0 4-20-15,1-2-17 16,-1 2 22-16,0 0-20 16,0 3-26-16,0 0 29 15,0-1-34-15,0 0-52 16,-1 2-67-16,-13 8-583 16</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2:46:10.352"/>
    </inkml:context>
    <inkml:brush xml:id="br0">
      <inkml:brushProperty name="width" value="0.05292" units="cm"/>
      <inkml:brushProperty name="height" value="0.05292" units="cm"/>
      <inkml:brushProperty name="color" value="#FF0000"/>
    </inkml:brush>
  </inkml:definitions>
  <inkml:trace contextRef="#ctx0" brushRef="#br0">21894 6052 1402 0,'-3'-2'292'0,"3"2"-46"0,0-4-133 0,0 4-74 0,0 0 1 0,-2 0 23 0,0 4 21 0,-2-4-7 15,4 0-4-15,-2 2-28 16,-1 0-15-16,1 1-4 15,0 6 5-15,0 7 7 16,-1 6 5-16,3 2 1 16,0 6-10-16,0 6-7 15,3-4-13-15,1 2-2 16,-2 0-11-16,3-4-1 16,1-2-1-16,-1 2-20 15,-5-3-133-15,-3-1-214 16,-26 11-367-16</inkml:trace>
  <inkml:trace contextRef="#ctx0" brushRef="#br0" timeOffset="534.2">22088 5984 1444 0,'0'0'243'16,"0"0"-167"-16,-3 0-7 15,2 0-15-15,-5 4-1 0,-4 3-13 16,-9 14 22-16,0 6 2 16,-6 8-5-16,1-3-10 15,-1-2 13-15,0-2-31 16,1-8-5-16,4 0-20 16,0-8 4-16,9-6-10 15,4-4 2-15,3-2-1 16,-1 0 6-16,10 0-1 15,2-2-6-15,3 0-8 0,9-4 8 16,5 0 16 0,5 6-15-16,-4 4 19 0,5 4 1 15,-1 0-2-15,-2 6-1 16,0-2 9-16,-4 0-9 16,3-2-10-16,-6 1-7 15,-4-4 0-15,-5-1 5 16,-4 0-6-16,6-4-9 15,-9-2-84-15,1 0-154 16,3-12-210-16</inkml:trace>
  <inkml:trace contextRef="#ctx0" brushRef="#br0" timeOffset="1300.71">22419 6082 899 0,'0'0'879'0,"0"4"-770"0,0 6-82 0,2 4 71 0,-2 8 2 0,3 4-53 0,2 2 1 0,-3-2-11 0,5 2-23 0,-5-10 14 0,0-2-17 16,0-2-11-16,-4-8 0 15,2-2 1-15,0-4 20 16,0-2 18-16,0 0-12 16,-2-1-16-16,2-10-11 0,-2-5-9 15,4 0-8-15,2-4 16 16,4 0-10-16,2 4-22 15,-1 6 18-15,-1 4 9 16,-1 6 6-16,-2 4-17 16,0 6 16-16,1 0-9 15,0 4 10-15,3 6 0 16,3 0 7-16,-8-2-6 16,1-6-1-16,-3-2 8 15,-2-2 10-15,2-6 19 16,-2 0 17-16,2-4 2 15,2-4-8-15,6-10-20 16,3-6-26-16,5-6-1 16,9-4-1-16,-3 0 0 15,3 6-1-15,-3 5 0 16,-10 12-1-16,-3 4-11 0,-2 10 4 16,7 8-6-16,-1 10 13 15,5 3 2-15,-4 4 0 16,-1 0-1-16,1-2 0 15,-3-4 1-15,-2-6-2 16,-2-6-139-16,0-2-145 16,0-16-628-16</inkml:trace>
  <inkml:trace contextRef="#ctx0" brushRef="#br0" timeOffset="7133.88">20169 13387 150 0,'-2'-2'1260'0,"2"2"-1029"0,-2-2-77 0,2 2-41 0,0-4-7 15,0 4-26-15,0 0-14 0,2 4-6 0,-2-4-15 0,0 0 12 0,0 0-5 0,2 0 17 0,-2 2-33 16,2-2-13-1,0 6-4-15,6 4 28 0,-2 8-14 16,5 8 9-16,1 4-21 16,-4 4 4-16,3 0-23 15,3 0 5-15,-5-4-6 16,-1-1 7-16,-1-6-8 16,-2-6-5-16,2-7 3 0,-7-6-71 15,0 0-133 1,0-4-142-16,2-25-387 0</inkml:trace>
  <inkml:trace contextRef="#ctx0" brushRef="#br0" timeOffset="7519.11">20401 13377 1333 0,'-11'18'227'0,"0"-2"-115"0,-14 14-73 16,2-2-19-16,2-6-7 16,5-2-13-16,1-4 2 15,1-8-2-15,7-4 34 16,5-4 52-16,2-2-25 15,2 2-11-15,3-2 19 16,1 0-27-16,6 0-41 16,-1 0 38-16,5 4-6 15,1 4 3-15,5 6 21 16,3-2-12-16,0 4-8 16,4-4-10-16,-1 0 9 15,1 1-25-15,-2-4-2 16,0-3-9-16,-5 3-77 15,-1-6-184-15,12-6-311 16</inkml:trace>
  <inkml:trace contextRef="#ctx0" brushRef="#br0" timeOffset="8185">20713 13479 1500 0,'0'0'327'0,"0"0"-156"0,0 2-48 0,0 4-77 0,0 6 4 0,2 8-1 0,2 4-13 0,-4 2-16 0,5-6-7 16,-3-4 8-16,1-6-10 0,-2 1-10 16,-1-10 5-16,3-2 9 15,-3 1 14-15,3-3-8 16,-1-6 11-16,0-4-31 15,4-9 6-15,5-8-6 0,-1-4 0 16,3 6-1 0,3 4 0-16,-5 8-14 15,1 8-3-15,5 6 16 0,-1 4-4 16,3 8 5-16,1 6 0 16,-2 6 0-16,2 0 0 15,-6 2 0-15,1-6 0 16,-11-4 1-16,-1-4 0 15,-1-3 0-15,-4-7 9 16,2 0 7-16,0-3 25 16,0-3 15-16,0-10-32 15,0-4-19-15,0-8-5 16,2 0-1-16,4 2-9 16,2 4-2-16,2 4 10 15,3 10-10-15,-3 8 4 0,3 6-4 16,5 4 11-1,-5 8 0-15,3 0 0 0,-1 4 1 16,-1-6-3 0,-1 2-13-16,-2-4-76 0,-1-2-220 15,-2 2-560-15</inkml:trace>
  <inkml:trace contextRef="#ctx0" brushRef="#br0" timeOffset="9084.23">21241 13455 1669 0,'10'4'227'0,"-2"0"-34"0,9 2-8 0,2 0-73 0,-2 2-26 0,1-6-28 0,3-2-4 0,-6-4-27 16,1-4-7-16,-6 2 1 16,-3-4-11-16,-3-2 4 15,1 0-6-15,-8 0-7 16,1 4 12-16,-4-2-13 16,-3 8-14-16,-7 0-5 0,5 6-8 15,1 8-15-15,-2 0 19 16,10 8-1-16,4 0 0 15,10 0 11-15,0 0-4 16,11-6-1-16,-1-2 5 16,7-4 4-16,4 0-8 15,-2-6 11-15,-2-2 0 16,-2-8-1-16,-7 0-14 16,-1 0 14-16,-6-6 7 15,-5 0 1-15,-1 0 8 16,-4-2 24-16,-3 6-6 15,-5 0-9-15,0 8-18 16,-3 2 0-16,-3 8 0 0,-5 4-12 16,5 6 9-1,4 2 3-15,4 0 1 0,6-4 1 16,2-2-1-16,3-5 0 16,1-4 19-16,5-5 7 15,-5 0 1-15,4-5 5 16,0-4-15-16,0-7-16 15,1-2 7-15,1 0-8 16,-3-2-1-16,-3 2 0 16,-1 4 6-16,-3 8-6 15,-3 2-7-15,3 6-19 16,0 4 17-16,3 2 0 16,3 4 9-16,7 2 1 0,-5-4-1 15,3 2 2 1,0-8 4-16,-3 0-1 0,-4-4-4 15,2-2 8 1,0-4 0-16,0-6-3 0,3 0-6 16,-1-4 1-16,3 0-1 15,-3 2-8-15,5 0 8 16,-3 6-1-16,4-2-4 16,0 6 4-16,-1 2 1 15,5 2-1-15,-4 2 1 16,2 0-1-16,-4 4 1 15,1-2-6-15,-5 0 5 0,-3 0-6 16,-8 0 5 0,-2 4-14-16,-7 0-49 15,-13 4-193-15,-94 40-1392 0</inkml:trace>
  <inkml:trace contextRef="#ctx0" brushRef="#br0" timeOffset="19552.71">14225 13305 954 0,'0'0'117'0,"0"0"-89"0,0 0-19 0,0 0-1 0,0 0-7 0,0 0 5 0,0 0 0 0,0 0-6 0,0 0 9 0,-5 2 20 15,10-4 32-15,-5 2 10 16,0 0-23-16,0 0-8 16,0 0 10-16,0 0-5 0,0 0-11 15,0 0 40-15,0 0-7 16,0 0-28-1,0 0 12-15,0 0 14 0,0 0-25 16,0 0-7-16,0 0-6 16,0 0-10-16,-11-7-5 15,9 6 9-15,-1 1 1 16,3-3 17-16,-2 3-7 16,0 0 7-16,2 0-18 15,-3-1 9-15,1 1 10 16,0-2 5-16,2 2-12 15,-3 0-15-15,3 0 6 16,-2 0-16-16,2 0-7 0,-2 0 20 16,-2 0-15-1,0 2-1-15,-5 2-5 16,-1 2 0-16,2 3 10 0,-1 0-1 16,-3 4-3-16,6 2 11 15,-1 3-16 1,3 0-1-16,2-2 0 0,4 2-12 15,2 2 3-15,7-2 4 16,3-4 5-16,1-2 0 16,1-4 1-16,-1-4 0 15,4-4 0-15,-2-2 1 16,1-4-2-16,2-2 0 16,-4-2 0-16,0 0 5 15,-1-4-5-15,-4 0-21 16,-4-2 10-16,-3 0 11 0,-4 2-6 15,0-2 5-15,-2-2 0 16,-4 4 1-16,-2 0 0 16,0 3 0-16,-8 6-5 15,3 1 4-15,-8 6-9 16,4 2 1-16,-1 8 9 16,0 1 6-16,2 4-6 15,8 5-22-15,-3 0 21 16,11 0-16-16,2-2 8 15,7-2-6-15,1-6-6 16,2-4-4-16,1-2-8 16,0-6 4-16,1-2 11 0,-1-8-4 15,1-2 16 1,-3-2 6-16,-3-2 1 0,0 2 27 16,-4 0-7-16,0 0-1 15,-4 2 5 1,-6 2-14-16,2 2-2 0,-6 4-9 15,-3 2 0-15,-3 2-72 16,1 6-33-16,-1 4-53 16,-1 4-95-16,-12 32-533 15</inkml:trace>
  <inkml:trace contextRef="#ctx0" brushRef="#br0" timeOffset="22268.03">14334 13421 786 0,'0'0'833'0,"0"-2"-626"0,0 2-66 0,0-2 30 0,0 2-63 0,2 0-53 0,-2-2-19 0,0 2-13 15,0 0 1-15,0 0 3 16,0 2-18-16,0-2-9 16,0 0 0-16,0 0-60 15,0 2-80-15,0 0-71 16,2 2-26-16,7 10-304 15</inkml:trace>
  <inkml:trace contextRef="#ctx0" brushRef="#br0" timeOffset="22906.93">14309 13443 695 0,'0'0'291'0,"3"0"-183"16,-3 0-20-16,2 0-8 15,0-2-20-15,2 2 0 16,1-2 28-16,-2-2 19 0,1 2-31 16,-2-4-23-16,0 2 49 15,0 0-44-15,1 0-23 16,-3-2 4-16,0-4-39 16,2 4 3-16,-2-2-3 15,-2-2-40-15,-1 4-20 16,-1 0-14-16,-2 2 43 15,-2 0 17-15,0 2 13 16,-3 2 1-16,2 6 34 16,-3 4-9-16,-1 4-5 15,0 0-19-15,2 6 26 16,1-4-19-16,4-4-7 16,4 0 23-16,2-8-23 15,0-2 18-15,2 0-7 0,2 0 5 16,3-2 4-16,4 0-3 15,-2-2 10-15,5-2-5 16,-6 0-13-16,1-6-1 16,1 2 2-16,-6 0-10 15,-2 0 0-15,2 0-1 16,-8 2-11-16,0-2-7 16,-1 4-13-16,-6 0 13 15,0 6 7-15,-7 2 10 16,0 4-4-16,5 0-10 15,-5 2-47-15,6 4-65 16,6-2-116-16,-7 18-463 16</inkml:trace>
  <inkml:trace contextRef="#ctx0" brushRef="#br0" timeOffset="31202.79">15502 13489 334 0,'0'2'508'0,"0"-2"-441"0,-2 2-47 15,2 0-4-15,-3 0 5 0,3-2-3 0,0 0 32 0,3 0-10 0,-3-2 43 0,4 2 35 16,-2-2-4-16,0 0-54 16,0 0-12-16,3 0-6 15,-3 0-18-15,5 0 9 16,-2-2-19-16,-3 0-7 16,6 0 7-16,-3 2-8 15,-1-2 13-15,3 2 4 16,-2-2-8-16,-1 2-14 15,0-4-1-15,-1 2 0 16,1 2-9-16,0 2-12 16,-2 0-51-16,1 2-15 15,-1-2-166-15,-7-2-356 0</inkml:trace>
  <inkml:trace contextRef="#ctx0" brushRef="#br0" timeOffset="34355.97">14505 13289 1109 0,'0'-5'496'0,"0"5"-382"0,3 0-5 0,-3 0-11 0,0 0-26 0,1-1 16 0,-1 1-16 0,4 0-24 0,-2-3 29 0,4 2-26 0,3-3-17 0,-2-5 29 16,11 0-19-16,6-4-11 15,5-1-9-15,11 0 1 16,6-4-4-1,8 0-9-15,6-2-3 16,1 4-9-16,-1-2 2 0,-2 0-1 16,-4 0 0-16,-2 2 0 15,-2 0-1-15,-1-2 1 16,-7 6 0-16,-6-2 0 16,-3 6 0-16,-8-2-1 15,-5 6 0-15,-5 0-1 16,-3 2 0-16,-4 2 0 15,-3 0-5-15,-3-2 5 16,2 2 1-16,-4 0-5 0,2 0 5 16,-4 0 1-1,2 0-1-15,0 0-6 0,0 0-31 16,-2 2-95-16,0-2-74 16,-2 4-101-16,-19 14-281 15</inkml:trace>
  <inkml:trace contextRef="#ctx0" brushRef="#br0" timeOffset="34716.94">15305 12959 1435 0,'0'0'289'0,"2"-1"-146"0,4-3-74 0,0-2-27 0,7-1-14 0,-1 2 10 0,-2 1-16 0,3 0 28 15,-1 2-13-15,-3-1 5 16,-3 3 8-16,1 0-4 16,-7 0 1-16,2 5-19 15,5 3 5-15,-2 2-4 16,-1 8-11-16,-2 0-11 15,0 2-5-15,-4-2-2 16,0 0-3-16,-2 0-6 0,-5-8-39 16,2 2-53-1,-2-6-28-15,-2 2-121 16,-16 0-445-16</inkml:trace>
  <inkml:trace contextRef="#ctx0" brushRef="#br0" timeOffset="35034.35">15679 12868 889 0,'-1'0'912'0,"1"0"-771"0,1 1-95 0,-1 2-25 16,0 3-19-16,6 7 22 15,-4 8-6-15,2-1-8 16,-2 2-10-16,2-6 0 15,-4 0-76-15,3-4-85 0,-8 2-318 16</inkml:trace>
  <inkml:trace contextRef="#ctx0" brushRef="#br0" timeOffset="35442.31">15932 12687 1619 0,'0'6'246'16,"-6"0"-113"-16,2 6-28 16,-4 6-18-16,-3 6-34 15,-3 2-17-15,-3 0-21 16,-2-2-14-16,2-3-1 0,-3-3 1 15,6-8-1-15,3-5 1 16,5-2 16-16,1-3-9 16,3 0-2-16,2 0 1 15,0 0-6-15,0 0-1 16,2 0-2-16,-2-3-10 16,2 3-3-16,3 3-16 15,8 1 19-15,3 0 7 16,11-1 5-16,2 0 29 15,0-3-29-15,0 0 0 16,-6 0-10-16,2-3 10 16,-7 2-26-16,0 1-140 15,-9 0-107-15,-2-5-1196 16</inkml:trace>
  <inkml:trace contextRef="#ctx0" brushRef="#br0" timeOffset="48684.35">12660 10784 1643 0,'-2'-6'234'0,"2"4"-55"0,-4-4-119 0,4 6-60 0,4 2-62 0,-2 4-53 16,4 6-13-16,0 30-157 15</inkml:trace>
  <inkml:trace contextRef="#ctx0" brushRef="#br0" timeOffset="55603.65">20430 13636 1381 0,'0'0'268'0,"0"0"-140"0,-2 0-8 0,2-3-26 0,0 3-34 0,0 0-7 0,0 0-8 0,0 0-6 0,2 0 9 0,-2 0 15 0,-2 0-21 0,2 0-6 15,0 0-3-15,0 0 13 16,0 0-8-16,9 0-14 15,-5 0-18-15,12-4-5 16,3 1 1-16,19-5-2 16,14-3 0-16,14 1 0 15,13-4 2-15,12-4-2 16,7 2 0-16,12-4 0 16,-4 0 0-16,4 2 0 15,-6 0 0-15,-4 4-1 0,-11 0 0 16,-6 4-3-1,-10 0 3-15,-10 2-7 0,-7 4 8 16,-15 0-9-16,-9-2-8 16,-10 4 17-16,-12 0-1 15,-9 2-7-15,-5 0-44 16,-3 0-106-16,-10 2-101 16,-66 14-116-16</inkml:trace>
  <inkml:trace contextRef="#ctx0" brushRef="#br0" timeOffset="56021.07">20956 13546 1127 0,'-4'0'247'0,"4"0"-118"15,-3-3-52-15,6 6-16 16,1-3-41-16,-2 0 2 15,2 3 7-15,5-1 94 16,5 0-32-16,13 4-20 16,8-1 17-16,9-4-2 15,12-1-47-15,9-4-17 16,4 0-21-16,5-4 14 16,-1-2-9-16,-4 0 3 0,-5-2-9 15,-8 4 15 1,-4-4 0-16,-1 4 27 0,-11 2-20 15,-11 2 8 1,-6-2-4-16,-15 4-10 0,-3 2 1 16,-5 0-16-16,0 0 14 15,0 0 9-15,-2 0-13 16,-3 2-11-16,3-2 0 16,0 2-1-16,-7 2-5 15,0 2-2-15,-2 0-92 16,-5 6-107-16,1-2-126 15,-33 10-917-15</inkml:trace>
  <inkml:trace contextRef="#ctx0" brushRef="#br0" timeOffset="61405.11">22741 13291 1493 0,'0'-2'319'0,"2"2"-140"15,-2 0-50-15,2 0-39 0,-2 0-27 0,0 0-30 0,2 2-26 0,-2 0-6 0,2 3-1 0,3 6 33 0,1 5-2 0,-1 4-23 16,0-2 2-16,-3 2-1 16,2-6-7-16,-8 4 5 15,2 0-6-15,-3-6-1 16,2 4 7-16,1-8-6 16,-2 2 0-16,4-6-1 15,-2 0 0-15,2-2 5 16,0-4-5-16,0 2 6 15,0 0 5-15,0-4 4 16,0-8-15-16,2-4 0 0,0-8 0 16,0-6-1-1,6 2 1-15,-4 2-16 0,4 2 16 16,1 6-7-16,1 6-11 16,-2-1 1-16,3 9 8 15,1 3-6-15,-3 5-7 16,-3 6 21-16,0 2-11 15,4 6 12-15,-3 0 2 16,-3-2-2-16,2 0 0 16,-1-2-6-16,-3-8 4 15,0-2-5-15,-2-2 7 16,-2-4 0-16,4 0 13 16,1-4-13-16,-1-10-3 15,5-2 3-15,1-6-1 16,4-2-4-16,-1 0-43 15,5-1 3-15,-3 4 15 16,-2 5-17-16,-3 5 10 16,2 5 14-16,-4 8 13 15,-3 8 8-15,1 6 2 0,0 12 8 16,4 11 20-16,-2 1-11 16,5 2-4-16,-2 2 1 15,-2-6-14-15,2 0 6 16,-3-6-6-16,-2-4 0 15,-4-6-64-15,-2-4-164 16,-11-2-570-16</inkml:trace>
  <inkml:trace contextRef="#ctx0" brushRef="#br0" timeOffset="61801.07">23237 13349 1332 0,'-2'12'259'0,"-2"0"-121"0,0 10-22 0,-1 2-32 0,5-4-29 0,7 0-19 0,-3-6-4 16,5 0-10-16,-1-6 14 0,4 0-3 0,1-4 14 0,5-6 7 16,-3-6 13-16,6 0-19 0,-5-6-22 15,3-2 1-15,-4-2-11 16,-5-4 13-16,-4 0 22 16,-6 4-36-16,-4 2-1 15,-4 0-13-15,-6 3-2 16,-7 4-13-16,2 5-19 15,-6 4-78-15,6 2-50 16,-2 4-67-16,3 12-381 16</inkml:trace>
  <inkml:trace contextRef="#ctx0" brushRef="#br0" timeOffset="62722.96">23583 13257 1680 0,'-3'0'253'0,"-3"1"-166"16,-6 2-3-16,-5 8-34 16,-10 6-23-16,0 6 1 15,2 6 2-15,4-3-15 16,7-2 3-16,7-2-12 15,7-8 1-15,5 2-6 0,6-8 10 16,5 0 5-16,2-6-1 16,3-8 3-16,2-6 0 15,4-4-6-15,-2-4-11 16,-4-8 1-16,-3-2 13 16,1-3 1-16,-11-3-5 15,-1 3-11-15,-5-3 0 16,-4 3 8-16,-3 8 11 15,1 4-8-15,-2 5 10 16,3 10-15 0,-4 4-6-16,5 2-8 0,-5 8 2 15,3 10-24-15,0 6 29 16,6 11-8-16,4-2 9 16,10 2-1-16,0-2 1 0,-1 0 0 15,3-7 9-15,0-2-9 16,-1-2-1-16,0-6 1 15,-7-6 0-15,-1-2 2 16,-2-6-1-16,2-4 9 16,0-6 1-16,5-2-5 15,-1-6-6-15,-3 4 0 16,-2-4-2-16,-6 8-14 16,-4 0 7-16,-6 4-11 15,0 8 8-15,-11 8 5 16,4 4 7-16,-1 2 9 0,5 4-8 15,9 0 9 1,9 0-10-16,7 0 0 16,-1-4 1-16,9-6 9 15,1-6-2-15,6-6-7 16,-1-10 6-16,3-2-6 0,-4-4 5 16,-5-6 0-16,-1 0 1 15,-10 0 5-15,-3-4-3 16,-6 0 12-16,2-2-19 15,-8-4-2-15,0-2-15 16,-2 2-24-16,-3-3 4 16,2 9 16-16,2 4 8 15,-1 6 11-15,1 4 0 16,5 8 0-16,0 4-14 16,0 4-8-16,0 10 4 0,0 11 17 15,3 8 1-15,3 10 0 16,1 3 8-16,4-2-8 15,2-4-4 1,8 0 3-16,-5-8 1 0,1-8 0 16,-1-4 0-1,-3-8 6-15,3-4-6 0,-1-6 2 16,1-4-2-16,6-6-115 16,-2-6-122-16,25-44-568 15</inkml:trace>
  <inkml:trace contextRef="#ctx0" brushRef="#br0" timeOffset="64023.31">23039 13910 1335 0,'-3'0'249'0,"3"-2"-130"0,0 2-4 0,0 0-23 0,0 0-37 0,-2 0 19 0,0-2-13 0,0 0-1 0,-5-2 2 0,3 2 49 15,-2 0-42-15,-2 0-18 16,-3 2-23-16,-5 0 10 16,1 2-19-16,-2 6 4 15,-3 0-8-15,4 2-14 16,3 7 6-16,6 2-7 16,4 3-1-16,6 0 0 15,6-2 0-15,6 1 1 16,3-3 0-16,5-10 6 0,-6 0 3 15,5-6-9 1,-3-4 18-16,0-6-1 0,-3 0 7 16,-1-6-3-16,-1 1-2 15,-3 0 1-15,-5-1 5 16,0-3-10-16,-6 2-4 16,0 2-10-16,0-1 9 15,-3 6-9-15,0 0-1 16,3 6 8-16,-2-4-8 15,2 6 0-15,0 0-6 16,2 0 6-16,-2 2-10 16,3 6-26-16,0 6 36 15,-2 10-1-15,6 11-4 16,2 1 5-16,-3 0 1 16,3-2-1-16,-6 8-8 0,-1-8-28 15,-4 0 8-15,-1-6-31 16,-1-8-101-16,2-8-128 15,-3 10-194-15</inkml:trace>
  <inkml:trace contextRef="#ctx0" brushRef="#br0" timeOffset="64919.98">23533 13950 968 0,'-3'-2'593'0,"2"0"-443"0,-1 0-24 16,-3 0-40-16,-1 2-35 0,-1 0 1 0,-7 2 11 0,-3 4-37 0,-1 6 7 0,-2 1-14 0,4 2 4 0,4 2-22 15,2-2 10-15,6 2-11 16,4-1 0-16,4-5-2 16,6 0-1-16,-4-5 3 0,3-2 0 15,-1-4 11-15,4-3-11 16,1-2 15-16,1-5 1 15,-3-2-8-15,3-2-7 16,-4 0 8-16,-5 6-9 16,-1-2 24-16,-4 7 15 15,0 2-12-15,-2 2-16 16,2 2-11-16,-2 7-15 16,2 12 15-16,-2 6 5 15,4 8-4-15,2 2 7 16,7-2-8-16,3-4 0 15,-6 0 0-15,1-8-29 16,-5-4-72-16,-4-8-98 16,0 2-113-16</inkml:trace>
  <inkml:trace contextRef="#ctx0" brushRef="#br0" timeOffset="65200.58">23981 13979 1500 0,'-4'11'304'0,"0"3"-167"16,-4 12 5-16,-5 6-46 0,5 7-22 0,-4-5-35 0,3 8-21 0,-4-6-8 0,6 0-1 0,1-4-9 0,-1-2 0 0,3-9-6 16,2-6-69-16,-1-7-116 15,-1-2-70-15,-12-12-490 16</inkml:trace>
  <inkml:trace contextRef="#ctx0" brushRef="#br0" timeOffset="65351.88">23965 14293 957 0,'3'-2'693'0,"0"0"-499"16,3-4-40-16,1 4 11 15,-3 0-66-15,-2 2-75 16,-2 0-24-16,-2-4-151 16,-15-18-371-16</inkml:trace>
  <inkml:trace contextRef="#ctx0" brushRef="#br0" timeOffset="65551.89">23755 14055 1757 0,'-3'0'351'0,"6"0"-216"0,-1 2-6 15,2 2-81-15,2-3-48 16,3 6-107-16,3 1-193 16,21-6-1093-16</inkml:trace>
  <inkml:trace contextRef="#ctx0" brushRef="#br0" timeOffset="65784.75">24142 14183 1736 0,'0'2'595'0,"0"-2"-487"0,-3 0-42 15,3 0 9-15,-2 2-45 16,-2 0-30-16,-5 8-2 15,-5-2-221-15,-34 12-607 16</inkml:trace>
  <inkml:trace contextRef="#ctx0" brushRef="#br0" timeOffset="71886.75">9876 6280 1510 0,'-3'0'457'0,"3"0"-337"0,0 0-64 0,0 0 25 0,3 0 34 0,-1 0-44 0,2 0-26 15,2 0 3-15,13 0 13 16,8-2 7-16,12 2 13 16,11 0-30-16,8 2-23 0,2-2-13 15,7 2-7 1,-5 2-8-16,3-4-8 0,-5 2-3 16,-10 1-55-16,-7 0-118 15,-11 3-143-15,-15 4-26 16,-22 7-364-16</inkml:trace>
  <inkml:trace contextRef="#ctx0" brushRef="#br0" timeOffset="72139.75">10194 6418 1445 0,'0'0'527'15,"0"-1"-365"-15,2 1-69 16,5 0-3-16,2 0-40 15,11 0-11-15,12-3-2 0,12 3 22 16,5-4-8-16,4-3-12 16,5-1 3-16,-4-5 12 15,2-1-29-15,-6 0-13 16,-3 2-1-16,-7 4-10 16,-11-2-1-16,-4 4-2 15,-12 4-31-15,-8 2-127 16,-10-2-160-16,-33-14-912 15</inkml:trace>
  <inkml:trace contextRef="#ctx0" brushRef="#br0" timeOffset="72985.25">9706 5099 1622 0,'0'0'300'0,"9"-6"-219"0,6 2-19 0,12-2 88 0,9-4-38 0,2 0-67 0,0 2-18 0,4-4-10 16,1 2-16-16,-1 2-1 16,0 0-42-16,1 6-187 15,-1 0-7-15,51 6-291 16</inkml:trace>
  <inkml:trace contextRef="#ctx0" brushRef="#br0" timeOffset="73227.03">10096 5091 1179 0,'-4'0'588'0,"-1"-2"-433"16,-3 2-23-16,6 2 25 15,-4-2-49-15,6 6-54 16,-2 4-21-16,2 10 24 15,2 12 11-15,4 8-29 16,-2 4-11-16,2 1 14 16,3-8-22-16,-3 2-8 15,2-9-12-15,1-4 2 16,-7-2-2-16,0 0-93 0,-4-4-204 16,-11 16-336-16</inkml:trace>
  <inkml:trace contextRef="#ctx0" brushRef="#br0" timeOffset="74020.62">10381 5400 1834 0,'0'0'304'16,"2"0"-265"-16,6-2-13 0,2 0 70 15,9-4-44-15,-2-2-28 16,5-2-6-16,-1-2-16 16,-2 0 13-16,-5 0-8 15,-3-2-7-15,-5-2 17 16,1 2-17-16,0 0 15 15,-7 0-15-15,0-2 1 16,-7 2 14-16,0 5 3 16,-1 4 6-16,-3 1-18 15,-5 4-6-15,-1 4-4 16,-2 5 3-16,-3 11 1 0,9 6-6 16,3 1 0-16,2-4 0 15,10 0 0-15,7-3 6 16,0-2 0-16,8-4 11 15,4-4-2-15,1-2-8 16,5-6 5-16,-3-2 16 16,3-2-8-16,0-4-14 15,-7 0 1-15,0-4 0 16,-5 0 12-16,-6-4-11 16,5 2 11-16,-8-6 8 15,1-2-19-15,0 0-1 16,-5 0 11-16,-2-2-12 0,0 7-1 15,0-1 1-15,0 7 0 16,0-4-1-16,0 5 1 16,0 4 0-16,0 0 0 15,0 0-1-15,0 4 1 16,0 4-12-16,0-4 3 16,3 2-12-16,-1 4 5 15,6 4 15-15,3 6 1 16,5 4-1-16,-1 5 1 15,2-3 1-15,-2 0-1 16,-4 0 2-16,0-8 13 16,-7 2-14-16,-1 0 25 15,-6-6 5-15,-1 4-22 16,-7-2 8-16,0 0-11 16,-2-2 0-16,1-4-6 0,-1-2-12 15,2-4-37-15,-1-4-49 16,6-8-74-16,2-6-142 15,28-58-235-15</inkml:trace>
  <inkml:trace contextRef="#ctx0" brushRef="#br0" timeOffset="74270.16">11026 5059 1871 0,'0'4'225'15,"0"2"-177"-15,-1 8 31 0,1 6 38 0,1 6-64 0,2 6-16 0,3 2-20 0,0-4 2 0,3 1-5 0,1 1-5 0,0-6-9 0,-1-4 0 16,-3-4-25-16,-4-2-166 15,-13 20-257-15</inkml:trace>
  <inkml:trace contextRef="#ctx0" brushRef="#br0" timeOffset="74467.92">11001 5225 1736 0,'17'-4'250'16,"0"0"-158"-16,18-6 46 16,3 5-17-1,-3-2-74-15,-2 3-34 0,-1-6-13 16,1 2-101-16,41-22-414 16</inkml:trace>
  <inkml:trace contextRef="#ctx0" brushRef="#br0" timeOffset="76768.53">8639 11843 1256 0,'-2'-2'450'0,"2"2"-286"0,-4-2-25 0,8 0 26 0,-2 2-33 0,-2 0-15 0,2 0-12 0,-2-2-18 0,2 2-13 0,-2 0-26 15,3 0-21-15,1-4-9 16,8 0-18-16,11-4 1 16,16-6 0-16,5 2 6 15,8-1-6-15,-2 4-1 16,2-1 0 0,-3 3-9-16,-11 4 0 0,-9 3-12 15,-16 2-57-15,-11 3-51 16,-6 8 11-16,-13 1 19 15,-10 6 0-15,-9 2 52 16,-5-2 32-16,6-2 15 0,2-4 10 16,8-2 4-16,12-8 14 15,9-2 38-15,4-2-30 16,4-2 2-16,7 0-20 16,7-2-2-16,7-2-2 15,6-2-4-15,2 2-10 16,-4 2 0-16,-1 4-30 15,19 6-336-15</inkml:trace>
  <inkml:trace contextRef="#ctx0" brushRef="#br0" timeOffset="85586.23">14256 12683 1445 0,'0'-2'317'0,"0"2"-176"0,2-2-12 0,0 2-17 0,-2-2 1 0,2 0-25 16,-2 2-16-16,0-2-10 15,0 2-4-15,0-2-25 16,0 2-16-16,0 0-7 15,0 0-9-15,-2 2 0 0,2-2 0 16,0 0-1-16,0 0-15 16,0 0-50-16,-2 2-56 15,2-2-44-15,0 0-78 16,-7 2-349-16</inkml:trace>
  <inkml:trace contextRef="#ctx0" brushRef="#br0" timeOffset="88868.85">19913 10038 628 0,'0'-2'608'0,"0"0"-427"0,0-2-11 0,0 2-10 0,0-4-23 0,0 4-40 0,0 0 34 0,-2 0-11 15,2 0-29 1,2 0 5-16,-2 0-3 0,0 2-18 16,2 0-6-16,-2 0-18 15,0 0-27-15,0 2-9 16,0-2-15-16,0 2-6 15,-2 10-4-15,0 2 10 16,2 8 0-16,-2 8 0 16,2 4-1-16,-2 0 1 15,2 2 0-15,-3 1 1 16,1-3-1-16,-1-4 0 16,3-4 1-16,-3-2-1 15,6-4 0-15,-3-8-8 16,3-2 8-16,2-6-1 15,-1 0 0-15,2-2 1 0,7-2 12 16,6 0-5-16,1-4-5 16,5-2 4-1,-2-4-6-15,4 4 1 0,-2-2-1 16,-5-2-12-16,0 6-63 16,-8-2-69-16,-4 4-80 15,-6 0-101-15,-12 6-255 16</inkml:trace>
  <inkml:trace contextRef="#ctx0" brushRef="#br0" timeOffset="89068.42">19991 10301 1237 0,'5'-4'585'0,"-1"1"-452"0,7-4-50 0,5-1-29 16,-1 4-44-16,1 2-10 0,-3 0 0 0,-2 2-94 0,-4-2-169 0,-14-10-804 0</inkml:trace>
  <inkml:trace contextRef="#ctx0" brushRef="#br0" timeOffset="89284.77">19949 10124 1706 0,'4'-2'254'15,"2"2"-145"-15,8-2 46 0,4-1-55 16,2 0-62-16,5 1-38 15,-3 2-11-15,4 0-154 16,42-8-183-16</inkml:trace>
  <inkml:trace contextRef="#ctx0" brushRef="#br0" timeOffset="89653.81">20254 10225 1836 0,'0'0'274'0,"2"0"-190"15,7 1-33-15,7 6 8 16,-1 7-40-16,5 4-19 15,-1 8 6-15,-7 2 0 16,-3-2-6-16,-1-4 0 0,-6-4 0 16,-2-10 1-1,0-6 5-15,2-2 18 0,0-10 37 16,4-12-31 0,3-10-7-16,3-6 29 0,1-2-26 15,0-1-19-15,3 1-7 16,2 3-9-16,-1 4-68 15,8 5-80-15,-2 6-77 16,41-4-367-16</inkml:trace>
  <inkml:trace contextRef="#ctx0" brushRef="#br0" timeOffset="89972.49">20695 10074 1725 0,'0'0'297'16,"0"0"-157"-16,-5 6-31 15,-1 4-67-15,-1 8-22 16,-2 2-13-16,5 2-6 16,4 0-1-16,2-5 2 15,3-2 10-15,1-2-11 16,3-8 29-16,-2-1-9 15,2-1 12-15,0-3-9 16,-1-3 5-16,2-1-10 16,-3 0 20-16,-3-6-15 15,0 2-9-15,-4-3-15 16,-6-2-22-16,1-3-112 16,-4 2-110-16,-8-20-283 0</inkml:trace>
  <inkml:trace contextRef="#ctx0" brushRef="#br0" timeOffset="90251.75">20920 10086 1633 0,'5'6'205'0,"-1"2"-86"15,5 6 25-15,2 4-57 16,2-1-24-16,-2-2-26 15,-5-1-17-15,-4-6-8 0,-2 0-6 16,0-6-5 0,0 1 22-16,0-3 37 0,-2-3 31 15,2 1-13-15,-6-3-9 16,2-2-46-16,2 0-5 16,2-6-18-16,-2 5-18 15,4-2-74-15,-2 1-199 16,4-22-304-16</inkml:trace>
  <inkml:trace contextRef="#ctx0" brushRef="#br0" timeOffset="91734.69">21279 9807 1218 0,'0'0'316'0,"-3"-1"-188"0,3 1-10 0,0 0 2 0,0 0-43 0,0 0 37 0,-2 0-36 0,-4 0-17 0,-5 1-29 0,-7 7-10 0,-1 1 1 15,-2 3-4-15,5-1 4 16,3 2 5-16,3-8-28 16,8 4-5-16,4 0-3 15,6 2 16-15,0 1-8 16,7-2 0-16,4 0 1 16,3 2 2-16,0-2 18 15,-2 0-3-15,1 2 2 16,-6 2-5-16,1 0-14 15,-3 4 5-15,-7 0 0 16,-4 0-5-16,-4 0 8 16,-4 0 0-16,-7-2-9 15,-3-3 0-15,1 1-7 16,-8-7-98-16,-2-1-87 0,6-10-66 16,-4-5-102-16,-24-44-269 15</inkml:trace>
  <inkml:trace contextRef="#ctx0" brushRef="#br0" timeOffset="91902.58">21226 9856 1015 0,'13'-2'570'16,"2"-1"-369"-16,12 2-16 16,4-2-1-16,0 6-41 15,0-3-73-15,0 1-35 0,3 2-25 16,-3-1-10-16,-4-2-201 15,33-2-424-15</inkml:trace>
  <inkml:trace contextRef="#ctx0" brushRef="#br0" timeOffset="92251.47">21627 9990 1678 0,'-8'6'312'15,"4"2"-181"-15,-5 2-34 0,3 6-16 16,-2-2-22 0,7 0-40-16,1-2-4 0,7 0 3 15,4-2-1-15,2-2 31 16,9-2 7-16,3-4-13 15,6-4 11-15,0-4-25 16,0-2-8-16,-8 0 5 16,-6 0 5-16,-7-4 5 15,-6 6-13-15,-4-6-11 16,-7 2-11-16,-6 0-26 16,-2-2-35-16,-6 2-68 15,-1 0-89-15,4 0-98 16,-2-20-496-16</inkml:trace>
  <inkml:trace contextRef="#ctx0" brushRef="#br0" timeOffset="92485.93">22023 9815 1713 0,'-5'10'237'16,"1"7"-57"-16,-5 10-34 16,1 10-43-16,-2-1-31 15,1 2-30-15,-4 0-22 16,2 0-19-16,-2-4-1 0,-8 2-38 16,1 0-213-16,-45 49-437 15</inkml:trace>
  <inkml:trace contextRef="#ctx0" brushRef="#br0" timeOffset="92669.92">22448 10261 2161 0,'-2'-3'312'0,"2"3"-225"0,-2 0-15 15,0-1-72-15,-7 1-126 16,-9 1-213-16,-71 2-440 16</inkml:trace>
  <inkml:trace contextRef="#ctx0" brushRef="#br0" timeOffset="92888.67">21896 9898 719 0,'0'0'1449'16,"0"0"-1186"-16,0-2-113 16,0 2-12-16,0 2-66 15,0 6-65-15,0 2-5 0,0 8-2 16,0 4-115-16,-13 38-445 15</inkml:trace>
  <inkml:trace contextRef="#ctx0" brushRef="#br0" timeOffset="96751.95">11914 10555 1465 0,'0'0'291'0,"0"0"-164"0,0 0-5 0,0 0 19 0,2 0-15 0,0-2-36 0,8-1-27 15,3-4-6-15,3-1 6 16,10-2-27-16,3 0-20 16,12 2-10-16,3-2 2 15,10 4-8-15,-3 2-6 16,0 0 4-16,-4 0-17 0,-7 2-19 16,-7 2-71-1,-8 2-49-15,-5-2-65 0,-9 4-64 16,-9 6-285-16</inkml:trace>
  <inkml:trace contextRef="#ctx0" brushRef="#br0" timeOffset="96960.84">12192 10555 1309 0,'-4'0'325'15,"4"0"-149"-15,0 0-77 16,0 2-38-16,4-4 22 15,-1 4-73-15,4-2 8 0,4 3-18 16,2-2 6-16,5 3-6 16,2-1-130-16,29-11-320 15</inkml:trace>
  <inkml:trace contextRef="#ctx0" brushRef="#br0" timeOffset="98857.08">16725 10637 717 0,'-3'0'90'0,"3"0"-57"0,0 3-22 0,-4-3 64 0,4 0-5 0,0 0 20 0,0 0 39 0,4 0 23 16,-4 0-8-16,0 0-12 15,3 0-32-15,-2 0-26 16,5-3-4-16,2-1-16 15,5 3 0-15,8-2 14 16,3 0 8-16,5-1-29 16,0-3-19-16,0 2-19 15,3 0-7-15,-3 0-1 0,-6-2-1 16,0 4-46 0,-7 3-113-16,-5-3-87 0,-7 13-244 15</inkml:trace>
  <inkml:trace contextRef="#ctx0" brushRef="#br0" timeOffset="99018.87">16823 10664 1146 0,'2'-2'466'0,"3"2"-312"16,3-7-11-16,10 2-46 16,5-5 26-16,5 2-55 15,6-2-38-15,-6-1-24 0,4 5-6 16,0 1-9-16,-4-2-150 15,21 4-203-15</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1T02:37:17.530"/>
    </inkml:context>
    <inkml:brush xml:id="br0">
      <inkml:brushProperty name="width" value="0.05292" units="cm"/>
      <inkml:brushProperty name="height" value="0.05292" units="cm"/>
      <inkml:brushProperty name="color" value="#FF0000"/>
    </inkml:brush>
  </inkml:definitions>
  <inkml:trace contextRef="#ctx0" brushRef="#br0">4423 13258 1412 0,'0'0'246'0,"0"3"-135"0,0-3-66 0,0 0-18 0,0 0-18 0,3 0 11 0,-3 0-8 0,2 0 6 0,2 4 7 15,1-3-2-15,4 5-2 16,2 1-6-16,2-2 6 16,5 4 4-16,-2-1-10 15,3-4-13-15,6-4 13 0,0-2-14 16,0-3 6-16,-1 1-7 15,-4-1 5-15,0-1-5 16,-7 2-58-16,-6 5-94 16,-14 20-197-16</inkml:trace>
  <inkml:trace contextRef="#ctx0" brushRef="#br0" timeOffset="247.04">4463 13425 1468 0,'2'2'335'0,"-2"-4"-148"15,3 0-35-15,-1 2-55 0,3-4-41 16,4 4-1-16,6-2 14 16,3-2-25-16,0 0-10 15,0-2-22-15,2 2 9 16,-2 2-12-16,-1 0-8 15,2 2-1-15,-9 0-15 16,1 2-99-16,-1 2-248 16,-10 14-1204-16</inkml:trace>
  <inkml:trace contextRef="#ctx0" brushRef="#br0" timeOffset="15548.42">4323 13253 819 0,'0'0'355'0,"0"0"-197"0,0 0-71 0,3 0 18 0,-1 0 43 0,0-2-53 0,0 2-19 0,2 0-14 0,1-3-20 0,-1 3-15 15,4 0-15-15,2-1 7 16,1 1 14-16,5-3 6 16,1 2-10-16,4 1 16 0,4-3 22 15,-1-3-34-15,5 4-3 16,-3 0 2-16,1-2 2 16,2 0 1-1,2 0-11-15,-4-2 3 0,0 2 1 16,2 0-4-16,-2 3 2 15,2-2 22-15,-7 1-8 16,0 0-26-16,-8 2-8 16,-8 0-5-16,-1 0-1 15,-3 2 1-15,-2-4 12 16,-2 4-2-16,2-2-10 16,-5 0 0-16,5 0 7 0,0 0-8 15,-4 0 1 1,0 2 0-16,-10-2-1 0,-9 3-18 15,-5-2-75 1,-8 2-40-16,-4-3 52 0,-4 0 46 16,-1 0 35-16,-2 1 0 15,0-1 0-15,3 3 12 16,9 2 0-16,8-5-1 16,11 2-10-16,5 1 7 15,9-3-7-15,0 0 4 16,4 0-4-16,-2 0 14 15,8-3-15-15,3 3 7 16,9 0 11-16,12 0-1 16,5 3-7-16,4-3-4 15,3 0 0-15,3-3 12 0,-5 1 3 16,5-2 8 0,-2 0-14-16,-3 0 6 0,5 3-11 15,-5-2 28-15,1 1 8 16,-8 0-28-16,-6 2-12 15,-13-2-5-15,-2 2-1 16,-10 2 0-16,-4-2 0 16,-2 0-1-16,-8 2-2 15,1 0-3-15,-6 2 6 16,-9-1-26-16,-3-2 4 16,-7 2 20-16,1-2-8 15,-2-1-10-15,-6 4 4 16,-1 1 1-16,-1-1 8 15,3 0 7-15,9-1 7 16,4 1-1-16,8 0 2 0,11-1-8 16,6-3 0-16,2 0-1 15,7 0-70-15,6-3 38 16,6-1 24-16,7 4 9 16,3 0 1-16,7 0-1 15,0 0 0-15,1 0 1 16,1-2 0-16,-2 0-1 15,2 0 1-15,-9 1 5 16,-5-2-5-16,-6 3 8 16,-7-1-6-16,-5 1-3 15,-6 1 0-15,-3-1 0 16,0 3 4-16,-10 0-4 16,-3 5-12-16,-12 3-57 0,-7-4 6 15,0 6 2-15,-5-5 4 16,0-3 46-1,-3 4 11-15,3-4 11 0,-2 0-1 16,-3 1 1 0,1 1 19-16,1-2-11 0,10-1 4 15,8-2 5-15,14 0-14 16,9-2-7-16,4 2-5 16,7 1-2-16,16-3 9 15,8 0 18-15,14 0-7 0,4-5-19 16,5 1 11-1,0 0-11-15,-5-2 10 0,-2-2 13 16,-2 4-2-16,-7-2 1 16,-5 2-10-16,-8 2-4 15,-4 0 0-15,-15 2 0 16,-3 0 0-16,-5 0-7 16,-5 2 8-16,-3 1 8 15,-5 1-8-15,-3 1-9 16,-2-1-1-16,-2 1 1 15,2-1-1-15,3 3 0 16,-6-3-7-16,3 0 5 16,3 2 1-16,2-2 0 15,8-2-11-15,0 0-27 16,3 0-107-16,0-2-118 16,11-2-287-16</inkml:trace>
  <inkml:trace contextRef="#ctx0" brushRef="#br0" timeOffset="27280.77">11636 12566 1522 0,'0'-1'327'0,"0"1"-174"0,0 0-21 0,6-3-36 0,-4 2-37 0,3-1 2 0,2 0-11 15,-1 0 17-15,3 0 13 0,5-4-16 0,-1 3-13 0,9 2-22 0,5-1-5 16,2 2-11-16,7 2-11 15,-3-2-1-15,7 1 5 16,-2 2-6-16,-2 1 0 16,0-4-1-16,-12 2-8 15,-2 0-60-15,-8 4-170 16,-8-1-67-16,-16 26-172 16</inkml:trace>
  <inkml:trace contextRef="#ctx0" brushRef="#br0" timeOffset="27605.72">11720 12743 1365 0,'0'0'364'0,"3"0"-220"15,5 2-91-15,11-2-4 16,10 0 59-16,10-2-19 0,6 0-13 15,0-6-26-15,1 2-5 16,-1 0-3-16,-3-4 28 16,-1 4-16-16,-6 0-24 15,-6 2-15-15,-4 2-9 16,-4 2-6-16,-9 0 0 16,-7 0 0-16,-3 2 0 15,-2 0-1-15,-2-2 1 16,-1 2-8-16,3-2-64 15,-2 0-81-15,0 6-127 16,-14 10-336-16</inkml:trace>
  <inkml:trace contextRef="#ctx0" brushRef="#br0" timeOffset="31550.62">19581 13138 1174 0,'0'0'557'0,"0"0"-419"0,-2 0-66 0,2 0 31 0,0 0 31 0,0-2-59 0,2 2-15 16,-2 0 12-16,0-2 12 15,0 2-27-15,0 0 0 16,2 0-30-16,-2 0-2 16,0 0-2-16,2 0-14 15,0 0 13-15,8-2 1 16,5-2-1-16,8 0-2 15,3-4 10-15,4 0-15 16,-4 0-9-16,2 0-5 16,1 0-1-16,-4 2-9 15,0-2-2-15,-9 4-17 0,-1 2-44 16,-9 2-90-16,-6 2-66 16,-2 8-41-16,-33 38-198 15</inkml:trace>
  <inkml:trace contextRef="#ctx0" brushRef="#br0" timeOffset="31880.7">19610 13298 1559 0,'2'0'272'0,"-2"0"-164"16,2 0-39-16,4 3-3 0,0 3 28 15,7-1-17-15,9 2-31 16,5-5 10-16,-4-2-7 16,7-2 10-1,-1-2-8-15,-4-4-6 0,0-1-17 16,-3 2 5-16,-3-1-9 16,-5 1 11-16,-3 6-11 15,-6-2-23-15,0 3 0 16,-5 0-1-16,-3 0 0 15,3 3 0-15,-2-3-10 16,2 0-34-16,-3 4-127 16,1 0-160-16,-16 6-884 15</inkml:trace>
  <inkml:trace contextRef="#ctx0" brushRef="#br0" timeOffset="46858.08">21285 2520 1221 0,'5'0'182'0,"0"0"-95"0,1-1 24 0,5-2 19 0,-2 1-38 0,0-4-19 0,2 2 22 0,-1-4 8 0,-2 4-17 0,-1-2-32 0,-1 2-20 0,2 0 5 0,-6 2-12 0,0-4 6 15,-2 4-10-15,0-2 8 16,-2 0-19-16,0-2 5 16,-4 0-17-16,2 2 0 15,-3 0 24-15,1 2-24 16,-6 0-7-16,-3 2 7 16,-3 4-2-16,-4 2-3 15,2 6 5-15,1-2 10 16,2 2-10-16,3 0 0 15,6 2 0-15,-3 0 1 16,7 3 17-16,2 1-1 16,2 1-16-16,2-1 27 0,4 4-22 15,3-1 15-15,-1-1-13 16,2-2 17-16,1-4-11 16,5 0 2-16,-3-4-4 15,2-2-6-15,5-4-6 16,1-2 0-16,4 0 0 15,-4-4-78-15,4 0-157 16,0-6-101-16,21-20-1187 16</inkml:trace>
  <inkml:trace contextRef="#ctx0" brushRef="#br0" timeOffset="47801.39">21617 2581 1424 0,'5'0'324'0,"0"-3"-219"0,6 3-36 0,-1-4 77 0,0 3-62 0,-1-6-26 0,4 4-5 0,-4-4 8 0,0 2-7 0,-3-4-19 16,-4 4-16-16,1-2-13 15,-1 1 9-15,-4-2-6 16,-1 0-6-16,-1 1-3 16,0-2 0-16,-3 1 0 15,0 2 0-15,-2-2 6 16,-4 6-6-16,-1 2-8 16,1 4 7-16,-9 8 1 15,1 6 12-15,0 4-12 0,3 5 0 16,5-1 6-1,5-2-6-15,8-1 0 0,6-2 0 16,4-3 0-16,3-2 15 16,3 0-15-16,5-6 1 15,-2 0-2-15,6-6-10 16,-3-2-94-16,5-2-30 16,0-2-78-16,-3-6-88 15,21-18-798-15</inkml:trace>
  <inkml:trace contextRef="#ctx0" brushRef="#br0" timeOffset="48133.14">21860 2538 1337 0,'2'0'366'0,"3"3"-230"0,2 0-37 16,2 5 27-16,4 3-18 15,-2 3-39-15,0 1-4 16,5 2 17-16,-3-2 19 16,-2 0-53-16,-1-1-23 15,-2-8 1-15,-6-2-14 16,1 0-2-16,-1-4 13 16,0 0 13-16,0-6 30 15,1-4-17-15,6-4-32 16,-1-6-7-16,5-5-10 15,1 6 0-15,-1-3-20 0,3 1-40 16,-3 3-91 0,1 8-148-16,20-8-231 0</inkml:trace>
  <inkml:trace contextRef="#ctx0" brushRef="#br0" timeOffset="48497.68">22232 2537 565 0,'-6'4'916'0,"-3"3"-789"16,-1 5-77-16,0 6-7 15,3 0 11-15,1-1-16 16,6-2-25-16,2 2 16 16,4-7 22-16,5-2-3 15,3 0 1-15,5-6 32 16,0 0 8-16,1-6-35 16,-5 0-11-16,-1-4-4 15,-1 2-1-15,-4-2-4 16,-5-2-10-16,-4 2-16 15,-2-5-8-15,-2 5-58 16,-5-2 1-16,-2 1-132 0,-3 0-95 16,-6-5-936-16</inkml:trace>
  <inkml:trace contextRef="#ctx0" brushRef="#br0" timeOffset="48814.91">22440 2526 1542 0,'4'2'256'0,"0"2"-160"16,8 5 17-16,1 5 7 15,0 0-42-15,-3 4-5 0,-4 0-38 16,-2 1-2-16,-2-4-21 15,1-1-2-15,-3-8 11 16,0-4 15-16,-3-2 45 16,6 0 9-16,1-4 20 15,6-8-26-15,5-9-63 16,3-4 4-16,7-8-14 16,-2-1-11-16,2-2-2 15,0 2-49-15,-3 2-142 16,20-38-366-16</inkml:trace>
  <inkml:trace contextRef="#ctx0" brushRef="#br0" timeOffset="53131.35">21405 3012 1223 0,'0'-2'314'0,"-2"-1"-229"0,2 2-58 16,-2-2 48-16,2-2-10 0,-2 1-4 0,0 2-2 0,-3-2 19 0,3 1-17 0,0-1-8 0,-2 3-13 0,0-2-5 0,-6 3-2 15,-1 0-17-15,-3 3-14 16,-3-2 4-16,-3 3-5 15,-3 3 1-15,4 3 4 16,-4 0-5-16,3 6-1 16,2 0-16-16,4 4 15 15,8 2-35-15,4 2-47 16,6-2-20-16,8-4-20 16,5 0 28-16,1-10-8 15,5-4 46-15,-4-4 31 16,4-4 26-16,-3-2 1 15,2-4 14-15,-6 0-14 16,1-2-1-16,1 2 0 16,-5-2-16-16,-1 2-2 0,-1 0 17 15,-5-2 1 1,-1 2 24-16,0 0 48 16,-3 2 12-16,0 0-22 0,1 2 8 15,-1 0-17-15,0 2 14 16,-2 0 4-16,0-3 37 15,0 7-29-15,0 0-2 16,-2-1-19-16,2 2-14 16,0-1-20-16,-2 7-18 15,2 1-6-15,0 10 9 16,0 8-9-16,2 4 1 16,4 10 0-16,3 2 0 15,0-2-1-15,-2 2 0 0,-1-3-6 16,-1-3 6-1,-1-3 1-15,-2-4-1 0,-2-5 0 16,5-10 0 0,-10 0-7-16,5-8-56 0,0-2-156 15,-9 0-352-15</inkml:trace>
  <inkml:trace contextRef="#ctx0" brushRef="#br0" timeOffset="53998.7">21852 3017 605 0,'0'0'1064'0,"-3"-1"-876"0,1 1-112 0,2-2 26 0,-2 2-10 0,2-2-43 0,-5 0 17 0,3-1-19 0,-1-1-11 0,1 3-12 0,-2-5 33 0,-2 4-14 16,-1 0-10-16,0-2-6 15,-6 4-4-15,4-3-5 16,-5 3-9-16,3 0-9 16,-5 4 0-16,1 3-6 15,-3 4 5-15,1 2-5 16,-2 3 6-16,4 0-11 16,4-2-10-16,6 2-4 0,1-2-8 15,4-4 4 1,4-2 4-16,1 0-10 0,6-2 4 15,7-2-11-15,0-2-15 16,4-2 13-16,-2-2-5 16,0-2 10-16,-3 0 22 15,0-4 17-15,-6 4 1 16,0-2 19-16,-4 0-7 16,-5-2-2-16,2 4 22 15,0 0 4-15,-4 2 31 16,2-2-13-16,-2 2 16 0,3 2-22 15,-3-2-10 1,2 2-4-16,-2 0-16 0,0 0-5 16,-2 2-14-16,4 2 8 15,3 14-1-15,-3 8 7 16,3 12 8-16,-1 8-16 16,-2 0 6-16,-2-2-12 15,0-1-1-15,-4-10-5 16,4 2 5-16,-2-9-7 15,-1-6-29-15,1-8-71 16,-5-2-15-16,5-6-105 16,-9-4-140-16</inkml:trace>
  <inkml:trace contextRef="#ctx0" brushRef="#br0" timeOffset="54387.32">22121 3086 1603 0,'0'0'321'0,"0"0"-212"0,0 0-4 0,0 2 0 0,0-2-66 0,-2 4-21 0,-1 6 12 0,0 2 5 0,3 6 8 0,-1 4-1 0,-1 0-6 0,-1 2-13 15,1 4-1-15,0 0-7 16,0 4-9-16,-4-1-6 15,-1-4 0-15,-3 1-1 16,4-2 1-16,-3-3-44 16,-1-1-85-16,0-4-129 15,-3 4-237-15</inkml:trace>
  <inkml:trace contextRef="#ctx0" brushRef="#br0" timeOffset="54733.01">22197 3360 1598 0,'0'-1'511'15,"0"1"-411"1,0 0-10-16,0 0 62 16,0 0-79-16,-2 0-43 0,2 0-16 15,0 0-8-15,-3 0-6 16,3 0-82-16,-2-4-82 15,-4 1-142-15,-19-12-649 16</inkml:trace>
  <inkml:trace contextRef="#ctx0" brushRef="#br0" timeOffset="55018.28">21990 3144 1517 0,'0'0'335'0,"4"0"-197"15,-4 0 27-15,3 0-5 16,-3-4-20-16,-3 4-38 15,3 0-20-15,-4 4-16 16,4-4-21-16,0 0-21 0,4-4-24 16,-4 4-37-1,0 0-175-15,-18 12-348 0</inkml:trace>
  <inkml:trace contextRef="#ctx0" brushRef="#br0" timeOffset="61715.45">21203 2149 1067 0,'0'0'375'0,"0"0"-241"0,0 0-1 0,-2 0-11 0,2 0-35 0,-2 0-17 0,0 2 35 0,0-2-25 0,-4 0-13 0,4 0 10 0,0 0 7 0,0-2 1 0,0 2-13 0,-7-4-46 0,-7-2-4 0,-9 2-20 0,-3 0 5 16,-3 3-7-16,0 1 0 15,-3 1-1-15,-2 3 0 16,1 0-1-16,3 2 2 16,8 0 1-16,2 0-1 15,8-1-6-15,8 0-1 16,1-3-4-16,5 0 10 15,0-2 1-15,0 2-7 16,3 5-5-16,-3 7 11 16,0 8 1-16,2 4 6 15,-2 8-1-15,0 8-5 0,0 2 0 16,0 2 8-16,0 0-8 16,-2 1 2-16,-1 0-2 15,1 6 0-15,0-1 3 16,-2 0-3-16,4-2 1 15,0-2-1-15,-3 0-2 16,6-1 2-16,-6-1 0 16,0 4-1-16,1 0 0 15,-2-2 1-15,0-2 0 16,-1-4 1-16,1-6 0 0,0-8-1 16,-3-2-10-16,7-5 10 15,-1-2-1-15,2-2 0 16,-1 2-5-16,5 9 6 15,-3 5 0-15,-2-1-1 16,-2 8 0-16,-4-2 1 16,-2 0 0-16,3-8 0 15,5-6 2-15,-2-6 4 16,2-6-6-16,0-2 1 16,0-2 0-16,0-2-1 15,2 0 0-15,-2-2-1 16,2-2 0-16,-2 0 1 15,0 1-7-15,5-2 7 16,-1 2-1-16,4 1 1 16,-2-1 9-16,1-1-8 15,1 0 0-15,6 2 5 0,-5-4-5 16,-1 4-1-16,2-1 1 16,1 0-1-16,5 0 0 15,1-3 1-15,8 0 8 16,-1-3-8-16,10 0 5 15,3-4-6-15,1 3 1 16,1 0 5-16,3-2-5 16,-7 2 5-16,-4 0 2 15,3 0 7-15,-5 2-2 16,-2 2 10-16,-10-2-14 16,-5 2 6-16,-6 0 15 0,1 0 13 15,-7 0 19-15,-5 0-17 16,3 2 6-16,0-2-9 15,2 0-9-15,-2 2-5 16,0-2-1-16,-1 2-1 16,3-4 1-16,-2 2-2 15,-1 0-8-15,3 0-2 16,0 0-8-16,3 0 5 16,-3-2 0-16,0 2-12 15,2 0 0-15,-2 0-6 16,-2-2-66-16,-7 4-249 15,-60 4-1161-15</inkml:trace>
  <inkml:trace contextRef="#ctx0" brushRef="#br0" timeOffset="64416.24">22020 3898 375 0,'0'0'1414'0,"0"0"-1224"0,0 0-104 0,0-2-7 0,3 2 4 0,-3 0-7 0,0 0-14 0,0 0-7 0,0 2-7 15,3 0 3-15,1 6 20 16,5 0-26-16,1 10-8 15,7 8-4-15,1 10-9 16,-1 9-15-16,3 2-8 0,2 4 5 16,1-5-5-1,-1-2 4-15,-5-4-4 0,4-8-1 16,-8-2 0 0,1-6 2-16,-6-4-1 0,1-6 0 15,-4-8 0-15,-3 0 0 16,3 0 0-16,-3-2 5 15,0 1-5-15,0-4 8 16,2 3-7-16,-1-2 4 16,-1 0-5-16,-1 3 0 15,-1-4 3-15,0-2-4 16,0 1-31-16,-1 0-106 16,-1 0-160-16,-26-7-373 15</inkml:trace>
  <inkml:trace contextRef="#ctx0" brushRef="#br0" timeOffset="64786.58">22147 4381 1701 0,'3'6'244'0,"-3"2"-139"0,5 8 12 0,-1 4-1 0,0-3-29 0,1 2-23 0,-1-2 13 0,2-5 1 0,2-1-23 0,-2-4 4 16,1-5-2-16,1-2-8 15,6-5 4-15,4-3-10 0,-2-3 10 16,2-1-14-16,-1-5 0 15,-3-1-9-15,1-2-12 16,-4 2-11-16,-3-2-7 16,-4 2-16-16,-2 4-25 15,0 4-32-15,0 2-44 16,5-2-29-16,-3 4-77 0,10-20-152 16</inkml:trace>
  <inkml:trace contextRef="#ctx0" brushRef="#br0" timeOffset="100217.57">20635 637 1167 0,'0'-4'634'0,"-3"2"-516"0,1-2-43 0,0 3 14 0,0-4-7 16,2 5 7-16,0-2 8 16,-2 2 5-16,2 2 2 15,0-4 10-15,-2-2-15 16,4 2-12-16,-2 0-32 15,2 2 1-15,0 0-11 16,2 2-20-16,1-4 1 16,6 2-11-16,9-3 3 15,7-2-2-15,11-1-7 0,2 0-3 16,2 0-5-16,3 2 0 16,-5-2-1-16,-4 2-6 15,-5 4-39-15,-9 0-102 16,-7 2-147-16,-9 4-173 15,-9 2 141-15,-37 18-302 16</inkml:trace>
  <inkml:trace contextRef="#ctx0" brushRef="#br0" timeOffset="100435.83">20853 667 1305 0,'-1'0'553'0,"1"0"-323"16,0-4 2-16,0 8-47 15,0-4-62-15,0 0-56 16,0 6-35-16,-4 5-23 16,8 13 58-16,-4 8-4 15,1 2-25-15,4 4-23 16,-3-8-14-16,3-2 7 16,-3-2-8-16,4-6-36 15,-1-4-162-15,6 14-358 16</inkml:trace>
  <inkml:trace contextRef="#ctx0" brushRef="#br0" timeOffset="100883.43">21143 802 863 0,'0'-2'1232'16,"2"2"-1019"-16,-2-2-116 0,2 2 4 16,1 2-50-1,-3-4-30-15,4 2-14 16,2 2 4-16,4 2 2 0,-1 4 8 15,1-2-19-15,-4 2 13 16,0 0-8-16,-2 0-5 16,-4 0-4-16,0-4 4 15,0 2-3-15,-2-6 2 16,0 2-1-16,2-4 2 16,-2 0 7-16,0-2 12 15,0-6-8-15,2-6-7 16,4 0-4-16,7-6-2 15,7 0-8-15,1 0-2 16,8 2 1-16,0 4-65 16,-4 5-122-16,-4 7-254 15,1-7-718-15</inkml:trace>
  <inkml:trace contextRef="#ctx0" brushRef="#br0" timeOffset="102098.6">21604 752 1127 0,'0'0'735'0,"-2"0"-579"0,2 0-56 0,-2 0 46 0,0 0-77 0,0 0 3 15,-2-3 22-15,4 3-11 16,-1 0-8-16,1-1-14 16,-5-1-2-16,5-2 4 15,-2 2-9-15,0-3-8 16,-3 5-23-16,1-1-14 15,-2-3-9-15,-4 2-1 16,-3 0-14-16,1 0 14 0,2 4-13 16,-3 2 7-1,-1 0-1-15,5 8-2 0,0-2-11 16,2 5 1-16,5 4-23 16,2 1 10-16,2-4-14 15,5 4-4 1,4-2-4-16,2-4 13 0,3-2 1 15,-1-4 23-15,6-6 7 16,-5-4 11-16,1 0 6 16,3-6 10-16,-2-4-15 15,2 2 13-15,-4-6-4 16,-5 4 20-16,-2-4-16 16,-5 0-13-16,-4 4 13 15,-2 0-14-15,0 1-12 16,-3 4 2-16,-1-1-13 0,4 4 10 15,-3 1-2 1,5 3 3-16,0-1-5 0,0 1-46 16,0 4 6-16,-2 8 32 15,0 0 1-15,4 8 10 16,0-4-10-16,3-2 3 16,-1 0 3-16,5-4-6 15,-3-2 24-15,2-4 3 16,-2-2-2-16,3-4 5 15,2 0 7-15,2-4 8 16,3-2-3-16,4 0 2 0,-2-8 7 16,0 4 9-16,2-4-12 15,-5 2-11-15,-1 4 4 16,-6-4-8-16,-1 6-9 16,-7 4-1-16,3 2-5 15,-3 4 4-15,-5 2-22 16,2 0-12-16,-3 10 35 15,0 0-22-15,1 4-16 16,3 2-34-16,4-4 31 16,3-4 4-16,-1 0 29 15,2-6 8-15,1-4 0 16,0-2 1-16,4 0 26 16,2-4 17-16,3 0-16 15,2-4-15-15,-5 2-4 0,-2-2 13 16,-1-4 9-1,0 2-9-15,-1-2-3 0,-2 2-6 16,0-2-12-16,-1 3 0 16,1 6 0-16,-5 1-14 15,2 2 2-15,-1 5-12 16,0 6 24-16,-3 5 0 16,2 2 1-16,-2 2 17 15,0-8-18-15,2 0 2 16,-2-4 10-16,2-6-11 15,0 0 12-15,-2-4 30 16,5 0-1-16,1-2 14 16,8-8-22-16,-3 2-22 0,3-8-10 15,-3 4 4 1,1 0-6-16,0 4-2 0,-3 2-11 16,-1 4-1-1,3 4-8-15,1 4-10 16,1 6 8-16,5 0-24 15,-1 6-1-15,4-2-127 0,-5 2-88 16,-7 8-320-16</inkml:trace>
  <inkml:trace contextRef="#ctx0" brushRef="#br0" timeOffset="102322.96">21936 640 1617 0,'3'0'513'0,"-1"-3"-380"0,2-1-11 0,3 1-49 16,0-1-73-16,8 1-55 15,0 3-224-15,19 4-539 16</inkml:trace>
  <inkml:trace contextRef="#ctx0" brushRef="#br0" timeOffset="103018.88">22450 731 1578 0,'0'0'374'0,"0"0"-172"0,0 0-43 0,2 0-66 15,-2 0-33-15,0 0-27 16,0 0-33 0,0 0-9-16,3 9-16 0,-3-1 25 15,5 6 0-15,-3-2 0 16,5 2 9-16,-3-8-9 15,2 0 0-15,-3 0 0 16,1 0 0-16,-1-2-9 16,1-2-10-16,3-2-38 15,-1 2 18-15,3-4 16 16,5 0 22-16,-3-2 1 16,3-6-17-16,1 4 7 15,-1-2-47-15,-1 0-44 0,0 4 43 16,0 4 29-16,-2 2 14 15,1 8 14-15,1 0-8 16,-4 4 9-16,-2-2 2 16,-3 0-2-16,1-6 1 15,-3-2 0-15,-2-4 20 16,0-2 34-16,2 2 68 16,-2-2-15-16,6-4-45 15,-1-6-48-15,2 0-7 16,0-4-8-16,-3 8-6 15,2 2-7-15,1 4-13 16,7 4 1-16,-3 4-31 16,3 0-59-16,1 2-19 15,-1 4-146-15,-10 10-550 0</inkml:trace>
  <inkml:trace contextRef="#ctx0" brushRef="#br0" timeOffset="103264.77">22440 595 1190 0,'0'-4'752'0,"2"0"-585"0,2 0-91 0,5 0-20 0,0 2-55 0,2 2-1 0,7 2-124 0,0 2-112 16,31 8-473-16</inkml:trace>
  <inkml:trace contextRef="#ctx0" brushRef="#br0" timeOffset="103849.47">22968 670 724 0,'0'0'991'0,"0"0"-820"0,-3 0-75 15,1 0 9-15,0 0-50 16,0 0-23-16,0 0 2 16,0 0 4-16,2 0-19 15,0 0 38-15,-3-3 12 16,-2 3-43-16,-6 0-22 16,-2 4-4-16,-7 6 0 0,-5 7-7 15,-4 5-22-15,12 6-46 16,5 0-73-16,15 0-25 15,6-6-17-15,6-6 13 16,6-8 51-16,-4-6 126 16,3-4 9-16,-4-4 67 15,-1 0 16-15,-1-4 35 16,-5 6-22-16,-3 0-19 16,-3 4-25-16,1 0-61 15,-2 8-15-15,1 10 15 16,-3 8-6-16,-7 14 6 15,-4 4 0-15,-7 5-15 16,0-3-40-16,2-6 16 16,-1-7 9-16,1-6 28 15,-2-11 1-15,7-6 2 0,0-10 22 16,5-6 73-16,3-12 57 16,8-8 26-16,8-9-34 15,7-2-32-15,7-2-25 16,6 1-79-16,3 2-9 15,6 6-84-15,83-24-390 16</inkml:trace>
  <inkml:trace contextRef="#ctx0" brushRef="#br0" timeOffset="106682.83">20688 918 1220 0,'0'-2'304'16,"-2"2"-145"-16,2-2-67 0,-2 2-22 0,2-2-10 15,0-2 3-15,0-2-13 0,0 0-16 16,-2 2 23-16,2 2 36 16,-2-2-24-16,2 0 14 15,-3 0-41 1,3 2 0-16,-2 2-14 0,0 0-4 16,0 0-13-16,-1 2-4 15,-4-4-14-15,-3 4 7 16,-1 4-1-16,-3 0 2 15,-6 6-1-15,0 4 1 16,-7 2-1-16,0 6 0 16,1 6 0-16,3 0-6 15,6 2 5-15,1-1 0 16,3-5-9-16,4 0 7 16,4-2-6-16,3 0 9 15,2 4-13-15,2 6-7 16,3 0-32-16,2 0-28 15,1 0-17-15,6 0 22 0,-3-3 7 16,2-5 23-16,3-2 27 16,-3-6 18-16,3-6-14 15,6-1 14-15,5 0 3 16,-3-5 8-16,5 2-11 16,2-4 10-16,-6 0 8 15,4-2 21-15,-4-1-21 16,2-1 5-16,-4 0-1 15,-4 0 7-15,-1 3-10 16,-1-1 7-16,-3-2-20 0,-3 0-6 16,0 4 0-1,-2-2 0-15,-5 0 1 0,1 0 1 16,-1 0-1-16,-2-2 11 16,-2 0-6-16,0-2 1 15,-2 2 14-15,2 0-21 16,-2 0-2-16,0 2 2 15,0-2 0-15,-5-4-45 16,0 0-15-16,-6-6 18 16,4 0-8-16,-1 0 20 15,4-5-27-15,2 1 12 16,2 3 17-16,-1-4 10 16,3 5 6-16,0 1 12 0,0 3 2 15,0 2 4-15,0-4 1 16,0 5-5-16,3 1-2 15,1 2-16 1,0 0 16-16,5 2 6 0,5-2 12 16,3 0 3-16,-1 3 7 15,2 1 4-15,-7 0 10 16,2 0 6-16,-3 2-21 16,0-2-5-16,-3 7 5 15,-3 1 3-15,2 5 18 16,-2 3-6-16,-4-4-15 15,2-2-9-15,-2 2 8 16,-2-2-7-16,-2 4-1 16,-4 0-7-16,-1 0 5 15,-1-2-15-15,0-2-1 16,4-2-3-16,-3-2-3 16,5-4-6-16,-1-2-61 15,2-4-74-15,3 2-105 0,5-10-287 16</inkml:trace>
  <inkml:trace contextRef="#ctx0" brushRef="#br0" timeOffset="107365.76">21214 1291 1430 0,'2'0'282'0,"0"0"-126"0,8-2-29 0,5 2 26 0,14 0-43 0,7 0-5 0,9 0-18 16,3 0-35-16,2 0 16 15,-4 0-5-15,-3-2-32 16,-6-4-13-16,-3 2-18 15,-3 0-57-15,-9-2-181 16,-4 2-113-16,-6-2-260 16</inkml:trace>
  <inkml:trace contextRef="#ctx0" brushRef="#br0" timeOffset="107565.73">21600 1271 96 0,'-2'2'1263'15,"4"0"-1027"-15,-2 12-77 16,0 4-6-16,2 10-15 16,0 10-9-16,0 5-26 15,3 0-31-15,-1 4-7 16,0-5-17-16,1-2-39 16,-2-4-9-16,3-4-11 15,1-8-95-15,1 2-416 16</inkml:trace>
  <inkml:trace contextRef="#ctx0" brushRef="#br0" timeOffset="108332.99">21829 1586 1675 0,'9'-2'312'0,"2"0"-225"0,12 0-33 16,1-2 7-16,-2 0-41 16,1-2-7-16,-8-2 1 15,3 0 10-15,-7-4 19 16,1 0 35-16,-2-4-19 15,1-2-7-15,-1-3-17 16,-8 6-2-16,0 0-6 16,-6 8-27-16,-6-1 0 15,-7 3-12-15,-6 7-5 16,-10 9-2-16,-5 4 19 16,3 7-1-16,8 3-8 15,7-1-7-15,15-2-4 16,8-2 8-16,7-2 0 15,11-6 12-15,1 0 10 16,5-6-1-16,1-4-8 0,0-4 5 16,2-4 2-16,-1-2-7 15,-6-2 7-15,2 0-7 16,-10-2 11-16,-1 2-6 16,-4-2 0-16,-3 0-6 15,-3 0 0-15,-4-3-1 16,0 0 1-16,-3-2-19 15,2 4 5-15,-1 0 14 16,2 2-7-16,2-2 7 16,-1 1-24-16,7 1-5 15,-1 2-1-15,-3 3 25 16,0 4 4-16,1 2 0 0,-3 2-17 16,2 6 18-1,6 6 1-15,1 4 0 0,5 8-1 16,-3 3 1-16,3 1 4 15,-1-2-5-15,-1-4-1 16,-6 0-5-16,-1-2 6 16,-5-4 0-16,-2-4-1 15,-4 0 1-15,-5-4-1 16,-3 2-2-16,-3-6-4 16,1-2 7-16,1-4-18 15,-1-6-56-15,4-8-50 16,8-2-40-16,20-48-298 15</inkml:trace>
  <inkml:trace contextRef="#ctx0" brushRef="#br0" timeOffset="108587.93">22419 1301 1451 0,'0'0'279'15,"2"0"-105"-15,-2 2-65 0,6 2-47 0,-4 6-11 0,7 6 63 0,-3 2-51 0,2 8-18 16,4 2-12-16,-3-2-25 16,2 1-8-16,-2-5 0 15,-2 0-9-15,-1-6-27 0,-6-2-177 16,-8 8-158-16</inkml:trace>
  <inkml:trace contextRef="#ctx0" brushRef="#br0" timeOffset="108725.8">22421 1367 1277 0,'10'-6'536'0,"3"-2"-400"16,5-2 40-16,6 0-40 0,-2 0-106 15,5 2-30 1,5-2-184-16,52-14-782 0</inkml:trace>
  <inkml:trace contextRef="#ctx0" brushRef="#br0" timeOffset="109286.9">22783 1459 1767 0,'-3'0'314'0,"3"0"-169"16,0-1-83-16,0 2-62 15,0 6-3-15,0 5 2 16,5 4 0-16,-3 2-7 15,3 0 8-15,2-6 10 16,-3-4-10-16,3-4 9 0,-5-4-8 16,0-2 22-1,7-6 10-15,-2 0 3 0,4-2-3 16,2-6-32 0,5 0 1-16,-5 2-2 0,-1 0 1 15,1 6-1-15,-7 3-7 16,1 5-11-16,0 0-2 15,2 5 11-15,7-1-3 16,-3 1 11-16,3 8-8 16,-1-1 2-16,-4-2-5 15,0 0-41-15,-2-2-16 16,-7-2-10-16,0 0-61 16,-4 6-175-16</inkml:trace>
  <inkml:trace contextRef="#ctx0" brushRef="#br0" timeOffset="109500.59">22823 1351 1550 0,'5'-2'360'16,"-1"2"-219"-16,5-2-54 0,1 0-63 0,7 4-24 0,-2 2-178 0,32 14-507 0</inkml:trace>
  <inkml:trace contextRef="#ctx0" brushRef="#br0" timeOffset="109998.17">23266 1369 1528 0,'0'2'238'0,"-2"-4"-92"15,2 2 2-15,0 0-23 16,-2 0-56-16,2 0-30 15,0 0-3-15,-2 0-32 0,2 2-4 16,0-2-1-16,2-2 1 16,-2 2 17-16,0 0-17 15,2 2 0-15,-2 4-21 16,2 11 13-16,1 6 8 16,5 13-62-16,4-1-124 15,1 3-30-15,2-6-133 16,3-4-32-16,-2-2 192 15,-5-4 189-15,0 0 114 16,-9-2 82-16,-4 2-19 16,-2 2-43-16,-11 0-46 15,-2 3-14-15,-3-6-43 16,3-2 22-16,3-8-4 0,1-4 46 16,6-4 56-1,5-6 53-15,2-5-30 0,5-9-84 16,3-9 6-16,10-3-57 15,3-6-39-15,5-5-34 16,3 4-71-16,4 4-123 16,8 4-68-16,63-22-192 15</inkml:trace>
  <inkml:trace contextRef="#ctx0" brushRef="#br0" timeOffset="110151.55">23599 1542 724 0,'-4'-3'1343'0,"4"3"-1102"0,0 0-37 0,0 0-76 0,0 0-128 0,0 0-137 16,-4-9-418-16</inkml:trace>
  <inkml:trace contextRef="#ctx0" brushRef="#br0" timeOffset="120151.21">23271 2188 534 0,'0'0'789'0,"-2"0"-640"0,2-3-70 0,-3 3-1 0,1 0-24 0,2 0-31 0,-2 0-5 0,0 0-11 0,0 0 2 0,2 0-9 0,0 0-1 0,-3 0 1 0,6 0 0 0,-6 0 11 16,3 0-11 0,0 0 15-16,0 0 4 15,-1 3 2-15,-3-6 29 0,4 3-25 16,0 3 2-16,4-3-7 15,-4 0 13-15,1-3 10 16,2 3 61-16,-1-1-38 16,2 1 1-16,3-3-7 15,7-1-15-15,3-2-7 16,10-2-16-16,0 4-13 16,4 0-8-16,-2 2 0 15,-5 0 1-15,2 0-2 16,-5 2 0-16,1-1 9 15,-4 1-8-15,2 0 0 16,-5-3-1-16,-1 6 0 0,-3-3-6 16,-5 1-38-1,0 1-59-15,-2 2-98 0,-2 0-17 16,0 17-62-16</inkml:trace>
  <inkml:trace contextRef="#ctx0" brushRef="#br0" timeOffset="121065.88">23622 2039 1276 0,'0'0'241'0,"0"0"-143"0,0 0-37 0,3 0-8 0,0 2-40 0,5 0 16 0,3 0-14 0,7 4-6 0,-3 0-8 0,4 0 1 0,-2-2 19 0,-1 2 3 0,1-4 19 0,-3 0-8 0,-1-2-5 0,-3 0-6 0,1 0 16 0,-7 0-13 0,-2 0-16 0,-2 0-2 16,0 0 1-1,0 0 5-15,0 2 0 0,0-2 20 16,0 0-16-16,0 0-11 16,0 0-8-16,0 4-1 15,-2 0 1-15,0 4 1 16,0 4 5-16,-7 4-1 15,1-2-4-15,-2 2 4 16,-3 0 3-16,-8-1-7 16,1 0 0-16,0-5 5 15,4 2-6-15,3-2 0 16,-1 1-23-16,4-5-76 16,1-1-39-16,3-2-117 15,0-13-921-15</inkml:trace>
  <inkml:trace contextRef="#ctx0" brushRef="#br0" timeOffset="121682.81">24206 1831 1535 0,'0'-4'261'0,"-2"1"-144"0,0-2-62 0,0 0 52 0,0-3-50 0,-3 4 33 15,1 0-63-15,2 0 9 0,-6 1-6 0,4-1 4 16,-2 4 10-16,3-4-14 15,1 4 1-15,-2 4-23 16,-3-3-1-16,-7 5-6 0,-6 2 11 16,3 6-12-16,-4 7-6 15,11-3-3-15,1 5 8 16,4 8-9-16,3-3 3 16,4 0 6-16,5 0 0 15,0-2-11-15,1-2 5 16,6 0 7-16,-1 0 0 15,3 0 1-15,4-2-1 16,-4 0 0-16,4-4-16 16,-7 0-16-16,0-4-19 15,-1 3 12-15,-4-4-4 0,-3 1-37 16,-5 3-23-16,0-1-52 16,-7 0-133-16,-24 20-485 15</inkml:trace>
  <inkml:trace contextRef="#ctx0" brushRef="#br0" timeOffset="121900.52">24033 2121 1564 0,'2'-6'285'16,"2"2"-162"-16,7-4-18 0,3 4 18 15,-1-4-42 1,8 6-42-16,-2-2-15 0,6 2-24 16,-3 2-1-1,7-2-57-15,2 2-146 0,52-8-248 16</inkml:trace>
  <inkml:trace contextRef="#ctx0" brushRef="#br0" timeOffset="122536.04">24523 1932 1265 0,'0'-1'559'0,"0"1"-385"0,-2-2-38 16,-1-2-20-16,2 4-64 15,-5 4-26-15,-6-4-8 16,-5 8-18-16,-9 2-1 16,0 8 0-16,-1 2 1 15,9-2 1-15,7-6 5 16,7 0-6-16,4-6 0 16,2-4-1-16,0-2 0 15,2-2 1-15,3 2 3 0,0-2 10 16,4-4 5-1,2-2-7-15,3-2 4 0,-1-4-14 16,1 4 0 0,-3-6 0-16,-3 6 8 0,-6 2-9 15,0 2 0-15,-4 6 0 16,0 0-9-16,-2 2-8 16,2 2-5-16,0 6 21 15,4 0-7-15,5 6 1 16,4 0-1-16,1-6 8 15,0-2-10-15,5-6 10 16,-7-2 1-16,3-2 0 16,-2-2 9-16,-1 0 2 15,-6-2 3-15,1-4-4 16,-3 2 1-16,-4 0-5 16,0-2 4-16,-2 4-4 0,2 0-7 15,-2 2 1-15,0 0 7 16,-1 2-6-1,1 2-4-15,2 0-11 0,0 2-8 16,0 6 3-16,-2 4 16 16,4 4-5-16,3 4 6 15,1 0 1-15,4-6-27 16,-2 0-153-16,-3-4-57 16,3-4-364-16</inkml:trace>
  <inkml:trace contextRef="#ctx0" brushRef="#br0" timeOffset="122735.77">24644 1813 1466 0,'0'0'497'0,"0"0"-428"0,0 1-54 0,2 4-15 0,0 3-1 0,17 28-222 0</inkml:trace>
  <inkml:trace contextRef="#ctx0" brushRef="#br0" timeOffset="123150.7">24897 1997 1486 0,'3'-6'292'0,"-1"0"-137"0,0-10-28 16,0 4 19-16,-2-6-62 16,0-2-12-16,-2 0-21 15,0-5 18-15,0 2-21 16,-3-4 12-16,3 4 4 0,-6 0-14 15,8 1-23 1,0 8 4-16,-2 0 7 16,0 6-11-16,-2 4-11 0,2 2-11 15,0 4-5-15,2-2-13 16,-5 8-14-16,-1 12 15 16,1 10 12-16,0 10-6 15,7 5 5-15,8-8-10 16,3-1 10-16,5-5 0 15,-3-9-5-15,-1-4 6 16,1-8-1-16,-4-2 1 16,1 0-1-16,-1-6-9 15,1-2-148-15,-2-2-184 16,5-24-528-16</inkml:trace>
  <inkml:trace contextRef="#ctx0" brushRef="#br0" timeOffset="123918.93">24202 2488 672 0,'0'0'849'0,"0"-2"-636"0,2 2-63 0,0-2 48 0,2 0-24 0,6 0-62 0,1-6-14 0,5 2-32 0,6 0 1 0,-2 0-31 0,2 0-25 16,-1 0-11-16,0 2-32 16,-2 0-193-16,4 2-501 15</inkml:trace>
  <inkml:trace contextRef="#ctx0" brushRef="#br0" timeOffset="124067.9">24253 2551 1573 0,'13'-3'228'16,"-3"3"-58"-16,9 0-20 15,8 0-122-15,2-6-28 16,42-22-375-16</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7T03:34:27.313"/>
    </inkml:context>
    <inkml:brush xml:id="br0">
      <inkml:brushProperty name="width" value="0.05292" units="cm"/>
      <inkml:brushProperty name="height" value="0.05292" units="cm"/>
      <inkml:brushProperty name="color" value="#FF0000"/>
    </inkml:brush>
  </inkml:definitions>
  <inkml:trace contextRef="#ctx0" brushRef="#br0">2695 2894 2023 0,'0'1'325'0,"-3"-1"-182"0,3 0-35 0,-2 3-24 0,0-2-14 0,0 1-7 0,2 4-15 0,2 4-1 16,5 12 25-16,3 6-20 16,9 12-19-16,-2 5-9 15,1 3 11-15,-3 10-34 16,-1 6 4-16,-1 6-4 15,-3 9-1-15,-6 5 1 16,0 0 9-16,-4-4-10 16,0-11-65-16,-4-11-83 15,-2-11-65-15,-6-6-128 16,-3-9-194-16,-30-2-589 16</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10T03:46:13.204"/>
    </inkml:context>
    <inkml:brush xml:id="br0">
      <inkml:brushProperty name="width" value="0.05292" units="cm"/>
      <inkml:brushProperty name="height" value="0.05292" units="cm"/>
      <inkml:brushProperty name="color" value="#FF0000"/>
    </inkml:brush>
  </inkml:definitions>
  <inkml:trace contextRef="#ctx0" brushRef="#br0">2772 3138 863 0,'0'-4'850'0,"0"0"-668"0,0-4-94 0,2 2 67 0,-2 4-31 0,0 2-11 15,0-2-35-15,-2 2-3 0,2-2 33 16,0 2-42-16,0 0-24 16,0 0-3-16,0 0-18 15,0 0-6-15,0-2 4 16,2 2-17-16,-4 2 47 16,2-2-49-16,0 4-18 15,2 10-8-15,4 20 26 16,-2 22 35-16,7 17-32 15,-1 7 6-15,2-2 9 16,1 2-18-16,3-12 0 16,-7-12 2-16,-1-7-2 15,-3-12-8-15,-5-2-23 16,-3-5-127-16,-1 0-137 0,4-10-85 16,4-8-570-16</inkml:trace>
  <inkml:trace contextRef="#ctx0" brushRef="#br0" timeOffset="482.78">3532 3421 1449 0,'-6'4'322'0,"-3"2"-221"0,-9 0-67 0,2 6 10 0,-1 4 17 16,3 0-29-16,3 6 10 15,4-4-36-15,7 6 16 16,5 4 1-16,5-2 19 16,9-2-17-16,8-4-11 15,4-8-13-15,0-4 38 16,0-2-32-16,0-8 2 16,-2-6 26-16,-4 2 5 15,-6-10-2-15,-5 4 10 0,-5-8-48 16,-5 0 89-16,-8-2-58 15,-7-2-8-15,-9-2 8 16,-9 0-30-16,-5 4-1 16,-3 6 0-16,-2 8-15 15,8 6 6-15,2 8-60 16,7 8-240-16,20 22-293 16</inkml:trace>
  <inkml:trace contextRef="#ctx0" brushRef="#br0" timeOffset="908.44">4257 3270 1792 0,'0'0'276'0,"-6"3"-249"0,2 4-6 0,-4 11-14 0,-9 11 1 0,7 8 4 0,1 2 0 15,7 1 22-15,6-6-11 16,11-6-13-16,12-8 8 15,9-6 6-15,9-12 32 16,3-10-4-16,4-10-19 16,-7-6 17-16,-7-4-25 15,-9 0 40-15,-14-4 38 16,-9 3-28-16,-10 4-16 16,-7 0-17-16,-18 3-41 15,-13 11-2-15,-18 11-34 16,-12 9-146-16,-3 15-191 15,-66 41-612-15</inkml:trace>
  <inkml:trace contextRef="#ctx0" brushRef="#br0" timeOffset="1851.2">5548 3250 493 0,'0'0'1400'0,"5"0"-1253"0,2 2-114 0,6 4-22 0,5 5-5 0,5 2 0 0,-4 3 3 0,-3 5-18 16,-5-3 15-16,-5-5-6 16,-3 4 0-16,-6-10 0 15,1 1 5-15,2-3 13 16,-2-5-5-16,2 0 41 15,0-2 15-15,2-5 12 16,-2-2-7-16,5-10-61 16,4-4-13-16,2-8-18 15,7-1-48-15,6 2-116 16,38-32-317-16</inkml:trace>
  <inkml:trace contextRef="#ctx0" brushRef="#br0" timeOffset="2235.1">5954 3180 948 0,'0'2'1131'15,"-2"0"-1022"-15,-3 10-101 16,-4 4 4-16,1 12-6 16,-3 1 9-16,8-2-14 15,8 1 10-15,10-6-2 16,3 1 9-16,14-5 22 16,3-9-22-16,5-6 5 0,3-7-16 15,-5-6-6-15,-5-4 38 16,-4-2-33-16,-8-1-5 15,-7-1 34-15,-9-2-17 16,-3 0-15-16,-9 2-3 16,-10-2-71-16,-1 4-98 15,-11 6-88-15,-33-10-434 16</inkml:trace>
  <inkml:trace contextRef="#ctx0" brushRef="#br0" timeOffset="2900.02">6379 3098 78 0,'0'0'1781'15,"0"2"-1569"-15,3 0-200 16,2 8-11-16,1 8 35 15,3 4-10-15,-1 4-10 16,2 0 10-16,1-2-11 16,3-2 31-16,-3-2-32 0,-1-8 29 15,2 0-10 1,-1-8 6-16,2-4-16 0,1-4-10 16,3-8-12-16,1-4 39 15,5-8-40-15,-6-6 0 16,1 0 4-16,-7 0-4 15,-5 6 0-15,-2 6 9 16,-4 10-9-16,0 6 0 16,0 2-12-16,4 8-48 15,2 6 44-15,10 4 8 16,4 4 7-16,9 0 0 16,6-4 1-16,3-8-5 15,3-4 5-15,-6-6-5 16,1-10 5-16,-7 0 1 15,-9-6 24-15,-2-4-7 16,-7-2-16-16,-9-2 20 0,-2-4-22 16,-7 4-1-16,-4-1 0 15,-2 6 0-15,2 5 2 16,4 0-1-16,5 10 0 16,2 0 0-16,4 1-14 15,7 6-43-15,9-2 50 16,5 3-1-16,11 3 8 15,4 3 0-15,2-2 0 16,0 3 18-16,1 2-12 16,-5 3-6-16,-9 2 35 15,-12-6-10-15,-10 2-10 16,-9-4-10-16,-9 4-4 16,-11 4 35-16,-12 6-36 15,-10 4-9-15,-12 0-63 0,-2-2-205 16,-94 30-423-16</inkml:trace>
  <inkml:trace contextRef="#ctx0" brushRef="#br0" timeOffset="3267.25">5782 3964 1757 0,'0'0'541'0,"0"-2"-441"0,3 0 32 0,4 0-21 0,13 0-70 15,6-4-23-15,14 0-18 16,14-2 42-16,2 2-41 16,2-4-1-16,0 4 0 0,-10 0-37 15,-9 6-227 1,-1 18-237-16</inkml:trace>
  <inkml:trace contextRef="#ctx0" brushRef="#br0" timeOffset="3432.94">5807 4146 1699 0,'5'0'580'16,"6"0"-514"-16,13-1 40 15,14-5 46-15,15-2-62 16,8-6-68-16,5-1 5 15,4-3-27-15,-5 0-153 16,52-24-419-16</inkml:trace>
  <inkml:trace contextRef="#ctx0" brushRef="#br0" timeOffset="8917.23">10248 2406 1745 0,'-3'-6'549'0,"-1"4"-459"0,2-2 11 0,0 0 31 0,2 2 30 15,0 0-48-15,0 0-36 16,-2 0-11-16,2-2-11 15,0 4-19-15,0 0-31 0,-3 0 8 16,3 4-19 0,0-2 5-16,3 0-33 15,-3 8 8-15,4 14 14 16,5 12 11-16,-1 14 0 16,2 4 12-16,-4-1 2 0,-4-5-14 15,-2-6-12-15,0-2 12 16,-2-10-61-16,0-4-191 15,0-6-221-15,6-12-138 16</inkml:trace>
  <inkml:trace contextRef="#ctx0" brushRef="#br0" timeOffset="9317.52">10680 2304 43 0,'-15'14'1554'0,"-1"2"-1384"0,-18 12-77 16,-1 2-47-16,1-2-25 15,-1-2 2-15,2-2-17 16,-2-4-6-16,12-4 0 15,2-8 0-15,13-3 14 16,0-5-14-16,8 0 0 16,3 0 50-16,-3-3-4 15,2 3-8-15,3 0-28 16,-3 0-8-16,2 3-2 0,7 6 1 16,7 4 22-16,11 1 37 15,5 4-33-15,5-4 15 16,4 2 16-16,1-2-37 15,2-3 13-15,-2 0-34 16,2-4-15-16,-3-2-206 16,48-5-304-16</inkml:trace>
  <inkml:trace contextRef="#ctx0" brushRef="#br0" timeOffset="9753.98">11183 2282 1974 0,'0'0'304'0,"0"0"-139"0,0 0-25 0,0 4-79 0,-3-2-61 0,3 4 12 0,3 12-12 0,2 4 14 15,4 8-13-15,0 6 37 16,-1-2-14-16,6 0-17 16,-3 2 4-16,-5-10-2 15,2 0 7-15,-4-4-16 16,-4-1-9-16,-2-7-36 16,-5 1-244-16,-30-6-429 15</inkml:trace>
  <inkml:trace contextRef="#ctx0" brushRef="#br0" timeOffset="10067.52">11230 2270 1708 0,'2'0'253'0,"-2"0"-109"15,0 0-15-15,3-3-1 16,-3 3-29-16,2 0-17 0,2-3-16 16,10-1-36-16,7-3-22 15,16 2 49 1,3-1-52-16,6-2-4 15,-3 4-2-15,-1 2 1 0,-4 0 0 16,-10 0-42-16,0 4-204 16,1 16-239-16</inkml:trace>
  <inkml:trace contextRef="#ctx0" brushRef="#br0" timeOffset="10299.7">11342 2516 1732 0,'6'0'243'0,"-1"0"-168"16,7 0 89-16,7-2-29 15,4 0-72-15,6-2-12 16,-4-2-9-16,10-2-42 15,2 2-13-15,3-2-185 16,60-18-301-16</inkml:trace>
  <inkml:trace contextRef="#ctx0" brushRef="#br0" timeOffset="10700.12">11803 2412 1563 0,'-5'6'348'0,"-2"6"-272"15,-3 4-56-15,-2 10 8 16,1 3-8-16,11-4-8 15,11 1 7-15,5-4 1 16,11-4 41-16,-2-4 11 16,6-7 8-16,2-7 17 15,-6-8 4-15,2-5-35 16,-5 2 18-16,-4-6-12 16,-9 1 7-16,-4 0-32 0,-2-2-19 15,-15 6 10-15,-3-4-38 16,-14 2-21-16,-2 4-62 15,-11-2-61-15,1 10-88 16,2 4-251-16,-7-10-975 16</inkml:trace>
  <inkml:trace contextRef="#ctx0" brushRef="#br0" timeOffset="11017.47">12289 2151 1932 0,'0'2'312'0,"5"0"-255"0,-5 5-47 0,0 8-8 0,0 6 31 0,2 5-18 16,2 3 4-16,5 6 8 15,1 3-3-15,2 2 24 16,1 0-35-16,1-2-12 16,1 2 6-16,-5-5-7 15,-4-3-156-15,17 20-345 16</inkml:trace>
  <inkml:trace contextRef="#ctx0" brushRef="#br0" timeOffset="11583.39">12695 2354 1276 0,'-4'-2'808'0,"4"2"-689"16,-2 0-82-16,0 0 4 16,-2 8-41-16,-5 2 9 15,-5 12 4-15,-3 4-13 16,8 2 0-16,4 4 11 16,10-4-10-16,4-2 12 15,2-3 11-15,5-12 0 16,-5 1 63-16,-1-8-3 15,4-4 5-15,-1-4 28 16,1-5-32-16,5-5-29 16,4-7 4-16,2-5-39 15,-3-6 42-15,0-6-35 16,-4-4-26-16,-3-2 28 16,-7-4-30-16,-6 0-12 0,-4 4 12 15,-6 8-9-15,-2 5 1 16,-1 9-4-16,-1 2-13 15,1 4 23-15,0 4-7 16,2 0 9-16,0 2 0 16,5 2 1-16,0 4-1 15,1 2 0-15,1 4-10 16,4 0 2-16,-4 6-17 16,-3 10-8-16,1 16 25 15,-1 16 8-15,10 13 15 16,6-3-15-16,7 2-10 15,4-6 10-15,3-4 0 0,2-6 0 16,-4-4-1 0,2-3-65-16,-2-9-254 15,-1 12-623-15</inkml:trace>
  <inkml:trace contextRef="#ctx0" brushRef="#br0" timeOffset="12167.32">11085 3076 1465 0,'0'0'300'0,"0"0"-156"0,0 0-9 0,0 0-20 0,0 0-26 0,2 0 5 16,6 0 1-16,-2 2-37 0,9 0 35 16,14 0 38-1,12 0-34-15,10-4-40 16,2-2-19-16,3 0-38 16,-3-6 24-16,-6 3-24 0,-11 4-60 15,-14 1-96-15,-15 4-188 16,-14 6-109-16,-82 38-120 15</inkml:trace>
  <inkml:trace contextRef="#ctx0" brushRef="#br0" timeOffset="12322.82">11056 3262 1762 0,'1'0'339'16,"6"0"-223"-16,5 2-23 15,18 0 66-15,9 1-17 16,15 1-49-16,8-4-39 15,3-4-42-15,4-3-12 0,-5-5-124 16,81-44-646-16</inkml:trace>
  <inkml:trace contextRef="#ctx0" brushRef="#br0" timeOffset="17567.9">2489 4193 1743 0,'-2'-2'265'0,"2"2"-116"0,0-6-10 0,0 3 28 0,-2 0-68 16,0 1 6-16,2 0-71 16,0 2 8-16,0 0-9 0,2 0-15 15,-2 2-18-15,0-2-6 16,2 0-9-16,2 2 5 16,13-2 10-16,0 2 0 15,14 2 3-15,10 2-2 16,7-4 6-16,17-2-7 15,11-2 0-15,11-2 17 16,13-1-17-16,4 2 0 16,10-1 7-16,0 2-6 15,-3-7 6-15,-1 6-7 16,-12-1 0-16,-9-3-5 16,-13 3 5-16,-9 3-15 0,-14 1 0 15,-13 0 3-15,-9 0-30 16,-11 1-57-16,-6 2-115 15,-6 1-8-15,-12 2-3 16,-2 3-32-16,-60 20-336 16</inkml:trace>
  <inkml:trace contextRef="#ctx0" brushRef="#br0" timeOffset="17951.08">3048 4419 1426 0,'2'0'318'0,"1"2"-201"0,4-2-111 0,13 2 71 0,18-2 25 0,19 0 33 15,15-4-23-15,12-2-37 16,11-2-22-16,0-4 53 15,-1 4-65-15,-10-2 7 16,-6 4-11-16,-11 2-1 16,-5 0 2-16,-10 2-17 15,-14 2-21-15,-12 0 57 16,-15-4-56-16,-6 8 27 16,-8-4 43-16,1 0-1 15,0 0-7-15,0 0-31 0,2 0-26 16,-2 0 51-16,0 0-57 15,2 0-6-15,0 0 5 16,0 0-34-16,-3 2-115 16,-3-2-226-16,-46 16-501 15</inkml:trace>
  <inkml:trace contextRef="#ctx0" brushRef="#br0" timeOffset="22650.69">2423 5657 1319 0,'-3'-4'311'0,"1"0"-134"0,0-4-77 0,2-1-22 0,0 1 14 0,0-2-22 16,0 5-4-16,2-2-47 15,0 1-18-15,1 1 40 16,-3 2-41-16,0 3 6 15,0-2 16-15,-3 4-21 0,3-2 34 16,0 0-8 0,0 0-2-16,-2 0 56 0,2 0-58 15,0 0 4-15,0 0 10 16,-2 3-28-16,2-3 0 16,-2 1-9-16,2 3-7 15,-4 2 7-15,1 2 0 16,-2 6 1-16,3 3-7 15,-2-1 19-15,4 0-9 16,-2-4-4-16,-1 0 0 16,3-6 5-16,0-2-5 15,0-2 0-15,3 0-1 16,-3-2 7-16,0 0 18 16,0-2-24-16,2 2 0 15,-2 0 18-15,0-2 3 0,0 2-19 16,0 0 8-16,0-3-4 15,0-1 3-15,-2-3-9 16,-3-5 0-16,-1-1-19 16,-5-1 19-16,1 5-17 15,2-4 7-15,-3 4-16 16,-7 0 25-16,-3 5-6 16,-5 7-6-16,-6 8 1 15,-3 6 12-15,-3 6-2 16,5 6 1-16,4-1 1 15,15-4-6-15,10 0 2 16,10 0-7-16,17 0 1 0,17 4 10 16,13-2-12-1,10-2 6-15,6-2-8 0,-2 0 4 16,-9-2 10-16,-7 5 0 16,-14 1-15-16,-10 3 15 15,-17 7-18-15,-16 1-8 16,-11 3-2-16,-7-6 8 15,-10-2-40-15,-1-10 60 16,1-10 27-16,3-8-26 16,2-8-1-16,4-8 15 15,10-16-14-15,8-8 43 16,10-8-44-16,12-6-2 16,12-3-13-16,4 3 15 15,0 5 0-15,3 4-1 0,-3 3 1 16,-9 6 36-16,-2 6-36 15,-8 6 11 1,-8 6 19-16,-4 6-24 0,-4 2-12 16,-10 2 1-16,-9 2-5 15,-5 2-5-15,-11 2 12 16,2 2 3-16,1 2-8 16,5 2 8-16,6-4-18 15,4 0-51-15,5 2-69 16,2 4-96-16,5 6-658 15</inkml:trace>
  <inkml:trace contextRef="#ctx0" brushRef="#br0" timeOffset="23133.72">3111 5871 1697 0,'0'-2'261'0,"-2"2"-183"0,-3-2 14 0,-1 0 11 0,-1 0-55 0,-7 6 26 15,-1 2-61-15,-3 12-4 16,-4 7-9-16,2 2 6 16,2 7 14-16,7-5-20 15,7-3-6-15,6-6-2 16,7-6 16-16,1-2-5 16,6-6 21-16,5-4-18 15,8-6 25-15,2-3-31 16,2-8 0-16,-1-2 26 15,-3-1-26-15,-10-1 0 16,-1-2 11-16,-7-1-10 16,-7 2 12-16,-6 2-13 15,-4 2-23-15,-13 2 4 16,0 4-2-16,-8 8-45 0,-4 6-57 16,4 6-101-16,-25 22-121 15</inkml:trace>
  <inkml:trace contextRef="#ctx0" brushRef="#br0" timeOffset="23801.46">3519 5909 1703 0,'-2'0'274'0,"-1"-2"-101"0,-4 2-79 0,3-2-47 0,0 2 32 0,2-4-77 15,-3 4 5 1,5 0 2-16,0 0 3 0,0 0 17 16,0 0-29-16,0 0 0 15,0 0 51-15,0-2-42 16,0 2-9-16,0 0 15 15,3 0-8-15,-3 0 16 16,0 0-23-16,-3 0 0 16,3 0 10-16,0 0-10 15,0 0-3-15,0 0 2 16,0 0 2-16,0 0 4 16,0 0-5-16,0 0 0 15,0 0 0-15,0 0 0 16,0 0 0-16,0 0 10 0,0 0-2 15,0 0 14-15,5-8-22 16,-7 4 0-16,-1 2 3 16,3 0-3-16,0-2-1 15,-2 4-8-15,2 0 9 16,0 0 3-16,0 0-3 16,0 0 0-16,0 0-5 15,0 0 5-15,0 0-13 16,0 0-5-16,-2 0-123 15,-1 8-198-15,-23 12-416 16</inkml:trace>
  <inkml:trace contextRef="#ctx0" brushRef="#br0" timeOffset="24918.24">2436 8069 1358 0,'-5'-2'283'0,"3"0"-155"0,-2-2-7 0,-3 2-20 0,3-2 29 0,-7 2-8 16,8 0-10-1,1 0 16-15,0-2-46 0,2 2-20 16,0 0 43-16,0-2-75 15,4 2-30-15,6-4 0 16,3-6 13-16,5 2-10 16,7 0-3-16,-2 3 0 15,8 10-21-15,-1 5 21 16,-6 8-13-16,-3 10 1 16,-6 12 12-16,-7 4-8 15,0 6 7-15,-16 1 1 16,0-6-14-16,-11-9 14 15,-2-6-6-15,1-7 6 16,-5-11 9-16,8-5 23 16,-4-6-32-16,8-8 0 0,-1-2 16 15,4-7-16 1,7-11-15-16,8-1 9 0,13-6 6 16,6 2 0-16,11 2-9 15,6 6 9-15,-1 4-22 16,1 8-5-16,-6 4-162 15,1 8-173-15,28 2-387 16</inkml:trace>
  <inkml:trace contextRef="#ctx0" brushRef="#br0" timeOffset="25233.71">2969 8165 777 0,'0'0'649'0,"0"0"-514"0,0-2-102 0,0 2-21 0,0 0-4 15,0 0 1-15,0 0 9 16,0 0-12-16,0 0 6 16,2 0 34-16,-4 0-28 0,2 0-18 15,-2 2-11-15,-25 6-165 16</inkml:trace>
  <inkml:trace contextRef="#ctx0" brushRef="#br0" timeOffset="25734.71">2358 8205 838 0,'-4'-6'956'0,"2"4"-805"0,-6-8-65 15,7 4 55-15,1 2-56 16,0 0 55-16,1 0-20 16,2-4-48-16,8 0-33 15,3-6-38-15,8 0 7 16,2 0-8-16,-1 4 0 16,2 2 37-16,-8 4-37 15,3 4 0-15,-5 2 0 16,4 8 0-16,0 4 0 15,-5 8-6-15,-5 10 6 16,-3 4-3-16,-15 10 3 16,-4 4 0-16,-9 0 5 15,-7-1-4-15,-4-9 5 16,1-8-6-16,3-8 0 0,0-4 17 16,5-6-17-16,6-8 0 15,9-4 15-15,4-4 5 16,5 0 11-16,5-4-26 15,7-8 1-15,9-6 28 16,10-2-34-16,10-2 0 16,5 8-6-16,8 0 7 15,-2 6-2-15,-4 0-41 16,-1 4-203-16,0 2-74 16,58-8-178-16</inkml:trace>
  <inkml:trace contextRef="#ctx0" brushRef="#br0" timeOffset="26084.47">2975 8251 1818 0,'-4'0'290'0,"0"5"-196"0,-10 2-62 0,1 5 5 0,1 9-11 0,-3-2-10 15,8 2 67-15,3-6-50 16,4-2-17-16,7-3 13 16,6-1-13-16,3-4 10 0,1-3 20 15,8-4-26 1,-3-3 43-16,5-2-51 0,-8-4 16 16,-5 0 31-16,-3-3-22 15,-4-4 13-15,-5-1-20 16,-4-1-29-16,-5 7 23 15,-8-4-24-15,-5 6-24 16,-3 4-1-16,-4 7-58 16,-2 8-125-16,8 5-261 15,-15 20-450-15</inkml:trace>
  <inkml:trace contextRef="#ctx0" brushRef="#br0" timeOffset="27001.8">1948 7124 1547 0,'-5'0'336'0,"10"0"-122"0,-5-2-137 0,5 2 4 0,3 0 4 0,11 2-34 0,12 1 35 0,13-2-8 0,14 2-24 16,11-6 31-16,9 2-68 16,2-4-8-16,0-3 9 15,-6 4-18-15,-5 0-1 16,-14 7-18-16,-5 2-194 16,-19 8-122-16,-2 20-312 15</inkml:trace>
  <inkml:trace contextRef="#ctx0" brushRef="#br0" timeOffset="27218.16">2068 7321 1743 0,'12'-2'318'0,"1"0"-222"0,22-4-29 16,17-4 104-16,12 2-45 15,10-4-84-15,4 2 44 16,5-3-68-16,-6 4-17 16,-3-1-1-16,-9-2-30 15,-5 6-289-15,56-11-343 16</inkml:trace>
  <inkml:trace contextRef="#ctx0" brushRef="#br0" timeOffset="32636.43">3478 5703 1312 0,'0'-3'252'0,"0"3"-102"0,0-1-25 0,-2-1-4 0,2-2-38 0,0 0 4 0,0 0 39 0,0 1-62 16,0 2-4 0,0-1 14-16,-2 2-44 0,2 0 1 15,-2 0-31-15,2 2-31 16,0-2 29-16,0 4-47 16,2 6-40-16,0 2-52 15,0 6-123-15,12 20-243 16</inkml:trace>
  <inkml:trace contextRef="#ctx0" brushRef="#br0" timeOffset="33135.17">3510 5614 1419 0,'-3'-1'252'15,"6"-2"-145"-15,-3-1 29 16,0 0-52-16,0 2-21 16,0 1-15-16,4-2-16 15,-1-1 28-15,1 3-44 16,1-4-4-16,-1 3-22 15,7 0 10-15,1 2-9 0,7 2 8 16,-1 2-2-16,-1 4-4 16,0 6-4-16,-9 8 11 15,-3 6 2-15,-8 7-1 16,-3 1-2-16,-7 2 1 16,-7-6-10-16,1-2 1 15,0-2 9-15,-1-8 0 16,4-4 0-16,2-4 6 15,6-6-6-15,1-3 18 16,5-2-11-16,2-2 41 16,2 1-40-16,-2 0 7 15,5-3 0-15,-3 1-15 16,6 0-14-16,9-2 1 0,0 0 4 16,8 0-51-1,1 2-111-15,49-6-295 0</inkml:trace>
  <inkml:trace contextRef="#ctx0" brushRef="#br0" timeOffset="33510.61">3887 5745 1573 0,'-10'8'288'0,"4"4"-213"0,-7 2-52 0,-1 8-23 0,8-6 29 0,3-6-16 0,8 0-7 15,1-6 29-15,8-4-5 16,1-2 28-16,10-6-17 15,0-2-20-15,4-6 25 16,-10 2-32-16,1-4 17 16,-9 2 34-16,-5 4-44 15,-4-4 0-15,-8 5-21 16,-2 0 0-16,-3 4-9 0,-7 4-33 16,-2 5-74-1,-4 6-32-15,-43 38-230 16</inkml:trace>
  <inkml:trace contextRef="#ctx0" brushRef="#br0" timeOffset="35633.81">6222 6868 1291 0,'-3'0'348'0,"3"-3"-117"0,-2 2-117 0,2-1 29 0,0 0 28 0,0 2-50 0,0 0 1 0,0 2-58 15,0-4-11-15,0 2 32 16,0 0-43-16,2-2-4 16,10-2-19-16,7 0-17 15,22-3 25-15,13-4-27 16,23-1 0-16,10-2 12 16,-1 1-12-16,-1 2-1 15,-8 0-1-15,-11 4 2 16,-10-4 17-16,-12 5-17 15,-8 1 0-15,-7-2 1 16,-15 3-1-16,-6 4-1 16,-6 0 1-16,-2 0 0 15,0 0 0-15,-2 0 0 0,0 3-30 16,2-3 23 0,-2 0-68-16,0 9-114 0,-5 4-92 15,-31 46-230-15</inkml:trace>
  <inkml:trace contextRef="#ctx0" brushRef="#br0" timeOffset="36451.71">6262 7774 1060 0,'-2'-4'879'0,"2"0"-665"0,0-6-121 0,2 4-24 0,2-2 93 0,1 0-63 15,-3 4-21-15,2 0-25 0,0 0-16 16,6 0 14-16,3 2-51 16,3-4 0-16,1 4 2 15,6 2-2-15,-7 2-12 16,3 4 10-16,-8 4-19 16,-1 12 21-16,-10 10-21 15,-10 15 21-15,-11 11-7 16,-11 2 7-16,-8-2-12 15,-2-10 12-15,0-10 0 16,1-6 18-16,7-12-18 16,3 0 0-16,9-8 20 15,7-6-20-15,8-4 0 16,5-2 7-16,4 0-6 16,0 0 6-16,3 0-7 15,9 0 0-15,5 0 9 0,16-2-8 16,13-2-1-16,4 0 0 15,11-6-16-15,-7 4-41 16,-3-2-182-16,3 0-124 16,63-16-449-16</inkml:trace>
  <inkml:trace contextRef="#ctx0" brushRef="#br0" timeOffset="36801.78">6921 7957 1529 0,'-6'8'290'0,"-3"-1"-244"0,-11 14-28 0,4 5 63 0,-2 0-21 0,4-4-1 16,10-2 11-16,4-6-14 15,10-2 37-15,5-4-56 16,5-4 1-16,11-6 68 16,3-8-55-16,1-2-27 15,3-6 12-15,-7-2-16 16,-2-2 58-16,-13 2-20 16,-7 0-17-16,-7 2 53 0,-11 0-93 15,-11 0-2-15,-14 6-33 16,-10 2-39-16,-14 7-56 15,-2 6-228 1,-79-10-338-16</inkml:trace>
  <inkml:trace contextRef="#ctx0" brushRef="#br0" timeOffset="38351.65">2037 6106 964 0,'18'-6'0'0,"2"-2"-108"0,14-2-10 0,-7 10 74 0,-10 8 28 0,1 10 16 0,-7 4 9 16,3-2-9-1,1 0-12-15,3-4 11 0,-1-2-48 16,12 10-120-16</inkml:trace>
  <inkml:trace contextRef="#ctx0" brushRef="#br0" timeOffset="39601.94">6271 5600 1353 0,'0'-4'304'0,"-3"0"-172"0,6-4-78 0,-3 2 107 0,0-4-58 0,2 4 4 0,-2-2-29 16,0 2 34-16,-2-1-14 16,2 2-46-16,-3 1-16 15,-3 4 65-15,2-2-88 16,-8 0-13-16,-3 2 0 16,-10 2 6-16,-4 4-3 15,-2 6-3-15,-5 2 0 0,3 8-10 16,4 0 10-16,9 4-14 15,9 2 8-15,11 1-3 16,13 5 3-16,16-4-39 16,13 4-13-16,11 0 57 15,10 0-53-15,-1 2 21 16,-6 2 32-16,-16-4-7 16,-15-2 7-16,-19 2-22 15,-15-3-7-15,-15-3 6 16,-10-4 24-16,-8-4-14 15,-5-14 14-15,1-10 1 16,4-14 37-16,11-8-8 0,13-8-17 16,9-6 85-1,11-6-80-15,11-3 1 0,7 1 8 16,3 4-15-16,3 6 21 16,1 4-33-16,-3 6 8 15,-5 6 23-15,-4 8-31 16,-9 2 0-16,0 8 8 15,-5 4-8-15,-2 0 0 16,1-2 0-16,-6 0-69 16,2-3 38-16,-3 1-79 15,-7 0-61-15,2 7-133 16,-39 13-339-16</inkml:trace>
  <inkml:trace contextRef="#ctx0" brushRef="#br0" timeOffset="40002.37">6701 5685 1949 0,'-5'0'350'0,"3"1"-292"0,-12 8-52 0,1 3 39 0,-7 8-34 0,-1 2-4 0,9 0 7 0,5-2-13 16,9-6 29-16,9 0-30 0,9-4 0 16,9 0 30-16,7-6-21 15,4-6-6-15,-2-2 27 16,-4-6 29-16,-7 2 29 15,-4-6-32-15,-7 4-31 16,-7-4 59-16,-5 0-72 16,-6-4-12-16,-6-2 7 15,-13 0-6-15,-12 4-2 16,-9 4-11-16,-12 12-54 16,-10 14-74-16,-106 64-430 15</inkml:trace>
  <inkml:trace contextRef="#ctx0" brushRef="#br0" timeOffset="41917.83">5529 5206 1251 0,'0'-3'342'0,"0"3"-226"0,0-1 68 0,0-2-53 0,0 3 14 0,0 0-29 16,0 3-44-16,2 1-44 15,-2 11-22-15,2 13-6 16,5 16 117-16,-1 15-75 15,4 13-19-15,-6 14 2 16,0 13-8-16,-2 75-16 0,-10 38-1 16,-2 13 0-1,15-96 6-15,4-11-6 0,-5-66-30 16,1-6 30-16,-1-4 5 16,6 38-2-16,0-10-3 15,-5-9 0-15,-1-5 21 16,-2-4-21-16,0 4-1 15,0 0-14-15,2 2 16 16,-2 0-2-16,-4 9-8 16,-4 3 9-16,-2 4 9 15,-1-2-9-15,0-3-6 16,2-14-1-16,5-8 7 16,2-15 6-16,2-4-6 0,-2-10 0 15,0 0 0 1,0-2 0-16,-2 0 0 0,0 6-3 15,-3 4 14-15,-1 6-16 16,2 4 5-16,-1 4 0 16,2 3-10-16,1-3 10 15,4 0-6-15,3-6 6 16,0-6 0-16,-1-6 3 16,0-4-3-16,-1 0 0 15,-1 0 4-15,0 0-4 16,0 2-7-16,-2 0 7 15,0 2 0-15,0 1 10 0,0-4-10 16,2-5 0 0,0-6 0-16,-2-4 0 0,0-2 0 15,0-2 0-15,0 3 0 16,0-2 5-16,0 6-5 16,0 1 0-16,0 2-3 15,-2 1 3-15,2 0 0 16,0-1-2-16,0-6 4 15,2 0-4-15,4-2-7 16,-2 0 9-16,0 0 9 16,3 6-9-16,-3 2-1 15,2 4-5-15,2-2 12 16,-2 2-9-16,1-4 3 16,0 2 0-16,-2-2 1 15,-1 2-1-15,0 0 0 0,1 4-3 16,-1 4 9-16,0 4-10 15,-2 4 4-15,1-2 0 16,2 0 6-16,-5-1-6 16,0-7 0-16,2-4 1 15,-2 0-1-15,0 1 3 16,2-4-3-16,-2 3 0 16,2-2 0-16,-2 0 0 15,2 0 0-15,1 0-3 16,-3 0 13-16,2 2-11 15,-2-2 1-15,0-2 0 16,0-4 1-16,0-2-1 16,0-4 0-16,2 0 2 15,-2 0-1-15,2-2 0 16,-2 2-1-16,0 0-4 0,4 0-11 16,1 0 15-16,0 2 0 15,6 0 4-15,-3 0-3 16,6 4 11-16,6-4-12 15,2-2-1-15,7 0-8 16,9-6 9-16,11 4 0 16,12-4 4-16,14 2-3 15,14-2 22-15,15-4-23 16,73 0 0-16,19-2-7 16,13 6 7-16,-70 6-2 0,-12-4 2 15,-71 2 1-15,-6 2-1 16,0 0-1-16,45-2 1 15,-8 0-2-15,-14-6 2 16,-1 2-10-16,-5-6 9 16,-5-2 1-16,-3-2 21 15,-7 1-21-15,-2 4 0 16,-8 3 0-16,-6 2 0 16,-7-1 0-16,-3 3-4 15,-8 3 11-15,-3-4-7 16,-7 5 0-16,-4-1-40 15,-2-3-52-15,-16-45-247 16</inkml:trace>
  <inkml:trace contextRef="#ctx0" brushRef="#br0" timeOffset="43568.44">5408 5181 1550 0,'0'0'282'0,"2"0"-187"0,1-2-17 0,-1 0 42 0,4 0-33 0,4-2-53 0,1-4-17 15,9 2 68-15,7 0-64 16,13 2 23-16,16 0 4 15,19 4-35-15,18-4 13 16,86 8-26-16,21-4 0 16,12 8-1-16,-78-4 1 15,4-6-18-15,-5 4 17 16,-10-4 2-16,-70 4-2 0,-5 0-17 16,-9 2-12-16,44 2 10 15,-14 0 20-15,-11-2-7 16,-4 0 7-16,-4-6 0 15,2 0 0-15,2 0-6 16,-4-4 6-16,0 0 2 16,-5 2-2-16,-8 0-9 15,-5 4 9-15,-9 0 12 16,-9 0-12-16,-7 2 0 16,-1 0 0-16,-2 0 3 15,8 0-3-15,-5 4-5 16,5 0 5-16,5 3 1 15,0 0 4-15,1 0-5 0,1-4 0 16,-4-1 6-16,-5 5-6 16,4-8-8-16,-7 3 8 15,-1-2 0-15,2-2 15 16,0 0-15-16,5-2 0 16,1 1 5-16,-1-2-5 15,-1 2-10-15,-6 1 9 16,-3 1 1-16,-1-1-1 15,-4 3-29-15,2 4 30 16,0 7 10-16,0 12-10 16,-3 10 0-16,1 11 18 15,-2 15-7-15,1 6 14 0,-4 10-25 16,5 14 0 0,0 67 20-16,-4 25-20 0,-11 15 0 15,0-68-11-15,9-11 22 16,0 6-11-16,8-12 0 15,2-58 0-15,4-6 2 16,0 0-2-16,9 49-5 16,-1-9 5-16,3-8 2 15,2-1 11-15,-4-7-13 16,3 4 0-16,-3-2 24 16,-1 7-24-16,-3 3 1 15,-3 6 23-15,2 8 0 16,1 8 29-16,7 1-17 15,-1-7-30-15,1-8 43 16,-5-16-49-16,1-10-4 0,-5-13 2 16,0-9 4-1,-5-8 2-15,-4-4-4 0,-2-4 0 16,0-2 6-16,-5-2-6 16,1 0 0-16,-3-2 9 15,-1-2-9-15,4-8 3 16,2-1-3-16,1-8 0 15,3-1 5-15,0-1-5 16,0-1 0-16,3 2-3 16,-3-4 12-16,0 0-12 15,0 0 3-15,0 0 0 0,-3 1 4 16,3 3-4 0,-4 5 0-16,2 3 17 0,0-2-16 15,2 0 20 1,-2-8-21-16,2-2 0 0,0 0 17 15,-3 0-17-15,3 0-2 16,-5-2 2-16,-10-8-100 16,-105-61-802-16</inkml:trace>
  <inkml:trace contextRef="#ctx0" brushRef="#br0" timeOffset="44537.85">2309 5231 1269 0,'-2'-7'292'0,"2"-6"-148"0,0-3 6 0,-3-2-39 15,3-2-12-15,0 6-37 0,0 0 53 0,-2 0-41 0,2 8-11 16,2 2 25-16,-2 2-37 15,0 4-19-15,-2 4-32 16,0 12 0-16,0 14 11 16,-5 18-10-16,3 10 0 15,-3-6 11-15,2-3-12 16,5-9 12-16,0-2-12 16,0 4 0-16,0 4 2 15,0 11-2-15,0 7-7 16,0 6 7-16,-2 4 11 15,0-2 2-15,0 0-13 16,-2 1 0-16,-3-1 3 0,2-6-3 16,1 0-11-1,1-10 11-15,1-18 0 16,2-9 8-16,2-21-8 0,-2-6 0 16,0-4 13-16,3-3-13 15,-3 3 0-15,0-1 0 16,0-2-72-16,0-3-127 15,-20-26-487-15</inkml:trace>
  <inkml:trace contextRef="#ctx0" brushRef="#br0" timeOffset="45901.9">1547 5342 1423 0,'0'-2'315'0,"0"2"-161"0,0-2-16 0,0 2-13 0,0 0-38 0,0 0-38 0,0 2-26 0,3 0 22 0,1 2-44 0,2 10 1 16,5 8 91-16,1 10-80 16,-1 16 7-16,-1 14 1 15,2 14-20-15,-5 17 35 0,-5 67-36 16,-11 25-1-1,-3-7-10-15,12-138 11 16,-2-4-6-16,2-4-1 0,-2 35 14 16,0-13-14-16,-2-2 7 15,2 0 0-15,-1 0-2 16,1 6 2-16,-2 8-1 16,-4 9-1-16,0 11 2 15,-5 8 0-15,-1 6-12 16,1 5-72-16,2-11 36 15,4-20-29-15,7-18 65 16,7-22 12-16,-2-6 6 16,3-2 8-16,-1 5-14 15,-1-3 0-15,4 2 1 16,-2 8-1-16,3 6 0 0,-1 8-1 16,-4 10 2-16,-1 8 9 15,-1 3-10-15,2-5 0 16,4-6-9-16,-1-16 9 15,-3-10-3-15,-2-10 2 16,1-4 2-16,0-4 7 16,-1 0-8-16,-2 4 0 15,3 6-1-15,-3 7 1 16,0 13 0-16,2 10 4 16,0 8-4-16,4 2 20 15,3 3-20-15,2-3 0 16,3-4 51-16,-1-10-50 15,3-8 0-15,-5-10 17 0,-1-8-16 16,-1-8 16-16,-5-8-18 16,0 0 0-16,-4-4 15 15,0-2-15-15,0 2-6 16,0-2 6-16,0-2 0 16,3-1 16-1,-3-3-16-15,0 0 0 0,0 0 49 16,0-3-48-16,6 2 11 15,0-6 13-15,3 3-11 16,3-4-5-16,5 4-9 16,0 2 0-16,3 0-18 15,2 0 18-15,9 2-1 0,10-4 1 16,8-4 0-16,12-2 8 16,4-2-8-16,6-2 0 15,3-4-5-15,4 2 5 16,3 2-1-16,-2 0 1 15,7 0 0-15,-6 0 4 16,1 0-4-16,-3 4 0 16,-4 0 7-16,-1-4-7 15,2-1-1-15,-4 2 1 16,-7-1 0-16,1 4 0 16,-4-3 0-16,-8 8 0 15,-5 1-2-15,-6 1 2 16,-7 3-10-16,-2 3 8 15,-10-2 4-15,-4 2 5 16,-5-2-7-16,-5 2 0 0,-7-6 8 16,3 3-8-16,-4-1 0 15,-2 1-1-15,-1 0 2 16,0-3 12-16,0 3-13 16,0 0 0-16,0 0-35 15,-1 3 17-15,-11-3-171 16,-50-31-464-16</inkml:trace>
  <inkml:trace contextRef="#ctx0" brushRef="#br0" timeOffset="47820.85">1442 5264 1265 0,'8'-4'237'0,"0"1"-174"0,12 2 27 0,9-2-36 0,4-2 9 0,8 0 35 0,3-3-49 0,5 4-4 16,0 2-3 0,0 2-22-16,3 0 20 15,-2 5-40-15,6 3 1 0,7-2 6 16,3 2-7-16,8 2-15 16,8-6 15-16,3 0 2 15,9-4-2-15,-1-4-18 16,3-6-22-16,-5-1 39 15,-6 4-76-15,-4-6-64 16,-10 8 9-16,-2 2 6 16,-11 3 13-16,-2 4 19 15,-8 2 8-15,-3-2 47 16,1 0 15-16,2-8 24 16,0-2 29-16,6-2 31 15,2-2 22-15,-7 1-17 0,-3 2-28 16,-1-3 10-1,-7 9-47-15,0-2 0 16,-7 3 10-16,-4 3-8 16,-2-2 13-16,-6-1-15 0,3 0 0 15,-3-1 13-15,-2-4 28 16,-3 3 1-16,-5-2 9 16,1-2 16-1,0 0 20-15,-4 2-21 0,-3 2-34 16,-1 0 25-16,0 2-57 15,-4 0-6-15,2 0 6 16,0 2 1-16,0-2 35 16,-2-2-24-16,2 2 0 15,0 0 75-15,-3 2-60 0,1 6-26 16,-2 13-1-16,-6 11 32 16,6 8 31-16,0 8-63 15,4 2 1-15,2-2 49 16,4 0-49-16,6 4 0 15,-3-2 9-15,-1 0-9 16,-1 7 20-16,0 5-21 16,0 8 0-16,-5 6 19 15,-2 4-19-15,4-2 0 16,1-7 5-16,1-11-3 16,6-14-4-16,3-6 2 15,-3-6 0-15,-4 0 27 16,1 1-27-16,0-2 0 0,-2 7 15 15,-3 3 9-15,-4 1 9 16,2 0-33-16,-4 4 0 16,-2-4 46-16,2 0-45 15,-3 2 16-15,-4-3 10 16,5 1-19-16,-3-2 14 16,3-6-22-16,-1 2 0 15,0 0 2-15,1-2-2 16,2 0-1-16,-5 2 1 15,5 0 0-15,0 2 7 16,0 3-7-16,0-1 0 16,-1 0-1-16,1-4 1 15,0 2-2-15,-1-4 2 0,0 2 0 16,0 2 16 0,0-2-16-16,1 5 0 0,-2 3 3 15,0 4-3-15,-3 4-9 16,1 4 9-16,-4-6 1 15,6 0 26-15,-3-6-27 16,1 1 0-16,-4-5 1 16,6-4-1-16,0 0-1 15,-1-4-5-15,3-2 12 16,-2 4-2-16,2 4-4 16,-6 10 0-16,2 3 8 15,-3 1-8-15,3-6 0 16,-2-8-1-16,6-6 2 15,2-10 1-15,0-6-2 0,2 0 0 16,-1-2 25 0,6 2-25-16,-3 4-1 0,0-2 0 15,-2 4 2-15,3-2-1 16,-3 3 0-16,-2-5 0 16,2-4 15-16,-2-5-3 15,2 0-9-15,0-7 21 16,-2-2-17-16,2-1 11 15,-2-1-18-15,0 5 0 16,4 3 15-16,-2 4-7 16,2 10-5-16,-2 6 15 15,3 4-8-15,-3-4 23 16,0-6-33-16,0-6 1 0,0-6 59 16,-2-4-59-1,0-6 44-15,0 0 32 0,0 0-23 16,0-2 1-16,-2 2-55 15,2-2 1-15,-4-2-25 16,-9-4-114-16,-14 2-420 16,-105-18-293-16</inkml:trace>
  <inkml:trace contextRef="#ctx0" brushRef="#br0" timeOffset="50721.65">2616 8556 1319 0,'-2'4'0'0,"-2"16"-48"0</inkml:trace>
  <inkml:trace contextRef="#ctx0" brushRef="#br0" timeOffset="51919.25">2333 6345 1298 0,'0'-4'608'0,"0"1"-526"15,0-1-82-15,3 4-15 16,-1 7-156-16,3 1-105 15,-4 21-933-15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4T03:35:36.245"/>
    </inkml:context>
    <inkml:brush xml:id="br0">
      <inkml:brushProperty name="width" value="0.05292" units="cm"/>
      <inkml:brushProperty name="height" value="0.05292" units="cm"/>
      <inkml:brushProperty name="color" value="#FF0000"/>
    </inkml:brush>
  </inkml:definitions>
  <inkml:trace contextRef="#ctx0" brushRef="#br0">19871 4704 649 0,'-3'0'1059'0,"3"-2"-886"0,-3 0-76 0,3 0-16 0,0 0 77 16,-1 2-55-16,2-2-25 0,-1 2 3 15,0-2-6 1,3 2-9-16,0 0-1 0,-3 0-5 16,2 0 40-16,-2-4-50 15,0 4 13-15,0 0 3 16,0 0-11-16,0 0-22 15,0 0-25-15,0 4-7 16,0-4 22-16,-2 2-23 16,2 2-24-16,-3 2 24 15,3 6 0-15,-3 4-2 16,3 8 1-16,-1 2 2 16,-2 8 5-16,1 0-6 15,-2 7 0-15,-5-1 0 16,5-4 0-16,-4 4-5 0,2-4 4 15,2 4 2-15,-5 2 8 16,-3-4-9-16,6 2-8 16,-3-1 8-16,5-10 0 15,-2 4 0-15,-6-3-1 16,5-4 7-16,-1-2-2 16,-1 0-4-16,-1 0 0 15,0 4 0-15,-2 2 0 16,3-2 0-16,-1 4 0 15,-2-4 0-15,5-2 5 16,1 1-5-16,-1-4 0 16,-1 2 12-16,0-5-12 0,0-2 0 15,1-2 0 1,3 2 0-16,0 4 6 0,-4 2-6 16,4 2-1-16,-1 2 1 15,-1-2 0-15,2 4 0 16,-1-3-1-16,4-4 2 15,-3-1 3-15,2-4-4 16,-2-1-1-16,1 1-1 16,1-4 2-16,2 1 0 15,0-1 0-15,0-1 2 16,0 1 13-16,0 0-15 16,0 2-5-16,0 0 5 15,0-2 0-15,2-2 1 16,-2-2-1-16,3 0 1 0,-1 0 7 15,-2-2-8-15,2 2 0 16,0-4 1-16,-2 2-1 16,0-2 0-16,0 0 0 15,0-2 6-15,0 0 5 16,2-4-11-16,-2 0-8 16,0 0 8-16,0 2 0 15,-2-2 2-15,2 0-2 16,2 2 7-16,-2-2 16 15,0 4-23-15,2-2 1 16,-2 2 5-16,0-2-6 16,0 2-3-16,0-2-3 15,0 2 12-15,0 0 1 0,0 2-7 16,-2 0 0 0,0 2 19-16,0 2-9 15,0 1 1-15,-3 0-11 0,3 0 13 16,0 3 4-16,0-3-17 15,0 6 0-15,2-1 4 16,0-2-3-16,0 1 0 16,2 6-1-16,-2-6 7 15,0 8 5-15,2-3-12 16,-2-2-3-16,2 0 3 16,0-6 1-16,3 2-1 15,1-4 0-15,4 2 1 16,-2-2 13-16,1-2-14 15,-1 2 0-15,-4-4 1 16,0 0-1-16,0 2 0 0,3-2 0 16,-1 0 1-16,0-2 17 15,-2 0-18-15,-4-4-12 16,2 2 12 0,0-2 10-16,-2 0-8 0,0 0-4 15,0 0 16-15,0 0 11 16,0 0-24-16,0 0 8 15,2 0 8-15,-2 0 1 16,0-2 10-16,0-2-19 16,0 4-8-16,3 0 33 15,-3 0-34-15,0 0 0 16,2 0 14-16,-2 0-12 16,2 0 14-16,0-2-16 0,0 2 2 15,6-2 19 1,5 0-21-16,-3-2 0 0,-2 2 0 15,1 0 5-15,-1 0-4 16,-4 2-2-16,1 0 2 16,-1-2 16-16,6 2-17 15,0-4-4-15,7 8-7 16,-2-8 17-16,5 4-6 16,-1 0 0-16,6 0 8 15,0 0-2-15,4 0-6 16,0 4 0-16,0-2-2 15,4 0 2-15,3 2-6 0,-1 0 5 16,1 0 2 0,-3 4-3-16,6-4 2 0,-4 0-6 15,3-2 6-15,-3 0 0 16,-1 1-3-16,-3-2 1 16,2 1 4-16,1 2 4 15,-3-4-6-15,0 2-2 16,0-2 1-16,0 2 1 15,0 0 0-15,1 0-1 16,2 2 2-16,-1-2-4 16,1 2 3-16,-3 2-4 15,2-1 3-15,1-4 1 16,-1 2 0-16,0-2-2 16,-6 1 8-16,0 0-4 15,-2 0-2-15,2-2-9 16,-4 0 8-16,2 0 1 0,0 0-1 15,2 0-1-15,2-2 2 16,0 2-4-16,2-2 4 16,-4 0 0-16,-2 1-5 15,0-2 5-15,0 2-6 16,0-2 6-16,-4 3 0 16,8-2 15-16,-4-2-15 15,4 4-25-15,2-2 25 16,-4 2 8-16,4-2-8 15,-2 2-2-15,-4 2 1 16,0 0-14-16,-1 2 15 16,-4-4-6-16,2 2 0 15,-2 1 6-15,-2-3 0 0,5 0-1 16,1 1 2-16,0-1-1 16,3 0 0-1,0 3-4-15,-3-3 3 0,1 0 1 16,-3 1 0-16,2-1 0 15,-1 2 2-15,-1 0-10 16,0-2 8-16,5 0-4 16,-2 2 4-16,4-2 0 15,0 3 0-15,-2-2 0 16,2 3 0-16,-3-1-1 16,-2-2 1-16,3-1-6 15,2 0 5-15,0 0 1 0,4 0-7 16,1 0 6-16,-1 0 2 15,-2 0-11-15,0 0 10 16,-2 0-15 0,5 0 15-16,-3-1-8 0,5 1 7 15,0-7 0-15,-1 3 1 16,3 0-15-16,2 1 15 16,-1-4-8-16,0 1 8 15,1 2-10-15,-4 0 10 16,2 3-8-16,-4-2 16 15,-3 1-19-15,2 0 11 16,-6 0-6-16,4 0 6 16,0-2 0-16,-2 2 0 15,3 1-2-15,1-2 10 0,2 1-2 16,1 2-6-16,-3 0-2 16,6 0 2-16,-4 2 0 15,5-2 0-15,0 3-2 16,3-2 4-16,-1 1-1 15,-2 2-1-15,-1 0-3 16,-2 0 3-16,-10 0 0 16,1-2-1-16,-1 2 1 15,-7-2 0-15,1 2-4 16,-6-2 4-16,-5-2 0 16,2 0 8-16,-7 0-8 15,-3 0 0-15,-2-2-11 16,-2 2 26-16,2 0-43 0,-5-4 4 15,-1-4-245-15,-48-44-573 16</inkml:trace>
  <inkml:trace contextRef="#ctx0" brushRef="#br0" timeOffset="2182.73">19928 4517 1437 0,'0'0'283'0,"0"0"-208"0,2 0-42 0,4 3 23 0,7-2 11 0,5 8 25 16,11-4 58-16,4 2-48 16,5 3 16-16,4-5-68 0,5 4 17 15,4 0 11 1,5 2-28-16,8 1 5 0,1 0-7 15,7 4-48-15,-4-4 36 16,-3 4-36-16,-1 2 0 16,-1-4 6-16,-1 4-5 15,0 0-1-15,8-4 0 16,-1 4 6-16,4-2 2 16,6 2-8-16,-4-4 0 15,1 2 0-15,0-3 0 16,-5 1 0-16,-7 0 0 15,2-5 6-15,-14 0 8 16,4 0-14-16,-4-4 0 0,-3 0-1 16,2-1 1-1,3 3 0-15,1-4-7 0,-1 1 17 16,-1 0-16-16,-1 3 6 16,-4-1-9-16,1 2 9 15,-5-2 0-15,2 4 1 16,-4-4-2-16,-3 0 3 15,0 0 7-15,1 4-9 16,0-2-6-16,5 2 5 16,-1 0 1-16,3 0-2 15,-1 2 1-15,2 0 1 16,-4 2 3-16,-1-4-3 16,-3 0 0-16,-5-2-4 0,-4 2 4 15,-2-2-2-15,0-2-4 16,2-2 12-16,-2 4-4 15,3-2-2-15,-1-2-2 16,-2 2 2-16,-2 2 0 16,0-2 0-16,-6 2-8 15,6-2 17-15,-2 0-12 16,-5-2 3-16,4 3 0 16,-2 0 14-16,3-3-14 15,0 4-1-15,0-2 0 16,-2 2 2-16,2-1 1 15,0-2-2-15,-3 1 0 0,5 1 0 16,-3-1 0-16,3-2-1 16,-3 0 1-16,-3 0 0 15,-4 0-1-15,1-4 1 16,-1 0-2-16,2 0 2 16,-4 0 6-16,1-4-5 15,-1 4-1-15,1 0 1 16,-1-3-2-16,-1 3 1 15,-3 0-8-15,1-1 8 16,-4 1 0-16,-3 1 0 16,-1-1-1-16,-2 0 2 15,0 7 13-15,-2-7-14 16,2 2-26-16,-4-1 25 16,2 2-6-16,2 2 7 15,-2 9 0-15,0 8 0 0,0 9 9 16,-6 9-9-16,0 2 0 15,-5 8 21-15,-1 8-15 16,3 1 3-16,1 3 6 16,-4 2-9-16,5-4 26 15,-1 0-32-15,1-2 0 16,-2 0 10-16,2-1-1 16,-1-3 0-16,1-4-4 15,-2-2 2-15,2-2 31 16,-2-4-38-16,-2-1 0 15,2-5 5-15,3 0-5 0,1-4 7 16,3-2-16 0,0 2 24-16,-2-4-10 15,4-2-5-15,0-4 0 16,0 0 4-16,0 0-3 0,0 0 0 16,0-6-1-16,0 4 14 15,0-4 0-15,-3 0-14 16,3-4 0-16,0 0 3 15,-3-4-2-15,6 0-1 16,-3 2 0-16,3-3 21 16,-1 0-8-16,-2 1-5 15,0-2 1-15,0 2 28 16,-2 3-23-16,2-5-7 16,-3-1 4-16,3 2-4 0,-3-1 26 15,3-5-33 1,0 2 0-16,0-2 11 15,0 2-6-15,0-2-4 0,0 2-2 16,-4-3 10-16,8 0 21 16,-4 0-30-16,0 0-3 15,0 0-3-15,-4 0-76 16,-27-22-559-16</inkml:trace>
  <inkml:trace contextRef="#ctx0" brushRef="#br0" timeOffset="13854.96">17598 13082 1475 0,'0'0'233'0,"0"0"-110"0,0 0-26 0,2 0 5 0,-2 0-63 0,0 0-19 0,0 0 79 15,0 0-20-15,0 0-1 16,0 0-12-16,-2 0-43 16,2 0 41-16,0 0-25 0,0 0-15 15,0 0 27 1,0 0-22-16,0 0 2 0,0 0-7 15,0 0-22-15,0 0 41 16,0 0-43-16,0 0 9 16,0 0-2-16,-4 8-7 15,2 0 0-15,-1 4 0 16,-2 4 9-16,1 2 3 16,0 0-12-16,-3 6 1 15,1 2 23-15,4 2-23 16,-4 1 5-16,4 0-6 15,0 0 9-15,2-1 3 0,0 2-12 16,-2-2 0 0,2 4 11-16,0-2-10 15,-2 4 0-15,0-2-1 0,2 4 10 16,0-2-8-16,0 1-2 16,2-5 1-16,0-4 8 15,-2-1-9-15,4-4 0 16,-2 1-1-16,0-4 9 15,4-4-7-15,-4 4-1 16,2-2 0-16,-2 0 8 16,1 2-8-16,-3 2 0 15,2 0 0-15,-2 0 1 16,0 4 21-16,4-3-22 16,-2 2 0-16,2 0 9 15,-1-1-9-15,0-4-7 0,-3 0 5 16,0-6 4-1,0 4 1-15,0 0-3 0,-3-4 0 16,0 4 19 0,1-2-19-16,0 2 0 0,0-4 0 15,0 0 1-15,2 2 1 16,-2-2-2-16,4 4 0 16,-2-2 3-16,2 4-3 15,0 0 0-15,0 2 0 16,-2 2 2-16,0 3-1 15,0 1-1-15,0-2 0 16,0 2 0-16,0-4 1 16,0 2-1-16,0 2 0 15,2-4 1-15,1 4 31 16,0-2-31-16,-1 2 0 0,0-4 24 16,-2 2-14-16,2 2 5 15,0 4-4-15,1 6-6 16,-3-5 42-16,0 2-13 15,2-4-34-15,-2-5 19 16,2 2-14-16,-2-4 4 16,0 2-10-16,0-4 12 15,0-6 3-15,0 4-15 16,-2-4 0-16,2-2 10 16,-2 6-9-16,-3 0-1 15,3-2 0-15,-2 0 1 16,-2 2 10-16,2-6-11 15,0 2-3-15,0 0 3 16,-1-1 0-16,-1-2-1 0,0 6 1 16,0 1 0-16,2 0 5 15,-3-2-5-15,3 4 0 16,-4-2 2-16,2 2-2 16,2 0 0-16,-1-2-6 15,1 4 12-15,0 4 3 16,-1-4-9-16,0 2-7 15,1 2 7-15,2-4 9 16,-3 4-8-16,1-4-2 16,0 2 3-16,-1 2 5 15,0-3-7-15,1 3-2 16,-3 0 2-16,1 2 0 16,-1-2-1-16,0 6 1 0,4-6 0 15,2 10-6 1,-2 4 15-16,1 4 11 0,2 6 25 15,0 3-35-15,0-7-9 16,2-10-1-16,2-4 13 16,-4-2 4-16,6-4-17 15,-2 0 1-15,-4 2 21 16,-4-2-20-16,1 10 14 16,-4-4-5-16,3 0-11 15,-2 7 33-15,1-7-33 16,1-6 0-16,-1 2 26 15,0-2-25-15,-1 0 8 16,4-2-9-16,0 2 8 0,2 2 10 16,-3 2-18-1,1 6 0-15,0 4 15 0,-2 0-7 16,2 1-8 0,-4-11 0-16,4-2 9 0,0-6 3 15,0-4-12-15,2 0 0 16,-4 8 12-16,1 0-6 15,3-2 0-15,-4-2-6 16,4 4 9-16,-2-4 5 16,2 0-14-16,0 6 0 0,0-1 10 15,-2-1-10 1,2 6 0-16,0-6 0 16,0-2 11-16,2-2 2 0,-2 0-13 15,0-4 0-15,0 4 3 16,0 4 8-16,-2 0-11 15,4 6 0-15,-2 0 0 16,2-2 0-16,5 2 0 16,-3 0 0-16,-2-1 15 15,2-3-15-15,-1-2-11 16,0-8 10-16,1 4 2 16,0 0 7-16,1 0-8 15,-3 0 0-15,2 0 1 16,2 0 0-16,2-2-1 15,-6 2 0-15,3-6 6 0,-1-2 19 16,0 4-25-16,0 0 0 16,-1 5 3-16,-2 3-2 15,5 2-1-15,-6-10-1 16,7 4 1-16,-7 0 15 16,2-4-15-16,-2 4 2 15,2-4 13-15,-2 0-12 16,2 4 3-16,-2-4-12 15,2 0 15-15,-2-6 9 16,0 2-18-16,0 4 0 16,0-8 9-16,0 9-8 15,0-8 1-15,0 7 12 16,2 0-13-16,-2 0 44 16,2 0-45-16,-2 1 0 15,-2-1 26-15,2 4-26 0,-2-8 0 16,2-2 0-16,0-2 9 15,2 2 9-15,-2-4-18 16,-2 2 1-16,0 0 28 16,0 2-28-16,2-2 5 15,-2-2-12-15,2 0 18 16,0-6 9-16,0-2-19 16,2 4 5-16,-2 0-5 15,0 4-2-15,0 6 0 16,-2 0-1-16,0 0 3 15,-1 6 26-15,-4-3-28 0,4-6 14 16,2-1-16 0,1-2 11-16,-3-4-9 0,1 5 0 15,2-4 9 1,0 6 3-16,0-4-12 0,0 2 0 16,0-5 10-16,-2 0-10 15,2-4 9-15,0 1-18 16,2-1 27-16,-2 0-6 15,0 0-12-15,0 0 0 16,2 0 4-16,-2 0-2 16,3 0-1-16,-3-1-1 15,0 1 6-15,0 0 3 16,-3 1-9-16,3-2-6 16,0 1-6-16,-2-4-16 0,0-9-91 15,2-9-61 1,4-18-165-16,52-152-1216 0</inkml:trace>
  <inkml:trace contextRef="#ctx0" brushRef="#br0" timeOffset="17185.93">18238 13164 1769 0,'0'-2'278'0,"0"2"-110"0,0-2 57 0,2 2-117 0,0 0-39 0,-2 0 7 16,0 0 2-16,0 0-19 15,-2 0-2-15,2 0-35 16,0 0 26-16,-2 0-42 16,2 0 0-16,0 2 14 15,-4 4-19-15,-4 4 9 16,0 12 35-16,-13 8-31 0,-1 11 37 15,-2-5-46-15,1 2-4 16,3 0 11-16,5-8-12 16,2-4 0-16,3-4-6 15,4-12 14-15,6 0-5 16,0-8-3-16,-2-2 0 16,4 0 1-16,-2 0 0 15,2 0 8-15,-2-2-9 16,0 2 2-16,0-6 31 15,4-2-33-15,7-10-38 16,5-6 14-16,2-8 9 16,0 2 5-16,0-2-2 15,-3 4-11-15,-1 1 4 16,-3 4 7-16,-3 0-23 16,2 1 34-16,-4 7-7 0,1-2 7 15,-3 5 1-15,1 6 0 16,-2 1-2-16,-2 0 2 15,2 3-13-15,-3 0 11 16,2-2 2-16,-2 8-10 16,0-4 10-16,0 2-24 15,2 5 18-15,5 2-2 16,-1 9 8-16,4 5 0 16,-2 4 9-16,3 1-8 15,2-3-1-15,-1-1 9 0,1-4-6 16,1 0-3-1,-1-2-2-15,-2 0 2 0,2-6 0 16,-6 2 0 0,-3-8 0-16,-2 0-20 0,-2-4-44 15,-2 0-266-15,-6 0-167 16,-32-14-863-16</inkml:trace>
  <inkml:trace contextRef="#ctx0" brushRef="#br0" timeOffset="17549.75">18093 13321 1636 0,'0'0'354'0,"0"2"-169"0,0-2-80 0,2 2-53 0,2 0-14 0,3 0 55 16,2 0 78-16,4 1-69 15,-2 2-24-15,3-1 37 16,-1-2-19-16,-1 0-34 16,1-2-7-16,0 0-41 15,3-2 50-15,4 0-38 16,6 0-16-16,4-5 23 15,-4 2-22-15,-1 1-11 0,-7 2 0 16,-5 2-27 0,-7 0 0-16,-6 0-168 0,0 4-365 15,-8-6-636-15</inkml:trace>
  <inkml:trace contextRef="#ctx0" brushRef="#br0" timeOffset="18999.5">20179 13186 1487 0,'-4'0'258'0,"4"0"-81"0,-2 0-45 0,2 0-57 0,0-2 12 15,0 2-12-15,2 0 54 16,-4 0-39-16,4 0 2 15,-2 0 13-15,0-2-38 16,4 2 17-16,-4-2 8 16,0 2-32-16,0 0 43 15,0-2-50-15,0 2-11 16,0 0 19-16,2-2-28 16,-2 4-15-16,0-2-18 15,0 2 15-15,0-2-27 0,2 9 12 16,0 6 0-1,0 6 9-15,5 7-4 0,-5-1-4 16,0 2-2 0,-2 1 10-16,0-4 0 0,2 0-9 15,-2-2-3-15,0 0 3 16,0-6 0-16,0-2 0 16,2-4-7-16,-2-2 14 15,0-2-19-15,0-4 12 16,0-2-124-16,0 0-121 15,-4 0-217-15,-21-8-166 16</inkml:trace>
  <inkml:trace contextRef="#ctx0" brushRef="#br0" timeOffset="19620.12">20121 13126 1836 0,'0'0'381'0,"2"0"-161"0,2-2-40 0,2-4-129 0,5 0-27 16,10 0 35-16,1 2-4 0,7 0-17 15,7 0-17-15,1 4-11 16,3 4 25-16,-3-2-35 16,-8 4-2-16,-6 0-5 15,-11 4 2-15,-5 0-20 16,-9 4 10-16,-5 2 6 16,-9 4-8-16,-11 1 14 15,-2-3-10-15,0-7 4 16,2 0 9-16,12-7 0 15,2-3 7-15,10-1-5 16,3 3-4-16,3-3-19 16,8 2 3-16,2-1 18 15,5 6 5-15,7 3-4 0,-6-1-2 16,4 4 7 0,-7-1-4-16,-1 4-2 0,-6 0-9 15,0-4 8-15,-7 0 2 16,-2-2-2-16,0-6 1 15,-4 0 0-15,-6 2 33 16,-3 0-19-16,-5 0-5 16,1-2 18-16,-3 2-17 15,1-4-9-15,4 0 2 16,-1 0 14-16,1 0-8 16,-1 0-9-16,1 0-5 15,-1 0 4-15,-1 2 1 0,-2-2-53 16,4 6-182-1,1-2-116-15,-5 2-477 0</inkml:trace>
  <inkml:trace contextRef="#ctx0" brushRef="#br0" timeOffset="20966.7">21891 13066 1017 0,'8'-2'277'0,"-2"2"-191"0,5-2-16 0,4 0-22 0,-3 0-3 15,-3 0 14-15,-3 0-8 16,-5 0 22-16,2 0 14 16,-3 2 6-16,-4 0 6 15,2 0-57-15,-5-4-13 16,-1 2 17-16,-8 0-14 15,-2 0-5-15,-8 4 19 16,-3 6-2-16,-5 0 40 16,-1 4-6-16,1 6-20 0,5 2 8 15,3 4-30-15,7 0-19 16,11 2-14-16,5 0 6 16,14-2 9-16,5 2-17 15,11-4 6-15,1-1 11 16,7-3-9-16,-2-8 5 15,0 2 10-15,-6-8-23 16,-1 0 70-16,-8-4-35 16,0 0-9-16,-11 0 10 15,-3 0-19-15,-4 0-3 16,0 0-15-16,-2 0-6 16,4 0-13-16,-2 0-185 15,7 0-339-15,33-15-778 0</inkml:trace>
  <inkml:trace contextRef="#ctx0" brushRef="#br0" timeOffset="22267.33">23100 12912 1157 0,'0'0'507'0,"0"-3"-355"0,-3 3-1 0,3 0-53 0,3 0-14 0,-3 0-38 16,0 0 58-16,0-1-23 15,0 1-9-15,0 0 22 16,-3 0-19-16,3 0-1 16,0 0-2-16,0 0-30 15,0 0 54-15,0-4-59 16,0 8 5-16,0-4 8 15,0 0-16-15,0 0-4 16,20-7-25-16,-2 7 4 0,13 0 31 16,7 0-28-16,4 3-11 15,7-3 23-15,1 4-18 16,5-3 16-16,7 2-22 16,-4-3 0-16,-8 2 3 15,-8 0-3-15,-13-2-1 16,-17 2-44-16,-6-1-128 15,-9-1-64-15,-6 4-272 16,-66 10 204-16</inkml:trace>
  <inkml:trace contextRef="#ctx0" brushRef="#br0" timeOffset="22532.68">23306 12950 1781 0,'0'0'357'0,"0"-2"-130"16,0 2-73-16,0 2-67 15,2-2-25-15,-2 4 20 16,5 4-13-16,2 4 14 16,4 12 68-16,0 4-97 15,1 4 0-15,-2 0-24 16,2 4-18-16,-1-4-3 15,-3 3-9-15,-1-7-25 16,-3-2-38-16,4-4-255 16,-4-7-290-16,13-1-701 0</inkml:trace>
  <inkml:trace contextRef="#ctx0" brushRef="#br0" timeOffset="23253.05">23867 13030 1697 0,'0'0'299'0,"0"0"-49"0,0 0-95 0,0 0-73 0,3 2-5 15,-3 0-37-15,0 4-14 16,2 10 8-16,-2 8 28 0,0 8 26 15,0 4-62 1,5 2-17-16,-3-2 4 0,0-4-12 16,1-7 10-1,-6-7-11-15,3-8 0 0,-2-5-11 16,2-2 11-16,0-3-12 16,-2 0 3-16,-3-3-6 15,0-4 14-15,-1-4-58 16,2-8-50-16,2-8 1 15,6-5-17-15,4-8-19 16,6-4 50-16,4-2-43 16,-2 4 65-16,3 4 3 15,-1 6 56-15,5 12 5 16,-6 3 8-16,1 8 0 16,-4 4 2-16,-7 8-2 0,-9 5-10 15,-6 2-4-15,-7 8 14 16,-7 4 14-16,-1 0-13 15,4 2 15-15,3-2 17 16,3-4-15-16,8-2 6 16,3-2 3-16,6-2-27 15,9 6 79-15,3 2-31 16,13 2-3-16,3 0-3 16,5-4 12-16,1 2-4 15,-3-4-28-15,-1-6-20 16,-5-2 44-16,-7-3-46 15,-1-4-1-15,-10-1-35 16,-11-14-246-16</inkml:trace>
  <inkml:trace contextRef="#ctx0" brushRef="#br0" timeOffset="26333.66">19165 13106 1696 0,'0'0'271'0,"0"-2"-140"0,2 2-14 0,0 0-29 0,-2 0-26 0,2-2-22 0,-4 2-4 0,2 0 81 15,0 0-57-15,0 0-10 16,2 0 1-16,-2 0 7 16,0 0-13-16,0 0-45 15,0 6 12-15,2 4 24 16,-2 12 8-16,5 10 7 16,-5 7 10-16,-5 4-28 15,3 6 3-15,2-1-36 16,2 2 1-16,3-2 18 15,-1-4-19-15,0 0 0 16,-1 1 10-16,-1-4-9 0,-2 8 20 16,0 5-12-16,0-2 9 15,0 2 35-15,3-6-53 16,-1-4 2-16,0-6-1 16,0-7-1-16,0-3 15 15,3-6-15-15,-5-4 0 16,2 1 1-16,0 2-1 15,0-7 0-15,0 8 8 16,3 0-7-16,-3 0 10 16,1 2-11-16,1 2 0 15,1 0-4-15,-1-2 4 16,-2-2 0-16,0-4 1 0,3-2-1 16,-5-3 6-16,4-2-6 15,-2 5 0-15,1 2 13 16,-1 1-12-16,5 3-1 15,-1-3 1-15,-1 2 3 16,1-3 4-16,-3 4-8 16,1-4 0-16,-1 0 3 15,-1-4-3-15,0 2-6 16,0 0 6-16,-2-4 1 16,7 4 8-16,-5-2-9 15,3 6-2-15,1 0 2 16,-1 2 0-16,-1 2 0 15,-2-2 0-15,3-4 1 0,-5 5-2 16,2-5-5 0,-2 4 6-16,0 0 0 0,-2-4 0 15,2 2-1-15,0 2-1 16,2 4 4-16,0 4 13 16,0 2-15-16,6 2 0 15,-4-2 3-15,0 4-3 16,-2-8 0-16,3 2 9 15,-3-3-8-15,-2-1 9 16,2 6-10-16,-2-8 0 16,0 0 4-16,0 0-4 15,2 2 0-15,-4 0-1 16,2 2 2-16,0-2 5 16,-2 0-6-16,2 8 0 15,-2 0 12-15,-3 2-12 0,3-4 0 16,0 3 4-16,-2-7-3 15,2-2 2-15,-6-4-3 16,6-4 0-16,-2 0 3 16,-3 0-3-16,-2 4 0 15,3 0 0-15,-6 4 12 16,4 2 0-16,1 2-12 16,0 2 0-16,0-4-1 15,3-2 1-15,0 1-2 16,-3-1 2-16,4-2 0 15,1 2 6-15,2 0-6 16,-2 6 0-16,0-6 5 16,-1 6-5-16,1-2-2 0,-2 6 2 15,2 0 1-15,-3 5 2 16,-1-1-3 0,1 0 0-16,-4 0-1 0,5 0 1 15,-1-8 0-15,3-2-6 16,0 2 12-16,0 0 1 15,0-6-7-15,-3 10-6 16,0-5-6-16,-6 1 12 16,3 4-1-16,-2-4 1 15,-1 6 0-15,5-6 8 16,-4-4-8-16,8 2 0 16,-2-4 3-16,4-2-3 0,0-2 0 15,0-4 0 1,4 4 0-16,-2-4 6 0,1 4-6 15,2-4 0-15,-3 9 0 16,0-1 0-16,2 2-3 16,-1 2 1-16,1 2 4 15,0-6 5-15,0-2-7 16,2-4 0-16,-2-6-12 16,-2 4 13-16,0 0-1 15,3 0 1-15,-5 0 0 16,0 0 7-16,0 4-8 15,0-4 0-15,0 4-4 16,-5-8 4-16,5 4-2 0,0 0 2 16,-2 5 0-16,2-1 14 15,0-4-14-15,-2 4 0 16,2 0-6-16,-2 4 6 16,-2 0-3-16,0 2 3 15,4 4 0-15,-1-2 13 16,1 2-13-16,0-2 0 15,0-2 5-15,-3-1-5 16,-1-5-4-16,2 0 4 16,-3 2 1-16,1-2 23 15,0 0-24-15,-4 0 14 16,4 0-4-16,0-8-4 16,-1 4 0-16,3 0-6 0,-2-2 0 15,0 2 18 1,-2 4-18-16,2-4 0 0,2 9 11 15,-5-8-11 1,5 7 0-16,0-8 5 0,-2 0-4 16,4-1 7-16,-5-3-8 15,3 0 0-15,-3 8 16 16,1-4-16-16,-3 4 0 16,3 0 7-16,-5-4-7 15,2 0 12-15,2 0-12 16,1 0 0-16,2 0 7 15,0-6-6-15,0-2-1 0,-1 4 21 16,1-2-20 0,0-2 11-16,0 4-12 15,2-2 0-15,-7-2 14 16,4 5-14-16,3-8 0 0,-2 2 11 16,2 0-10-16,-2 4 18 15,0-4-19-15,0 8 0 16,0-3 37-16,-3-4-37 15,3-2 3-15,2-4-4 16,0-2 2-16,0-2 10 16,0 0-11-16,0 0 0 15,0-2 13-15,-2-6-13 16,2-6-51-16,0-12-39 16,0-19-136-16,6-13-424 15,43-160-1481-15</inkml:trace>
  <inkml:trace contextRef="#ctx0" brushRef="#br0" timeOffset="29099.89">20894 13040 1477 0,'-3'0'250'0,"3"0"-124"0,-2 0-67 0,4 0-16 0,-2 0 11 0,3 0-10 0,-3 0 5 15,2 0 20-15,-2 0-4 16,0 0 56-16,0 4-71 16,-2 8-29-16,-1 12 85 15,-1 14-11-15,0 16 1 16,1 8-24-16,-2 9-41 15,3 3 32-15,0 10-51 16,-2 6 2-16,2 3-13 0,-1 5 10 16,3-4 12-16,3-6-23 15,5-2 0-15,2-9 20 16,1-3-11-16,-5-4 13 16,-2-2 10-16,-1-4-14 15,-1-2 22-15,-2-1-32 16,0 3-8-16,3-10 39 15,-6 4-39-15,3 4 0 16,0-9-2-16,3 1 13 16,0 0-12-16,2-6 1 15,0-2 0-15,-1-2-1 16,0-4 1-16,1 0-1 16,-3-8 1-16,1 0 0 15,-3-1 6-15,6-4-6 0,-3 4-2 16,1 3 2-16,0-2 0 15,-2 4-5-15,1 0 5 16,-3-6 0-16,2 6 11 16,0-8-11-16,-2 2 0 15,2-6-5-15,0 2 5 16,-2-3-4-16,2 3 2 16,-2-4 4-16,0 6 7 15,-4 2-9-15,0-2 6 16,-3 2-6-16,-4 6 0 15,4 0 0-15,-4 4 0 0,3 0 2 16,0 5-2 0,0-4 0-16,5 2 0 15,-1-3 6-15,0-4-6 16,-1 0-1-16,1-4 0 0,-3-4 2 16,-2 2 9-16,0 0-10 15,0-2 0-15,4 3-6 16,1 1 6-16,2 4 0 15,0 4-1-15,0 4 7 16,4 2-10-16,0 6 4 16,-2-2 0-16,0-2 10 15,0-3-10-15,-2-4-6 0,0-2 5 16,2-3 2 0,-2 4 7-16,2 0-8 0,0 2 0 15,0 2-5-15,0 8 5 16,-3 3 0-16,1 11-1 15,0-6 2-15,-5 6 16 16,0-8-17-16,-1-10 1 16,1-3 15-16,-4-4-16 15,4 0 0-15,0-1 15 16,3-4-14-16,2 4 28 16,-2-2-28-16,4-2 8 15,-4 6 17-15,4-4-25 16,0 3 14-16,0 0 0 15,0 8-15-15,0-1 24 16,4-2-24-16,-2 6 1 16,4-6 14-16,1-6-15 15,1-4-8-15,-7-10 7 0,4-3 2 16,-1-5 10-16,-2 0-11 16,0 0 0-16,0 8 2 15,-2 2-2-15,0 2 0 16,5 2 12-16,-3-2-11 15,2 2 20-15,0-3-21 16,6-6 9-16,-6 1-3 16,1-6-6-16,1 4 0 15,-2 0 0-15,1-4 0 16,-2 5 24-16,-3 9-13 16,0-2-10-16,-3-2 40 15,-2 10-30-15,1-10-10 16,0-6 26-16,0 4-26 0,1-16 23 15,1 4-24-15,2 5 0 16,-2-4 49-16,-5 6-40 16,4-2 1-16,-1-1 17 15,2-4-21-15,-2 0 12 16,2-3-15-16,-1-4 9 16,1 2 5-16,2-1-17 15,0-6 0-15,0-2 5 16,0 0-4-16,0 0 30 15,0 0-31-15,0 0 0 16,2 0 37-16,-2 0-36 16,3 0-1-16,-6 0 0 15,3 0 1-15,0 0 15 0,-2 0-16 16,2 0 0-16,0 0-1 16,-2 0 1-16,2 0 0 15,-2 0 0-15,2 0 9 16,-2 0-5-16,2 0-4 15,0 0 0-15,0 0 9 16,0 0-3-16,0 0-3 16,0 0 5-16,-2 0-2 15,2 0 13-15,0 0-19 16,-5 0 0-16,4 0 9 16,1 0-8-16,0 0-1 15,-2 0 0-15,4 0 8 0,-4 0-7 16,2 0-1-1,0 0 0-15,0 0 18 0,-4 0-10 16,4 0-8 0,0 0 15-16,-2 0-14 0,2 0 7 15,0 0-8-15,0 0 0 16,0 0 4-16,0 0-2 16,0 0-2-16,-3 0 8 15,1 0-7-15,2 0 20 16,0 0-21-16,2 0 0 15,-2 0 9-15,0 0-9 16,0 0-1-16,-2 0 1 16,2 0 0-16,0 0 0 15,0 0 0-15,0 0-25 16,0 0 24-16,-2 0-54 0,-4 0-29 16,-8 0-24-16,-6 0-72 15,0 0-293-15,-32 0-517 16</inkml:trace>
  <inkml:trace contextRef="#ctx0" brushRef="#br0" timeOffset="34134.15">22482 12966 1374 0,'0'-2'231'0,"0"4"-140"0,0-2-40 0,2 0 20 0,-2 0 26 16,0-2-7-16,0 2 21 15,-2 0-27-15,2 0 24 16,0 0 2-16,0 0-28 15,0-2-22-15,-3 2-7 16,3 0-26-16,0 0 24 16,0 0-46-16,0 2-4 0,0-2 28 15,0 6-29-15,-6 8 0 16,2 14 29-16,-3 12-14 16,3 8 39-16,-2 5-50 15,4 2 7-15,0 9 23 16,0 5-28-16,2 3 11 15,2 4 7-15,5 0-17 16,2 0 53-16,2 1-33 16,3-5-25-16,-5-8 48 15,-1-4-49-15,-3-10 7 16,-1-6-8-16,3-1 6 16,-4-7 9-16,-3 0-15 15,2-6 0-15,-2-2 12 0,2-2-11 16,2-4 13-16,1 0-2 15,-3-4-6-15,2-4 19 16,-2 2-25-16,0 0 6 16,1 1 20-16,-3 2-26 15,0 3 2-15,0-4 20 16,0 5-20-16,-3-5 34 16,1 4-29-16,2 1-1 15,0 2 0-15,2 1-4 16,1 2 3-16,2 2-5 15,-3-2 0-15,0 4 19 16,-2-2-19-16,4 2 0 16,-4 3 0-16,-4-2 0 15,4 2 0-15,-4-5-6 16,2-1 20-16,-4 2-8 0,2 1-6 16,2 2 0-16,2-4 12 15,-2 2-12-15,0-4 0 16,2 2-1-16,0-4 2 15,2 2 11-15,-2 4-12 16,0-1 0-16,2-1 12 16,-2 4-12-16,0 0-5 15,-2 6 4-15,0-4 2 16,2 8 7-16,0-4-8 16,0 0 0-16,0 1 0 15,2-4 0-15,0-2-5 0,2 1 4 16,-2-8 2-16,1 2 8 15,-3-2-9-15,-3 2 0 16,3-4 2-16,0-2-2 16,0 0 0-16,0 0-6 15,0-2 19 1,0 0-8-16,0 5-5 0,0-5 0 16,3 0 1-16,-6 2-1 15,3-2-4-15,-2 0 2 16,2 0 4-16,-4 0 1 15,2 2-3-15,0 2 0 16,-1 4-4-16,6 6 4 16,-1 4 0-16,2 6 0 0,3 3 8 15,-2-5-8-15,-1-4 0 16,3 6 0-16,-5-6 1 16,-2 0-1-16,0-10-6 15,0 6 5-15,0 0 2 16,0 0 2-16,0 0-3 15,2 5-2-15,0-7-6 16,-2 2 8-16,0-4 0 16,0 0-1-16,-4 8 8 15,-5 4-7-15,3 0 0 16,0 0 9-16,0 2-12 16,4-5 4-16,2 3-1 15,4 0 0-15,6 0 1 16,-4 2 2-16,5-2-3 0,-3 0 0 15,-2 6-2-15,-2 3 2 16,-2 1 0-16,-2-8 0 16,-2 2 0-16,2-8 8 15,0-8-8-15,0-2 0 16,0 2 24-16,2-6-23 16,-2-3 0-16,0 3 11 15,0-2-11-15,0-2 19 16,-4 0-20-16,2 4 2 15,-4 2 17-15,2-2-11 16,2 4-2-16,-2 2 9 16,2 0-14-16,-5 1 20 15,5-8-21-15,-2 1 0 16,-2-8 8-16,2 5-8 16,0-1 0-16,-3 6-1 0,-1 6 7 15,-4-2 12-15,1 4-10 16,2 0-8-16,-2 4 30 15,0-4-29-15,0 4 8 16,1-10-4-16,2-2 13 16,-3 7-11-16,1-9-7 15,0-2 0-15,1 2 15 16,-3-2-15-16,6-4 2 16,1 0 5-16,-1-2 10 15,2 2-5-15,-2 0-12 16,4 0 15-16,0 2-5 15,-2 0 8-15,2-2-10 0,-3 2-8 16,3 0 0-16,0-4 17 16,0-3-17-16,0-3 0 15,2-3 22-15,0-5-21 16,0 7 8-16,0-7-9 16,0-4 9-16,0 0 8 15,0 0-7-15,-2 0 2 16,2 0 12-16,0 0-15 15,-3 0-7-15,3 0-2 16,0 0 10-16,0 0-13 16,0 0 3-16,-3 0 0 0,6 0 7 15,-3 0-5 1,0 0 4-16,0 0-6 0,-3 0 0 16,3 0 1-16,0 0-1 15,0 0 0-15,0 0 0 16,-4 0-16-16,-5 0-85 15,-12 0-46-15,-4-44-331 16,-80-159-861-16</inkml:trace>
  <inkml:trace contextRef="#ctx0" brushRef="#br0" timeOffset="37736.08">17480 13838 1340 0,'0'0'258'0,"0"-2"-139"0,4 2-34 0,-4 0-38 0,2 0 1 0,1 0-18 0,-3 0 18 16,2 0 3-16,0 0-9 16,-2 0 15-16,2 0-9 15,-2-4 3-15,2 4 22 16,4 0-31-16,0-2 6 16,5 0-6-16,7-2-9 15,-3 4-9-15,6 0-24 16,-1-4 14-16,3 2 4 15,0 2-17-15,6-2 7 0,-2 2-6 16,-2 0 5 0,4 0-5-16,-2 0-2 15,4-2 7-15,0 2-8 16,2 0 1-16,3-2 0 0,-1-2 0 16,3 4 1-16,0-2 13 15,0 2-14-15,-2 0-4 16,-1-4 4-16,1 0 0 15,-5 2 1-15,5-2-8 16,2 0 22-16,2-2-15 16,2 0 0-16,3 4 0 15,-3-2 9-15,-1 2-9 16,1 0-6-16,-5 2 4 16,-3 0 4-16,-5 0 2 15,-2 0-4-15,-1 0 0 0,1 0 1 16,-1 0-1-1,3-8 0-15,-4 6-1 0,2 0 2 16,-2 0 3-16,-1 0-4 16,0 2 0-16,1-2 0 15,2 2 0-15,2 0-6 16,4-2 6-16,0 2 0 16,3 0 7-16,-3 0-7 15,-6 0 0-15,0-2-5 16,0 2 5-16,-3 0 0 15,1-2 0-15,-3 2 0 16,2 0 4-16,-1-2-4 16,2 2 0-16,2 0-4 15,-1-4 4-15,5 4 0 0,5 0-1 16,0 0 2-16,-3 0 5 16,0 0-6-16,-2 0 6 15,1 4 2-15,-6-2-8 16,3-2-8-16,-2 2-1 15,-1 0 18-15,2-2-15 16,-4 0 6-16,1-2 0 16,-3 2 14-16,-1-2-14 15,4 0-3-15,-2 2-9 16,6-4 24-16,-4 4-8 16,4 4-4-16,4-8 0 15,0 8-14-15,3-4 14 16,-3-4 0-16,3 4 0 0,-3-2 0 15,-2 0 13 1,-6 0-13-16,-3-2 0 0,-2 4 0 16,-2-4 0-16,-3 2 0 15,6 2-1-15,-5-2 3 16,5 0 7-16,4-2-9 16,6 0 0-16,2 1 0 15,1 2 0-15,-1 2 0 16,-2-1 0-16,-6 3 1 15,-5-2-1-15,-2 2 0 16,2 1 0-16,-4-2 6 16,6-2-6-16,-4-2-5 15,7 2 4-15,-4-7 2 16,4 6 7-16,-3-2-8 16,3 2 0-16,-5 1-1 0,2 0 1 15,-1 0 0-15,3 0-1 16,-1 0 2-16,-2 1-6 15,6 2 5-15,-2-2 0 16,2-1 13-16,2 3-13 16,-4-3-10-16,5 4 9 15,-1-2 2-15,0 0 2 16,4-2-3-16,3 0 0 16,-2 0 2-16,-1 2-2 15,1-2 0-15,-1-2-2 0,-4 0 4 16,-4 2-2-1,-4 0 0-15,2-2 6 0,2 2-1 16,1-4-5-16,3 4-1 16,3-3 0-16,3-1 2 15,3 1-1-15,-1 1 0 16,-1-2 0-16,3 2 6 16,-6-2-6-16,2 4-4 15,-3-3 2-15,-3 3 4 16,0 0 1-16,-3-1-3 15,0-1-3-15,1 0-8 16,2 0 12-16,0-1-1 16,2-1 0-16,3 3 6 15,1-2-4-15,2 3-2 16,0-1 0-16,1-3 3 0,0 2-3 16,0-1-5-1,-2 3 4-15,-5-1 2 0,-4-3 4 16,2 1-5-16,-1 3 0 15,1-1 5-15,2 1-5 16,0-3-7-16,1-3 6 16,-3 5 2-16,0-2 3 15,-3-1-4-15,-3 3 0 16,0-4 1-16,-6 4-1 16,3-2 0-16,-3-2-1 15,0 1 2-15,3-1 11 16,-3 1-12-16,1 3 0 15,0-3-2-15,-4-3 10 16,1 5-7-16,1 0-1 16,-3 0 0-16,7 1 7 0,1-2-7 15,5 2 0-15,0-2 0 16,1 1 0-16,4 0 0 16,-4 2 1-16,-2 0-1 15,0 0 2-15,-6 0-2 16,4 0 0-16,-7 0-6 15,3 0 6-15,4 2 0 16,1-2 2-16,3 0 8 16,7 0-7-16,3-2-3 15,3 2 6-15,0 0-12 16,-2 0 8-16,-2 0-3 16,-9 2 1-16,2 0 0 15,-2 1 2-15,-2-2-2 0,2 2 0 16,2-2 21-16,-2 1-20 15,4-4-1-15,1 2 15 16,-1-1-15-16,4-2 32 16,-1 6-21-16,-3-3-10 15,-4 0 25-15,0 1-20 16,-1 1 1-16,-1 0 13 16,0-2-20-16,-6 2 22 15,6-4-17-15,-5 2 1 16,2 0 21-16,-2 0-21 0,5 0 3 15,2-2 4-15,0 2-11 16,1 0 24-16,6 2-26 16,2 0 0-1,-1 2 15-15,-2 0-15 0,-1 0 0 16,-5-2 4-16,-5-2 2 16,-7 2 3-16,1-2-9 15,-3 0 9-15,0 0 15 16,1-2-24-16,0 0 2 15,-1 2 11-15,0-1-13 16,-1 1 25-16,-4 0-25 16,3 0 1-16,1-3 28 15,-6 3-19-15,1 0 2 16,-5-1 14-16,0 1-1 16,2 0 31-16,0-3-40 0,-4 3 4 15,1 0 22 1,4 0-29-16,1 0-12 0,3 0 10 15,5 3-2-15,-1-2 4 16,5 2-13-16,-7-2 0 16,0 1 9-16,1 0-9 15,-4-2 0-15,-4 2 0 16,-1 1 2-16,-1-3 12 16,0 0-14-16,2 1 0 15,4-1 16-15,3 0-16 16,-5 0 0-16,0 0 0 15,0 0 9-15,-6 0 7 16,2 3-16-16,-2-6 1 0,0 6 23 16,0-3-18-1,0 0 0-15,0-3-1 0,2 6 1 16,-2-6 15-16,4 6-21 16,3-3 0-16,1 4 25 15,4-3-23-15,-5-1 5 16,-1 0 1-16,-4 0-2 15,0 0 22-15,-2 0-28 16,-2 0 1-16,2 0 23 16,0-1-23-16,0 1 5 15,-2 0-6-15,2 0 10 16,0 1 5-16,0-1-15 16,-2 0 0-16,2 0-4 15,0-1 4-15,-2 1-29 0,-11 0-85 16,-18 0-442-16,-137-33-1418 15</inkml:trace>
  <inkml:trace contextRef="#ctx0" brushRef="#br0" timeOffset="44719.63">16346 14873 759 0,'0'-3'243'0,"2"3"-49"0,0 0-59 0,-2-1-47 0,0 1 2 0,2 0-36 0,-2 0 2 0,2 0-32 0,1-4-15 0,2 4 40 0,-1-6-47 16,-2 2 29-16,3 1 16 15,-3 2-20-15,2-3-15 16,5 0-12-16,-2 2 0 16,0 0 7-16,1-4 4 15,-2 3-11-15,7 2 10 16,-7-3-1-16,-2-1 24 0,-2 4-1 15,-2 1-20 1,-2 0 43-16,2 0-31 0,0 0 8 16,0 0 7-16,0 0-17 15,0 0 17-15,0 0-6 16,0 0-12-16,0-3 44 16,0 3-13-16,0-1 23 15,2 1-3-15,-2 0-3 16,0-3 12-16,3 2-31 15,-3 1-11-15,0-4 39 0,0 4-47 16,0 4 22 0,-3-4-1-16,3 1-34 0,-2 2-7 15,-6 7-11-15,-7 6 0 16,-4 12 55-16,-5 2-55 16,3 2 1-16,2-6 15 15,3-8-16-15,7-2 9 16,0 0-9-16,2-12 0 15,5 0-4-15,0-2 4 16,2-2-20-16,2 0-7 16,-2 0-7-16,2-2 17 15,0-2-38-15,6-4-47 16,0-6 19-16,3-12 14 16,5-2 29-16,1-2 19 15,-3 2 10-15,3 2 10 0,-2 0 1 16,-3 2 0-16,7-1 15 15,-4 3-14-15,1 0-1 16,-1 6 26-16,-3 4-7 16,-6 6 22-16,-1 4-28 15,-3 0-13-15,0 4 58 16,6 2-47-16,2 4 29 16,1 4 23-16,5 4-13 15,3 9 13-15,0 3-35 16,3 2-16-16,-5 2 42 15,4 0-52-15,-4-2 5 0,3-2-7 16,-6-6 12 0,-3-4 0-16,-2-4-12 15,-2-2 0-15,-2-10-4 16,-3 0 4-16,-2 0-18 0,0-2-54 16,-2 0-80-16,-2 0-142 15,-6-2-184-15,-35-12-390 16</inkml:trace>
  <inkml:trace contextRef="#ctx0" brushRef="#br0" timeOffset="45035.98">16441 14981 1522 0,'0'0'336'0,"0"0"-190"0,0 0-14 0,0 0-69 0,0 0 9 0,0 0 16 0,0 0-19 0,3 0 27 0,-3 0-3 0,4-2-16 0,1 2 59 15,4 0-35-15,6-4-4 16,1 2-16-16,3 0-39 16,0 0 2-16,3 0-34 15,-2 2 4-15,-2-4 12 16,4-2-26-16,-2 0-1 15,2 0-7-15,-3 0-5 16,-2 2-14-16,-3 0-99 16,-6 0-113-16,1 0-106 15,5-8-416-15</inkml:trace>
  <inkml:trace contextRef="#ctx0" brushRef="#br0" timeOffset="46160.1">16323 16258 1718 0,'0'0'314'0,"0"-4"-119"0,0 8-83 0,2 4-82 0,4 2 21 0,-2 12-25 0,9 5 8 0,-1-1-4 0,-2 2-4 0,3 2-8 0,-1-8-18 0,-3-2 1 0,-1-4 14 15,-1-2-15-15,0-4-27 16,-4-2-154-16,-1-4-166 16,-11-8-953-16</inkml:trace>
  <inkml:trace contextRef="#ctx0" brushRef="#br0" timeOffset="46746.28">16400 16298 1606 0,'0'-4'372'16,"2"3"-96"-16,0-2-105 0,4-3-54 16,6-2-42-16,5 2-12 15,4-2-6-15,0 0-30 16,4 4 23-16,0 2-41 15,-1 2-9-15,-6 2 18 16,-2 0 2-16,-3 4-20 16,-6 2-9-16,-3-2 9 15,-4 6 16-15,-2 2-16 0,-7 8-6 16,-6-4 6-16,-1-4 11 16,0 3 3-16,2-7-14 15,6-2 0-15,6-7-9 16,0 4 9-16,6-1-21 15,4 0 11-15,11 4 10 16,3 2-20-16,7-2-13 16,0 6-12-16,-3-4 44 15,1 2 1-15,-7 6-5 0,1-8-4 16,-10 6 18 0,-5-6-16-16,-1 0 7 15,-8-2 0-15,-1 0 53 0,-7 6-31 16,-5-6 17-16,-5 2-7 15,-4-2-8 1,2-6 1-16,1 0-25 0,0-2 15 16,0-2 12-16,1 0-26 15,2 2 19-15,1-4 8 16,5 4 17-16,-1-4-9 16,5 0-36-16,0 4 8 15,2-4-26-15,0 2-15 16,1 2-108-16,4 0-162 15,-10-12-231-15</inkml:trace>
  <inkml:trace contextRef="#ctx0" brushRef="#br0" timeOffset="48352.44">16682 17624 1349 0,'0'0'311'0,"0"-4"-191"0,0 4-54 0,0 0-45 0,0 0-15 0,2 0-2 0,1 0-4 15,-3 0-14-15,2 4 14 16,-2-4 1-16,0 0 25 16,0 0 52-16,0 0-3 15,0 0 0-15,0 0-39 16,2-4 25-16,0 4 4 16,6 4 17-16,-2-8-37 0,3 8-4 15,0-4-29 1,0 0 19-16,-3 0-25 0,1 0-5 15,-1 0 18-15,-3-4-13 16,-3 0 0-16,0 4-4 16,-3 0 7-16,1 0 49 15,-4 0-31-15,-5 0 3 16,-12 0-16-16,-1 8-13 16,-10 2 9-16,-1 2 1 15,-1 6-5-15,3 0 31 0,4 0-22 16,0 0 3-1,6-4 20-15,1 4-17 16,9 0 6-16,2-2-21 16,5 2 1-16,6-4 16 0,6 0-23 15,3 4 0-15,4-5 3 16,3 0 4-16,5 1 1 16,0-10-1-16,6 5-6 15,-1-9 45-15,1 0-20 16,4 0 7-16,1-4 19 15,-3-5-22-15,2 4-13 16,-4-4-5-16,-6 5-12 16,2 0 56-16,-7 4-40 0,-5-1-5 15,-3-3 5-15,-3 4-16 16,-3-5 12-16,-2 5-12 16,0 0-24-16,2 0 1 15,3 0-136-15,0 0-189 16,21-18-327-16</inkml:trace>
  <inkml:trace contextRef="#ctx0" brushRef="#br0" timeOffset="50801.18">16653 18530 1547 0,'-2'0'270'0,"2"0"-80"0,2 0-53 0,-2-4-26 0,0 0-35 0,2 4-41 0,-2 0 37 0,3 0-48 0,-3 0 6 16,0 0 0-16,2 0 0 15,-2 0-8-15,0-4-8 16,0 4-8-16,0 4 12 15,-2-4-18-15,2 0-2 16,-3 0-26-16,1 4-89 16,-4 4-113-16,-10-2-76 0,-37 12-915 15</inkml:trace>
  <inkml:trace contextRef="#ctx0" brushRef="#br0" timeOffset="51168.25">16281 18584 1484 0,'-2'4'235'0,"2"-4"-97"15,2 0-51-15,-2 0-15 16,0-4 18-16,0 4 2 0,0 0-14 15,0 0 4-15,2 0 5 16,1 0-7 0,3 0 17-16,8 4-35 0,-3-4 28 15,5 4-36-15,3-4-2 16,2 0 7-16,10 0 5 16,2-4-31-16,3 0-17 15,3 0-15-15,4-6 20 16,-1 2-21-16,-1 1-9 15,-10-4 0-15,-5 7-82 16,-8 1-47-16,-6 0-33 16,-7 6-74-16,-5-2-77 15,-27 9-403-15</inkml:trace>
  <inkml:trace contextRef="#ctx0" brushRef="#br0" timeOffset="51584.86">16535 18671 1123 0,'-2'4'285'16,"2"-6"-78"-16,-2 6-108 15,2-4 5-15,0-2-16 16,0 4 2-16,0-4-4 15,0 2-10-15,0 0 22 0,2-2-4 16,-2 0-31 0,0 2 42-16,0 0-57 15,2 0 6-15,-2-6 15 0,0 6-7 16,0 0-16-16,0 0-4 16,0 6-31-16,0-4 35 15,2 4-45-15,6 12 30 16,0 4 35-16,1 10-18 15,-3-2-24-15,2-2-24 16,-2-2 9-16,-1-4 10 16,3-4-19-16,-3-2-8 15,-3-10 2-15,-2-2-24 16,0 0-75-16,0-4-90 16,0 4-103-16,0-4-77 0,7-30-808 15</inkml:trace>
  <inkml:trace contextRef="#ctx0" brushRef="#br0" timeOffset="52434.28">16818 18651 1395 0,'2'0'303'0,"-2"0"-117"0,3 0-57 0,-1-4-66 0,0 10-3 0,3 1 52 0,1 10-19 0,1 3 6 0,2 2-30 0,-2 0-24 15,-1-4 8-15,-1 4-14 16,-1-4 25-16,-1-6-64 16,-2-2 1-16,-1-4 25 15,0-6-13-15,0 2-7 16,-1-4 11-16,-2-4-16 15,1 2 29-15,0-14-30 16,-1 0-4-16,3-4-2 16,5-6-2-16,4-6-14 15,4-7-23-15,1 1-29 16,3 4 16-16,6 4-31 0,4 6 11 16,-3 8 23-16,-2 4 40 15,-6 6 6-15,-5 8 8 16,-7 8-1-16,-4 6 2 15,-6 4 11-15,-3 15 7 16,-5-8 6-16,-5 1-6 16,1 1 6-16,-1-9 19 15,6-4-13-15,5 0 29 16,2-6-20-16,6 6-8 16,6-4 22-16,0 2-11 15,7-2-8-15,3 2-17 16,-1-2-11-16,8 4 30 15,-3-6-36-15,4 0 1 0,1 0 15 16,2-6-10-16,-3-2-6 16,5-2-1-16,-4-10-101 15,-6 4-93-15,27-30-301 16</inkml:trace>
  <inkml:trace contextRef="#ctx0" brushRef="#br0" timeOffset="54519.25">16379 18202 849 0,'0'2'181'0,"0"-1"-35"0,0 3-85 0,0 0 89 0,-2-4-75 0,2 7 8 0,-2-7 55 0,0 0-74 16,-1 0-22-16,3 0-15 16,-2 0-27-16,2 2 16 15,-2-1-16-15,0 3 1 16,-2-4 4-16,4 4-5 15,-3-4 1-15,3 0 18 16,0 0 2-16,3 0 33 16,-3 0-15-16,2 4-21 15,2-4 18-15,0 0 2 16,5 0 8-16,5 0-13 16,-1 0 15-16,7 0 35 15,2 0-55-15,5-4 13 16,2 4 11-16,2-4-7 15,5 0-16-15,0-6 5 16,-1 6-19-16,3-3 29 16,-5 0-44-16,3-5 1 15,-1 6 22-15,-1-2-11 0,-3 1-11 16,-1 0-1-16,-2-1 1 16,-1 2 20-16,0-2-21 15,2-2-6-15,0 2 6 16,-4 0 0-16,1 4 0 15,-1 2-1-15,-3-6 2 16,-2 8 5-16,-2-4-6 16,2 4 0-16,0-4 0 15,-5 4 0-15,6-2-1 16,-3 4 0-16,1-2 1 0,6 0 6 16,0 0-6-16,-4-2 0 15,8-2 5 1,-4 0-5-16,4 0 0 0,2 4-1 15,-4-4 1-15,2 4 5 16,0 4-5-16,-6-4-2 16,-2-4 2-16,0 4 1 15,-1-2 0-15,-3 0-1 16,6-4 2-16,-4 2 5 16,6-4-7-16,-5 6-1 15,5-2 1-15,0 4 1 16,1-4-1-16,3 4-1 15,0 0 1-15,6 0 5 16,4 0-5-16,-2-4-6 0,3 4 6 16,0 0 10-16,3 0-10 15,-3 0 0-15,-4 0 2 16,4 0 1-16,-4 0-3 16,-3-4-3-16,2 8 3 15,3-8 6-15,3 4-5 16,-1-2-1-16,2 0 6 15,1 0 12-15,1-2-18 16,1 4 0-16,-1-4 18 16,-2 0-12-16,1 0-5 15,1 4 15-15,3-6-7 16,2 2 33-16,2 0-42 0,-4 0 1 16,2 4 18-1,-5-2-10-15,1-2-1 0,-3 4-7 16,5-4-1-16,0 0 37 15,9 0-37-15,-3 2 1 16,1-6 8-16,-3 4-9 16,-2 0 0-16,-1 0 0 15,-2 4 1-15,-1-2 8 16,-1-2-9-16,0 0 0 16,3 4-1-16,1 0 2 15,2-4-1-15,-1 0 0 16,2 0 1-16,-4-2 6 0,2 2-7 15,-2 0-6 1,-1-6 6-16,-5 10 2 0,-3-4-2 16,-3 4 0-16,-1-5 1 15,-1 5 7-15,3 0-8 16,4-4-6-16,2 3 5 16,3-7 1-16,2 8 0 15,0-5 0-15,1 1 1 16,-3 4 3-16,-3 0-4 15,0 0-10-15,1 4 10 16,-1-4 0-16,3 5 1 16,-1-5-1-16,4 4 6 15,-4-4-4-15,2 0-2 16,-3 4-7-16,-1-4 7 16,-1 0 1-16,-6 0 0 0,1 1-1 15,-3 3 0 1,3 1 6-16,-1-5-6 0,6 4 0 15,-1-4 0-15,0 0 0 16,2 0-1-16,3-4 0 16,-1 4 2-16,3 0 3 15,-1 0-4-15,-1 0-6 16,-1 0 6-16,2 0 0 16,-7 0-3-16,-1 0 1 15,3 0 4-15,-4 0 4 16,5 0-6-16,4 0-7 15,0 0 7-15,3-5 0 16,5 5 1-16,-8 0-2 16,2 0 2-16,-7 0 0 0,1 0-1 15,-1 0-4 1,-1 0 3-16,2-4 1 0,3 4-7 16,1-1 6-16,2-3 2 15,-2 0 6-15,-1-1-7 16,-1 5-1-16,-1-4 0 15,1 4 1-15,0 0 0 16,-1 0 0-16,1 0 0 16,-3 0 6-16,1 0-6 15,-6-4-5-15,-3 4 5 16,-2-5 2-16,-8 0-2 16,1 5 0-16,-6-4 1 15,-4 0 8-15,-6 4-9 16,-1 0 0-16,-4 0 6 0,-3 0-6 15,0 0-9-15,-5-1-185 16,-62-22-439 0</inkml:trace>
  <inkml:trace contextRef="#ctx0" brushRef="#br0" timeOffset="56606.15">16321 17079 1323 0,'0'0'274'0,"0"0"-136"0,0 0-42 0,0 0-33 0,0 0 8 0,2-5-20 0,4 5-11 0,0 0 28 0,7 0 59 0,5 0-11 0,7 5-23 16,0-5-44-16,9 0 35 15,5 1-55-15,7-1-4 16,10 0 40-16,11-1-13 16,7 1-23-16,3-9-17 15,6 5-5-15,2-4 10 16,2 6-17-16,-3-2 0 0,-1-4-1 16,-6 2 1-1,4 2 0-15,1 0 0 16,2 0 1-16,3-2 10 0,0-2-11 15,3 4 0-15,-1-6 1 16,-4 2-1-16,-8 4 0 16,2-2-6-16,-8 6 6 15,-7-4 7 1,-1 4-7-16,-5 0-6 0,0-4 5 16,-5 4 1-16,-2-4-1 15,1 0-8-15,1 0 9 16,-2-2 18-16,3 2-18 15,-3 0-9-15,2 0 3 16,-4 2 9-16,-1-2-3 16,-4 4 0-16,0 0 1 15,-1-8 2-15,1 8-3 0,1-8-15 16,4 2 14-16,4 2-12 16,3-6-9-16,2 2 7 15,-2 4 7-15,3 0-4 16,-5 2 12-16,0-2-7 15,-3 4 7-15,0-4 0 16,-2 0 0-16,0 0 0 16,5-2-4-16,-1-2-13 15,-1 4 17-15,1-2-15 16,-4 2 9-16,5-4-4 16,-6 4 9-16,2-2 1 15,-2 2 0-15,-1 4 0 0,0-8 0 16,0 4-6-16,-1 2 6 15,4-2 0-15,-3 0 1 16,-3 0-1-16,-2-2 6 16,3 2-8-16,-3 0 2 15,3 4 0-15,-3-4 2 16,0 4-2-16,-1-4 0 16,-4 4 0-16,5-5 0 15,-1 4 11-15,-3-3-11 16,-1 4-6-16,1 0 6 15,-1-4 0-15,-2-1 0 0,1 5-1 16,1-5 2 0,3 1 5-16,1 0-6 0,1-1-3 15,-2 5 3-15,0-5 0 16,-4 2 0-16,2 3 0 16,-5 0 0-16,0-1 5 15,1 1-5 1,-8 0 0-16,8 0-1 0,-1 0 1 15,8-4-1-15,1 4 1 16,2 0 0-16,1 0 6 16,-3 0-6-16,-3 4-9 15,-2-4 9-15,-1 0 0 16,-5 0 0-16,5 0 0 16,1 1 1-16,4-1 1 15,-1 3-2-15,4-2 0 0,-1 3 0 16,-1-4 0-16,-3 0-1 15,0 0 1-15,-3 0 0 16,-5-4 5-16,4 4-5 16,3 0-8-16,2 0 8 15,1 4 1-15,1-4-1 16,-4 0 0-16,-2 0 6 16,-3 0-6-16,-4-4 0 15,2 4-2-15,-2-1 2 16,-2-2 0-16,-1 2-1 15,1 1 1-15,-5 0 0 16,-1-4 4-16,-4 4-4 16,-1-5-1-16,6 1 1 0,0 4 0 15,5-5 0-15,9 5 0 16,5-5 1-16,0 5 5 16,6-4-6-16,0 8 0 15,-5 1 0-15,1-5 0 16,-3 5 1-16,-3-1-2 15,3 1 8-15,-1-1 16 16,1-4-23-16,-1 1 12 16,-3 2 17-16,5-2-14 15,-6 3-9-15,3-8-6 16,-7 8 10-16,-6-4 2 16,-10-4-12-16,-6 4-1 15,-4 0-5-15,-7 0-53 0,-6-1-161 16,-69-12-325-16</inkml:trace>
  <inkml:trace contextRef="#ctx0" brushRef="#br0" timeOffset="58691.25">16163 15767 467 0,'-2'0'637'0,"-2"0"-454"0,-1 0-64 0,1 0-64 0,0 0 10 0,-2 0 38 0,2 0-62 0,2 0 4 0,0 0-2 0,2 0 55 0,0 0-29 0,0 0 1 0,2 0 2 0,-2 0-27 0,0 0-21 0,0 0-3 0,0 0-15 0,0 0 15 15,0 0-21-15,0-6-9 0,2 6 3 0,0 0-12 0,2-2 18 16,6 0 7-16,3-2-6 16,7 0 34-16,3-2-22 15,5 0-5-15,3 4 13 16,6 2-8-16,2 0-11 16,8-4-2-16,6 4 0 15,10 0 0-15,11-4 0 16,10-2-4-16,7 2 3 15,10-4 1-15,1 2 0 16,10 2 2-16,61-4 8 16,-115 8 8-16,61-4-4 15,-1 4 5 1,0 4 4-16,-7 0-16 0,1-4-5 16,-6 0-2-16,4-4 6 15,-6 4 0-15,6 0-6 0,-6 4 0 16,1-4 2-16,-2 0-1 15,-1 0-2-15,-7-4-12 16,-1 4 13-16,-5-4 6 16,-4 4-5-16,0 4-1 15,-3-4 14-15,1 0-14 16,2 0 0-16,2-4 0 16,-6 4 6-16,0-2-1 15,-8 2-5-15,-1-2 0 16,-7 0 4-16,-1 0-2 15,-2 0 10-15,3-2-12 0,-1 0 12 16,3-2-2 0,-2 2-10-16,5 0-1 0,0 0 0 15,-3 4 1-15,0-6-1 16,-5 2-6-16,-2 4 7 16,-4-3-3-16,-4 2 3 15,-6 1 0-15,-3 0 6 16,-3 0-6-16,0-4 0 15,1 4 0-15,3 0 2 16,5 0 3-16,6 0-5 16,1 0-3-16,2 0 3 15,4 0 0-15,-4 0 0 16,3 4-1-16,-1-4 2 16,-2 0 6-16,0 4-7 0,-5 0-3 15,-4-2 3-15,-3-2 1 16,-5 4 0-16,-3-4-2 15,-3-4 2-15,-1 4-6 16,2-2 5-16,2 2 0 16,4-4 7-16,5 4-7 15,1 4 0-15,0-2 0 16,-2 2 0-16,-1-4-3 16,-1 4 3-16,-2 0 0 15,1-4 12-15,-1 2-7 16,3 0-4-16,1 0-2 15,4 2 14-15,3 0 7 16,0 0-14-16,-1 0-5 16,-1 0 24-16,-2-2-19 0,0 2 13 15,-5 0-4-15,1 0-13 16,2-4 46 0,4 0-48-16,3 2 0 0,4 0 28 15,-3-2-16-15,1 6-1 16,0-6-5-16,-9 0 3 15,4 4 7-15,-7-4-16 16,3 6 0-16,-3-6 3 16,-1 0-2-16,-3 2-1 15,-2-4 0-15,-7 2 0 16,-2-2 12-16,2-2-12 0,-4 4-3 16,0-4 3-1,2 4 0-15,0-4-1 16,-2 2-8-16,2 0 9 0,-3 0 3 15,-2 2-3 1,3-4 0-16,0 4 0 0,0-4 1 16,2 0-2-16,0 2 1 15,0 0 0-15,4 0 10 16,-2 0-10-16,-2 2-6 16,3-2 6-16,-1 2-1 15,-4 0-3-15,-6-4 4 16,2 4 0-16,-5 0 14 15,-3 0-14-15,3 0 0 0,-5 0 2 16,-3 0-2 0,1 0 0-16,-3 0 0 15,2 0 0-15,3 0 33 0,2 0-7 16,8 0-5-16,1 0 7 16,1 0-4-16,2 0 2 15,2 0 8-15,-8 0-33 16,2 4 46-16,-5-4-46 15,-7 2 0-15,-2-2 20 16,-7 0-21-16,-2 0 1 16,-2-2 29-16,2 4-24 15,0-2 30-15,0 0-36 16,-3 0-9-16,-9 2-197 0,-78-6-597 16</inkml:trace>
  <inkml:trace contextRef="#ctx0" brushRef="#br0" timeOffset="60751.85">23981 16758 485 0,'0'0'772'0,"0"0"-640"0,0-4-62 0,0 8 35 0,0-4-37 0,0-4-4 0,3 8 41 15,-3-8-30-15,0 4 6 16,2 0-36-16,-2 0-19 15,-2 0 7-15,4 0-33 16,-4 0 11-16,2 0 5 16,0 0-15-16,0 0 51 15,0 0-26-15,0 0-7 16,0 0-5-16,8 0 2 0,4-5 49 16,-1 5-11-16,5 0-26 15,3 0 35-15,4-4-37 16,4 8-8-16,6-4 13 15,3 0-17-15,5 0-1 16,7 5-13-16,-4-5 11 16,3 0-1-16,5 0-10 15,-4 0 12-15,2 0 36 16,-4 0-11-16,-11-5-7 16,0 5-10-16,-9-5-10 15,-6 5 50-15,2 0-36 16,-9 0-4-16,1 0 4 15,-5 0-17-15,2 0 17 0,-7 0-10 16,-1 0-5-16,-1 0 28 16,3 0-28-1,-3-4 2-15,2 4 5 0,0 0-10 16,1 0-4-16,-3 4-2 16,-2-4-7-16,0 0-6 15,0 0-38-15,0 0-26 16,-4 0-13-16,-1 0-142 15,-39 5-250-15</inkml:trace>
  <inkml:trace contextRef="#ctx0" brushRef="#br0" timeOffset="61936.52">23329 17866 695 0,'0'0'737'0,"0"0"-509"0,2 0-44 0,-2 0-65 0,4 0-32 0,1 0-26 0,0 0 16 0,4-1 2 16,6 1-19-16,1-4 14 15,1-1-52-15,10 5-10 16,4-4 18-16,7 0-18 16,5 3 6-16,7-4-6 15,6 1-10-15,4 4 29 16,0 0-31-16,1 4 0 16,3-4 0-16,-1 5 0 0,3-4 0 15,-6 3-1 1,1-4 2-16,-8 0 2 0,1-4-3 15,-1 4-3-15,-4-6 3 16,-5 2 0-16,-5-4 1 16,-3 5 11-16,-10 0-11 15,-1-1 37-15,-8 4-17 16,-1-4-10-16,-5 4 17 16,0-4-8-16,-4 4 2 15,2-4-2-15,2 4-19 16,-6 0 66-16,4 0-40 15,-7 0-6-15,0 0 9 16,-2 0-12-16,0 0 8 16,0 0-2-16,4 0-15 0,3 0 57 15,7 0-27-15,-3 0-8 16,-1 0-4 0,0 0-16-16,3 0 11 0,-7 0-22 15,1 0 1-15,-2 0 22 16,-5 0-23-16,0 0 0 15,-2 0 17-15,2 0-8 16,-3-2-8-16,0 2-1 16,3 0 0-16,0 2-12 15,0-2 12-15,0 0-78 16,-1 4-120-16,-33 0-467 16</inkml:trace>
  <inkml:trace contextRef="#ctx0" brushRef="#br0" timeOffset="65953.73">15992 11803 1162 0,'17'-6'178'0,"1"-2"-107"0,16-6-71 0,-1 0-32 0,-4 0-136 0,-2-3-160 0,-10-1-66 0,-1 0 394 15,-13 2 553-15,-3 0-202 16,-3 8-77-16,1 4-82 15,0 0-60-15,2 2-45 16,-2 2-18 0,0 0-27-16,2 0-25 0,-3 2-17 15,3-2-2-15,0 0-68 16,3 4-38-16,-1 2-87 16,7-2-260-16,30-2-338 15</inkml:trace>
  <inkml:trace contextRef="#ctx0" brushRef="#br0" timeOffset="66135.59">16364 11646 1020 0,'0'-2'578'0,"0"2"-425"15,2-4-83-15,2 2 7 16,5-4-56 0,7 2-8-16,1-4 4 0,8-4-10 15,0 6-7-15,4-4 0 16,0 2 0-16,-4 4-16 15,3-6-44-15,37-16-402 16</inkml:trace>
  <inkml:trace contextRef="#ctx0" brushRef="#br0" timeOffset="69068.5">18213 14650 1038 0,'0'0'355'0,"0"0"-134"0,-2-4-106 0,2 0 29 0,0 4-55 0,0 0-13 0,0 0 4 0,0 0 14 0,0 0-14 0,0-2 22 0,0 2-38 16,-2 0 62-16,2 0-49 16,0 0-29-16,0 0 3 15,0-2-12-15,0 2-11 16,0 0-20-16,-3 0 5 0,1 2 25 16,-3-2-38-1,-3 2 0-15,-3 2 2 0,-3 0-2 16,-5 2 6-16,0 6-6 15,-3 0 1-15,5 2 22 16,-2 0-23-16,9-2-8 16,0 0 2-16,8 0 6 15,4-2-10-15,5 2 4 16,6-6 6-16,10 2-17 16,4-5 17-16,6-3-21 15,5-3 9-15,-1 2 11 16,0-2-14-16,-9 2 15 15,-6 1 0-15,-3 1 11 16,-11 2-11-16,-1 1-12 0,-7 2 12 16,0 3 1-16,-5 4 16 15,-1 1-17-15,0 4 7 16,-8-2 19 0,1-5-26-16,-1 2 0 0,-1-3 12 15,-1-4 3-15,-2 4-5 16,0-8-10-16,3 2 8 15,-3-4-20-15,7 0 12 16,-1-4-41-16,1 2 5 16,5-8-54-16,2 0-33 15,0-4-75-15,4-2-36 16,6-6-12-16,13-36-478 16</inkml:trace>
  <inkml:trace contextRef="#ctx0" brushRef="#br0" timeOffset="69596.08">18197 14578 1417 0,'0'0'291'16,"-2"0"-102"-16,2-2-91 0,0 2-5 0,0 0-3 0,0-2 13 0,2 4 16 0,-2-2-41 0,2 0-33 0,5 0 33 0,0 2-53 0,4 0 46 0,5 4 1 0,6 0-6 0,0-4 15 0,5 2-12 0,0-4-30 15,0-4 64-15,2 2-61 16,2-6-7-16,-2 0 10 16,-1 2-6-16,-1-2-5 15,-9 2-34-15,-7 4 17 16,-1 0 8-16,-8 2-25 0,-2 0 0 15,0 0 3 1,0 0 5-16,0 0 7 0,0 0-15 16,2 0 0-16,-2 0-1 15,0 0 1-15,2 2-11 16,0-2 5-16,3 0 6 16,1 2-76-16,-2-2-160 15,2 2-333-15,4-8-224 16</inkml:trace>
  <inkml:trace contextRef="#ctx0" brushRef="#br0" timeOffset="75869.37">21359 17231 1522 0,'-2'0'338'0,"2"0"-116"0,0 0 33 0,-2-4-89 0,2 4-68 0,2 0-29 0,-2 0-35 0,0 0 1 0,2 0-35 15,-2 0 10-15,0 0 19 16,2 0-29-16,7-4 12 16,7 4 15-16,6-4 13 15,4-6 23-15,-1 6-58 16,2-4 5-16,-2 2 20 15,-6 2-30-15,-1 0 0 16,-7 4 5-16,-1 4-4 16,-4-4 3-16,-1 8-4 15,-3-2-3-15,0 2 1 16,-4 14 2-16,-5 4 0 0,-1 2 0 16,-6 8 0-16,-7-2 14 15,4-2-14-15,-6 0 0 16,6-6 3-16,-3 2-3 15,4-6 0-15,5 0-2 16,-2-3 4-16,6-11 8 16,0 6-10-16,5-10-3 15,0 0-12-15,4-4 15 16,2 0-6-16,4 0 6 16,7 0 1-16,1 0 31 15,5 0-32-15,2-4 0 16,2 0 12-16,2 0-12 15,2 2 0-15,0-2-1 0,-3 0 2 16,5 0 18-16,0 0-19 16,-2-1 0-1,4 0 50-15,2-4-20 0,-4 5 5 16,-5 3 4-16,-4-3-9 16,-1-5 36-16,-6 9-38 15,-4-4-16-15,-4 4 45 16,-1 0-43-16,4 0 10 15,-6 0-8-15,1 0 1 16,-1 0 20-16,-2 0-37 16,2 0 0-16,-4 0 23 15,3 0-23-15,-3 0 0 16,0 0-1-16,0 0 9 16,0 0-7-16,0 0-1 0,0 0-27 15,0 0 15 1,2 4-94-16,0-4-107 15,7 9-269-15,29-4-279 0</inkml:trace>
  <inkml:trace contextRef="#ctx0" brushRef="#br0" timeOffset="77702.19">23360 18490 980 0,'0'0'777'0,"0"0"-587"0,0 0-29 0,0-4-10 0,0 4-2 0,2 0-70 0,-2 0-25 0,2 0-6 0,-2 0-22 0,5-4 40 0,-5 4 0 0,2 0-17 0,2 0 49 0,6-4-32 0,3 2 6 0,11-6-6 16,3 0-38-16,4-2 16 16,-2 2-44-16,-5 6 10 15,-1 2 2-15,-7 2-12 16,-3 6 0-16,-5 6 0 15,-6 8 0-15,-4 7 7 0,-4 0-7 16,-11 7-3 0,-4 0-16-16,-3 3 13 15,-2-7-11-15,-2 0 8 16,2 0-6-16,1-6 9 16,0 0-1-16,9-8 7 0,1-4-5 15,11-6 5-15,2-12-9 16,4 8 0-16,11-8 9 15,7 4 9-15,14-8-9 16,10-2 2-16,5-8 18 16,-2 8-19-16,0-8-1 15,-8 2 0-15,-2 6-32 16,-9-6-139-16,-3-2-207 16,24-37-290-16</inkml:trace>
  <inkml:trace contextRef="#ctx0" brushRef="#br0" timeOffset="78154.39">24071 18362 1673 0,'-5'-4'294'0,"1"2"-150"0,-6 4-45 0,-5 2 27 0,2 4-72 0,-3 0-20 0,-2 2 5 0,5-2-21 0,4-2 36 0,2-2-25 0,7 4-19 0,2-2 26 16,3 2-25-16,4 2-2 15,2-2 7-15,1 4-14 16,3-6 29-16,-4 4-31 15,2-2 0-15,-2 4 30 16,-1 2-3-16,-1 0 20 16,-5 4 17-16,-2 0-31 15,-2 8 21-15,-2-4-36 16,-5 1-16-16,-2 1 34 16,0-6-30-16,-6-2-6 15,1-2 10-15,1-2-8 16,-5-6 15-16,1 2-17 15,-4-8-31-15,8 0-4 0,-1-8-89 16,1-6-107 0,9-4-138-16,4-40-151 0</inkml:trace>
  <inkml:trace contextRef="#ctx0" brushRef="#br0" timeOffset="78458.92">23998 18330 1456 0,'2'-4'331'15,"4"0"-130"-15,7 0 9 16,7-6 3-16,10 2-34 16,5-2-37-16,5-4-20 0,3 5-16 15,1 0 19-15,5-4-38 16,7 3-45-16,3-2 27 15,-1-2-45-15,0 4 4 16,-10-2-25-16,-11 6 6 16,-12 2-9-16,-12 4 0 15,-3 0-30-15,-8 0 6 16,-7 4-99-16,-4-2-109 16,-4-2-118-16,-52 26-430 15</inkml:trace>
  <inkml:trace contextRef="#ctx0" brushRef="#br0" timeOffset="82170.27">20100 16040 327 0,'0'0'793'0,"0"-2"-577"0,2 0-95 0,-2 0-4 0,0-2 29 0,2 4-56 0,-2-4-9 0,0 0-8 0,5 0-29 0,-5-1 32 16,0 4-19-16,-5 1 66 15,5 0-57-15,-2 0 32 16,2 0 7-16,-2 0-17 15,2 0-14-15,0 0 10 0,-2 0-53 16,0 0 55-16,-5 0-82 16,-2 0 2-16,-2 1 25 15,-8 8-30-15,2-5 7 16,-3 4-8-16,3-4 0 16,-4 2 9-16,3 2-9 15,-3 6 0-15,-2 4 2 16,-4 4 5-16,2 6 1 15,-2 2-8-15,6 6 15 16,3-2 3-16,5 4-18 16,3 1-14-16,4-3 14 15,12 0 0-15,2-4-9 16,5-2 3-16,3-6-3 16,3-4-16-16,4-2 25 15,1-12-44-15,0 2 43 16,1-8-10-16,2 0 10 0,0-4 1 15,4-4 0-15,-4-2 13 16,-7-2-13-16,-5 2 0 16,-4 0 8-16,-4 2 4 15,-7 0 1-15,0 4-7 16,-2-2 5-16,-5 2 31 16,-2-6-37-16,-4 6-4 15,-5 4 9-15,-7 4-10 16,-2 6-14-16,-4 0 13 15,-2 6 2-15,2-6-3 16,2 6 2-16,2-2-82 16,5 4-110-16,4-4-129 0,7-2-33 15,9 2-451-15</inkml:trace>
  <inkml:trace contextRef="#ctx0" brushRef="#br0" timeOffset="84554.35">16780 13334 1297 0,'0'-3'177'0,"0"3"-68"16,0-2-20-16,0 2-4 0,0 0-13 0,0-2-24 0,0 0 47 0,-2-2-76 0,2-2 8 0,0-4 38 0,0 3 14 0,0 2-37 15,0-4-13 1,0 5 10-16,0-1 94 0,-2-1-55 15,0-2-6-15,2 4 18 16,0-2 14-16,0 2-29 16,0 1-9-16,0 2-33 15,0 1 45-15,0 0-78 16,2 1-21-16,2 8 20 16,5 7-8-16,5 9 3 15,8 6 0-15,-2 7 12 16,7-4 12-16,2 4-18 0,-5 0-1 15,5 0-4 1,-2 0 5-16,-2-4 0 16,-1-3 0-16,-2-5 0 0,-4-4 15 15,-3-4-15-15,-1-2-1 16,-1-3 1 0,-1 5 5-16,1 1-5 15,0 3-10-15,-3-2 10 0,0 0 28 16,3 0-28-16,3-4-16 15,-3 0 16-15,-1-6 0 16,3 0 3-16,-4 2-12 16,1-4 18-16,1 2 1 15,-4 2-10-15,2-2-7 16,-2 0 7-16,3 2 0 16,-8-4 1-16,2-2-1 0,-4-2 1 15,1-1 10-15,-1 1-11 16,-4-4 0-16,2 0 6 15,-3 0 7-15,3-4-1 16,0 4-12-16,0-3 14 16,-2 3-35-16,2 0-63 15,-6-1-258-15,-28-24-414 16</inkml:trace>
  <inkml:trace contextRef="#ctx0" brushRef="#br0" timeOffset="85387.74">17039 13940 1454 0,'0'0'300'0,"-2"0"-166"0,2-1-37 0,0 1-5 0,0 0-49 0,2 0 2 0,0 0 18 0,1 0-4 0,-3 0 31 0,4 0-71 0,4 1 11 0,9 5 24 0,0 2-16 16,12 0 7-16,2-2-3 16,0 5-41-16,2-6 53 0,2 4-54 15,-7-5-3 1,-1 1 3-16,-5-3 8 15,-1 1-2-15,-2-2-6 16,-7-1 1-16,-4-1 31 16,-1-2-31-16,-5 3 14 15,-2 0 69-15,0-2 1 0,0 2-13 16,0 0-7-16,0 0-55 16,0 0 62-16,0 0-65 15,0-4-6-15,0 4 13 16,6-4-8-16,0-1-5 15,0-4-1-15,1-3 9 16,-3 2 21 0,0-2-22-16,-1-2-1 0,-3-4 40 15,0-4-14-15,-5 0-12 16,3-4-21-16,-2 2 7 16,-3 2 40-16,3 4-46 15,-6 4-1-15,2-2 13 16,-1 6-12-16,3 0 5 15,0 2-6-15,2 2 0 0,-2-2 6 16,-1 2-6-16,3 2-5 16,0 0 4-16,0 0 2 15,0 0-1-15,2 4 0 16,0-2 0-16,-3 2 0 16,1-2 0-16,2 0 0 15,0-1 0-15,0 3 2 16,0-1 8-16,-5 1-10 15,7-3 1-15,0 3 10 16,0 0-11-16,0 0 0 0,0 0 0 16,7-1 1-16,-14 2 1 15,14-1-2 1,-7 0 0-16,0 0 8 0,0 0-8 16,0 0-8-16,2-1 8 15,-4 1 0-15,2 0 0 16,0 0-7-16,-7 1-115 15,7 2-115-15,0 3-419 16,-14 12-720-16</inkml:trace>
  <inkml:trace contextRef="#ctx0" brushRef="#br0" timeOffset="110471.02">18010 15222 1291 0,'0'0'294'0,"0"0"-195"0,0 0-12 0,0 0-61 0,0 0 4 0,0 0 16 0,0-4-19 0,0 4 0 0,0 0-4 0,0 0-22 0,0 0 64 0,0 0-49 0,0 0 2 0,0 0 8 15,0 0-19-15,0 0-7 16,0 0 0-16,11 8 0 16,-6-7 59-1,6 8 3-15,-2 0-26 0,0 0-5 16,2 3-16-16,3-2 2 15,-3 2-1-15,2-2-16 16,3-4 45-16,-3 2-39 16,3-4 2-16,3 0 14 15,2-4-14-15,5 0 11 16,1 0-19-16,4-4 11 16,3-4 0-16,-3 2-11 15,-2-2 0-15,-2 2 21 16,-1-2-10-16,-2 4 13 15,-1-4-12-15,0 3-12 16,-3 0 38-16,4-1-38 16,-2-1 0-16,3-2 1 15,2 0-1-15,4 0 11 16,0-4-11-16,-5 2 7 0,3-1 13 16,-6-5-19-16,-3 11 15 15,-7-3 40-15,-4-4 2 16,5 5 5-16,-8 2-31 15,0-8-22-15,4 6 47 16,-3-6-45-16,3-4-1 0,2 2 13 16,-1-2 3-1,0-2-3-15,3-2-24 0,-1-2 6 16,-3 4 21 0,4-2-27-16,-5 4-3 0,-1-4 3 15,2 4 0-15,-3 1 16 16,-1 6-16-16,1-1 0 15,-2-2 10-15,-1-4-10 16,-2-3 0 0,3-1 7-16,-1-2-6 0,0-4 10 15,-2 2-11-15,-2 2 0 16,0 0-4-16,-2 0 4 16,0 0-12-16,-2-2 12 15,-5 2 6-15,5 0 0 16,-6 2-6-16,2 0 0 0,-1 1-20 15,-3 3 20 1,1 3-27-16,-5-2 14 0,3 3 13 16,0-2 3-1,-3-2-3-15,3 2 0 0,2 0 12 16,-2 2-12-16,2-2-1 16,-1 4 0-16,4 0 2 15,-6 0-2 1,3 2-11-16,-2 4 7 0,-5 0-20 15,3 0 25-15,-4-2-20 16,-1 4 20-16,3-2 0 16,-4 6-1-16,6-4-1 15,-7 2 2-15,1-2-22 16,2 4 22-16,-2 0-5 16,-1 0 5-16,2 0 0 15,-2 0 6-15,1 0-6 16,2 0 0-16,3 0-6 0,-2 0 6 15,0 4-5 1,0-2 4-16,1-2 2 0,1 4 3 16,1-4-4-16,-6 2 0 15,6 0 4-15,-3 0-4 16,2 0-8-16,1 2 7 16,-1 2 2-16,1-2-4 15,-1 2 3 1,-4 0 0-16,0 4-1 0,-2-4 1 15,2 2-5-15,-3 2 4 16,4 2 2-16,-1-4 4 0,-1 2-5 16,3-4 0-1,1 6 0-15,1-2 0 16,0 2-8-16,3-2 7 0,-3 7 2 16,0-2-3-1,3 3 1-15,-3 3 1 0,6-2-6 16,-1 3 6-16,-1 1-7 15,-1-1 7-15,0 2 0 16,1-6 7-16,-3 6-7 16,6-2 0-16,0 0-9 15,0 2 9-15,5 2-1 16,-3 2 1-16,2 2 0 16,3 0-1-16,2-2 1 15,0 4 0-15,2-5-6 16,-2-5 6-16,2 0 0 0,-2-6 0 15,3 4 2 1,-3 0-8-16,7 0 6 0,-3 6 0 16,3-4-8-16,-1 2 9 15,1-2-1-15,2 2 5 16,2 0-4-16,-2-6 3 16,3 4-4-16,-2-4 0 15,6 0-5-15,-5 0 5 16,2-1-3-1,3 1-3-15,-1 0 12 0,-1 0-10 16,2-4 4-16,-3 4 0 16,0-8 7-16,1 2-7 0,-3-4-1 15,0 2 1-15,-2-6 0 16,4-4 7-16,-4 2-7 16,3 0 0-16,-4 0 3 15,3-2-3-15,-3 0 0 16,-4 0 1-16,0 0 0 15,0 2 12 1,1-4-13-16,-3 2 0 0,2 0-2 16,6 0 2-16,-6 0 0 15,3 2-1-15,-3-2 7 16,1 0-3-16,2 2-3 16,-3-2 0-16,0 0 5 15,1 0-5-15,-5 0-2 0,2 0-3 16,-4 0 5-1,2 0 12-15,0 0-12 0,0 0 0 16,0 0 19-16,0 0-19 16,0 0 2-16,0 0 12 15,2 0-13-15,-2 0 8 16,0 0-9-16,-2 0 0 16,2 0 6-16,0 0-6 15,0 0 0-15,0 0 0 16,0 0 1-16,0 0 8 15,0 0-9-15,0 0 0 16,0 0 2-16,0 0-2 16,0 0-7-16,0 0 6 15,0 0 2-15,0 0 9 0,0 0-10 16,0 0 0-16,0 0 1 16,0 0-1-16,0 0 0 15,0 0 0-15,0 0 0 16,0 0 6-16,0 0-6 15,0 0 0-15,0 0-1 16,0 0 1-16,0 0-2 16,0 0 2-16,0 0 0 15,0 0 6-15,0 0-6 16,0 0 0-16,0 0 0 16,0 0 0-16,0 0-1 15,0 0 1-15,0 0 0 0,0 0 5 16,0 0-5-16,0 0 0 15,0 0 7 1,0 0-6-16,0 0-1 0,0 0 5 16,0 0-4-16,0 0 4 15,0 0-5-15,0 0 0 16,0 0 1-16,0 0-1 16,0 0-4-16,0 0 2 15,0 0 4-15,0 0 11 16,0 0-13-16,0 0 0 15,0 0-1-15,0 0 1 16,0 0-14-16,0 0 14 16,0 0 0-16,0 0-12 15,0 0 9-15,0 0-45 0,0 0 20 16,9 0-38 0,0 4-77-16,0-4-82 0,-3 0-121 15,5 0-400-15</inkml:trace>
  <inkml:trace contextRef="#ctx0" brushRef="#br0" timeOffset="116238.34">19624 16615 968 0,'-3'-4'800'0,"3"4"-637"0,0 0-32 0,0 0-43 0,0 0 19 0,0 0-50 0,0 0-42 0,3 0 40 0,-3-4-55 0,2 4 1 16,-2 0 20-16,0 0-6 0,0 0 15 0,0 0-1 15,0 0-10-15,-2 0 61 16,2-2-55-16,0 2-2 16,0 0 5-16,2 0-10 0,-2 0 1 15,0 0-19-15,-2 0 0 16,2 0 6-16,8 2-6 16,-1 2 0-16,6 0 7 15,-4 0-5-15,0 0-2 16,1 2 0-16,5-2 0 15,-4 0 0-15,3 0 0 16,1 0 0-16,-1-2 7 16,-2 2-7-16,5-4 20 15,-7 4-20-15,1-4 0 16,3 0-8-16,-5 0 9 16,1 4-2-16,0-4 1 0,-1 4 0 15,1-2 4-15,0 6-4 16,1-4 0-16,0 0 14 15,3-4-13-15,-6 2 11 16,1 2-9-16,-3-4 6 16,4 4-12-16,-4 0 3 15,1-4 0-15,-1 0 11 16,2 0-11-16,0 0 0 16,3 0 4-16,-1 0-3 15,1 0 15-15,7-4-16 16,-5 0 0-16,2 0 29 15,5 2-29-15,-4-2 0 0,4 0 1 16,-2-6 8-16,-1 6 27 16,4 0-36-16,-5 0 0 15,-1-2 28-15,-1 2-28 16,1-4 6-16,-2 4-1 16,1-2-5-16,-1-6 17 15,3 6-17-15,-3-6 0 16,3 2 10-16,-1 2-10 15,1-6 0-15,-3 0 24 16,3 2 3-16,-7-2 21 16,2 0-28-16,-4 2-20 15,1 2 59-15,-1-2-50 16,-3 2-8-16,3-6 19 16,-2 6-20-16,-1-4 27 15,1 0-27-15,-1 2 0 0,2-6 3 16,-1 4-3-16,0-3-6 15,-1-1 5-15,1 0-3 16,-3-1-5-16,2-4 6 16,-4-3 3-16,4 0-11 15,-4-2 12-15,3 2-1 16,-3-4 1-16,2 6 0 16,-2 2 9-16,0 8-10 15,0-2 0-15,0 6 15 16,0 2-15-16,0 2-10 0,0 2 9 15,0-4 1 1,0 2-6-16,-2-2 6 0,-1-5-3 16,1 4-6-16,0-5 15 15,-2 5-12-15,0-4 3 16,-3-1 3-16,0-3-1 16,-2 7 1-16,0-4 0 15,0 2 18-15,0 2-18 16,0-2-13-16,1 2 12 15,1-2 2-15,-2 2 8 16,2-2-9-16,1-2 0 16,-6 4 5-16,3 0-5 15,1 2-6-15,-4 0 6 16,-3 0 0-16,-1 2 3 16,3 2-3-16,-3-4 0 0,3 2-4 15,-3 2 4-15,-1 0 0 16,-2 0-9-16,2 2 18 15,1 0-11 1,3 0 2-16,-3-2 0 0,5 4 2 16,-3 0-2-16,1 0-8 15,3 0 7-15,-4 4 2 16,5-4 5-16,-7 2-6 16,5-2 0-16,0 2 5 15,-3-2-5-15,1 2-8 16,0 2 7-16,-5 0 2 15,2 0 6-15,-1-2-7 16,-1 4 0-16,3-4-1 0,-1 2 1 16,3 0-1-1,3 0 0-15,-1-2 1 0,-2 6 3 16,1-4-3-16,2 0 0 16,-3 2-9-16,-1 6 9 15,1-6 0-15,-5 6 0 16,-1-2 1-16,4 2 1 15,-4-2-2-15,5 2 0 16,-3-2-2-16,5 0 2 16,-1 2-3-16,-3-4-3 15,7 2 12-15,0-2-10 16,2-2 4-16,1 2 0 16,1 2-2-16,-3-2 2 15,0 6 0-15,0 0 0 16,-1 7 0-16,-4-7 2 0,4 4-2 15,0 0 0-15,2 4-5 16,0 0 5-16,3 2 0 16,2 0-10-16,2 0 25 15,2 2-21-15,0 0 6 16,1-2 0-16,3 2 4 16,-1-4-4-16,-1 0 0 15,-2 2 0-15,0 2 8 16,3-3-11-16,-1-1 3 15,2-4 0-15,2 0 0 0,1-6 7 16,1 2-7 0,4-4 0-16,-3 2 1 0,3-2 9 15,3 2-10 1,-3-2 0-16,1 0-3 16,-1 2 3-16,-3-4 0 0,0 2-1 15,1-2 3-15,3 2 7 16,-5-6-9-16,4 0 0 15,-1 0 3-15,-3 2-3 16,-1-6 0-16,-5 4 0 16,-2-4 12-16,-2 0-20 15,0 0 8-15,0 0 0 16,0 0 5-16,0 0-5 16,0 4 0-16,0-4-7 15,0 0 14-15,0-4-4 16,0 4-3-16,0 0 0 15,0 0 6-15,0 0-4 0,9 0 4 16,-2 4 3 0,-5-4 3-16,-2 0 10 0,0 0-22 15,0 0 2 1,0 0 29-16,0 0-13 0,0 0-16 16,0 0-2-16,-2 0 9 15,4 0 22-15,-2 0-31 16,0 0 0-16,-2 0 13 15,2 0-4-15,0 0-1 16,0 0 14-16,0 0-16 16,0 0 48-16,0 0-54 0,0 0 8 15,0 0 6 1,0 0-14-16,0 0 0 16,0 0-6-16,0 0-6 0,0 0 12 15,0 0-143-15,0 0-412 16,-25-8-824-16</inkml:trace>
  <inkml:trace contextRef="#ctx0" brushRef="#br0" timeOffset="122740.25">21170 17558 1797 0,'-2'-4'377'0,"2"4"-74"16,0-2-171-16,-6-2-87 16,12 4-45-16,-6 0-17 15,2 0-25-15,2 0-62 16,1 4-71-16,1-2-11 0,14 6-149 15</inkml:trace>
  <inkml:trace contextRef="#ctx0" brushRef="#br0" timeOffset="124887.35">21152 17572 1622 0,'-2'0'338'15,"2"-2"-136"-15,-3 2-56 16,3-4-49-16,3 4-20 16,-1 0-4-16,-2 0-17 15,2 0-29-15,0 0 39 16,-2 0-32-16,2 0 10 0,-2 0-4 15,0 0-17-15,0 0 22 16,-2 0-38-16,4 4-5 16,0 2 37-16,8 6-2 15,-4 2-8-15,3 0-5 16,-5-2-24-16,6-2 29 16,1 4-29-16,-5-2 0 15,4-2 5-15,-2 2-5 16,-1-2 0-16,-1-2 0 15,4-2 0-15,-4 6 8 16,-1-4-8-16,-1-6 0 16,3 6 5-16,-3 0-5 15,3-6-1-15,2 2 1 0,-3 0 0 16,1 4 5-16,0-6-5 16,-2 2 0-16,-1 0 0 15,5-4 0-15,-3 4-1 16,4-4 0-16,0 4 1 15,-1 2 3-15,7-2-3 16,-3 0-6-16,1-4 6 16,5 0 0-16,-2 0-9 15,5-4 8-15,-3 4 1 16,4-4-5-16,-3-2 5 16,2 6 0-16,-2-4 0 15,3 0 0-15,-4 4-1 0,6-4 1 16,-2 0 0-16,1 2-9 15,-6 2 9-15,4-4 0 16,-4 4-5-16,0 0 5 16,-2 0-1-16,3-4 1 15,-3 4 0-15,-1 0 1 16,4-4-1-16,-4 4 0 16,5-4-10-16,-4 4 16 15,-1-2-6-15,3-2 0 16,-5-4 7-16,0 4 1 15,3 2-8-15,-4-2 0 16,1 0-17-16,0 4 26 16,-3-4-9-16,0 0 0 15,-1 0 6-15,3-2-9 16,-3 2 3-16,-3-4 0 0,3 2 3 16,0-2-3-16,2 0-1 15,-2 2 1-15,-3-2 0 16,-1 4 8-16,2 2-8 15,-3-6 0-15,0 0 14 16,3 2-7-16,-6-6-7 16,5 2 0-16,-1-2 3 15,-1 2-3-15,0 2 0 16,1-6 6-16,-1 6 11 16,-1-2-17-16,6-3 0 15,-5 4 0-15,-2-5 6 0,-2 1 3 16,0 4-9-1,-2-5 0-15,-2-4 0 0,-5 1 0 16,6-1-3 0,-3-4-12-16,-3 4 30 0,-4-4-17 15,-1 0 2-15,3-6 0 16,-5-2 2-16,-2-2-2 16,5-4-17-16,-2 0 4 15,-1 0-14-15,3 10 13 16,-1-1-2-16,-1 5-8 15,-3 4 15-15,-1 4 6 16,2 4-11-16,-3-2 5 16,2 2-22-16,-6 2 25 15,3 0 0-15,-3-2-14 0,4 2 19 16,-4-2 1 0,1-2-13-16,1 2-10 0,2-2 17 15,-3 6-4-15,3-6 10 16,-6 6-5-16,4-2 5 15,-3 2 0-15,3-2 0 16,-2 4-1-16,5 0 17 16,-1-6-17-16,5 6 1 15,-1 0 0-15,3 0 0 16,2 2 0-16,-3-2 8 16,6 4-22-16,-4 0 28 15,-1 0-28-15,-2 0 14 16,-1 4-21-16,-5-2 21 0,4 2 6 15,1 0 5 1,-1 0-22-16,1-4 25 0,3 6-22 16,-6-2 8-1,4-4 0-15,-1 4 0 0,1 0 0 16,1-4-4-16,-1 8 2 16,1-2 4-16,1 2-1 15,-1 2-1-15,4-2-4 16,-1 2 3-16,3 2 1 15,-3-6-2-15,5 2 2 16,0 2 0-16,1-2-12 16,-2 4 12-16,2-2-1 15,1 4 1-15,0 2 6 16,-3 2-6-16,3 2 0 16,1 2 0-16,0 0 3 0,3 0-3 15,0 5-15-15,3-5 15 16,-3 0 8-16,3-4-8 15,-1 4 0-15,-2-4 1 16,2 6 4-16,1-8-5 16,-3 2-3-16,4-4 3 15,-2 4 1-15,2-4 0 16,-2 4-1-16,1-2 1 16,3-2 11-16,-1 0-12 15,0-2-10-15,3 2 10 0,1-5 7 16,1-4-6-1,-4 3-1-15,3-2 6 16,1 2 3-16,2 1-2 16,-1-4-7-16,1-1 14 0,-4 5-13 15,7-4 1-15,-3-1-2 16,-3 1 9-16,4 3-5 16,-6-7-4-16,0 4-1 15,-3-1 1-15,-2-4 0 16,0 0 0-16,1 4 0 15,-1-4 1-15,-2 0 18 16,2 0-19-16,0 4 0 16,1-4 5-16,-3 0-5 15,0 0 7-15,0 0-11 16,0 0 16-16,-3 0 12 0,3 0-23 16,0 0-1-16,0 0 19 15,0 0 1-15,0 0-10 16,-2 0-10-16,4 0 12 15,-2 0-28-15,0 0-43 16,0 0-167-16,-34-4-306 16</inkml:trace>
  <inkml:trace contextRef="#ctx0" brushRef="#br0" timeOffset="131739.01">17682 14151 1006 0,'0'0'569'0,"0"0"-467"0,0 0-67 0,3 2 50 0,2 0-8 0,-3-2-29 16,2 4 45-16,-2-4-6 0,0 0 39 0,3 0-18 0,-3 0-45 0,2 2 48 16,6 0-38-16,1 4 7 15,5 2-7-15,-1-2-25 16,3 6-13-16,1 0-17 16,4 4-11-16,0 2 34 15,3 6-41-15,-2 0 0 16,5 2 7-16,0 2 1 0,0 2-1 15,5-3-7 1,-1 5 11-16,3 0 1 0,2-1-12 16,-5 4-3-16,3-3 3 15,-3 4 4-15,-2-6-4 16,1 2 0-16,-6-2 0 16,1-2 11-16,-2-3-11 15,2-2-6-15,-2 0 6 16,-4-5 0-16,4 4 1 15,-3 0-1-15,-2-4 1 16,0 2-12-16,1 0 11 16,-4-2 0-16,5 4 0 0,-1-2 0 15,0 2-2 1,-2-2 2-16,3 0 0 0,-5 0 6 16,4-2-6-1,4 2 0-15,-2 2 3 0,0 3-2 16,2-2-2-16,-5 4 1 15,1-4 0-15,0 2 0 16,-1-1 0-16,-5-2 0 16,1-4 5-16,0 4-5 15,0-4 1-15,-3 4-1 16,0 0 1-16,0-4 4 16,-2 4-5-16,3-2-8 15,-3 0 8-15,2 2 6 16,3 2-4-16,2 2-2 15,-3-3 1-15,6-1 5 16,-6-4-6-16,3 0-7 16,-3 0 6-16,1-4 1 0,-1 2 0 15,-1 4-1 1,1 0 2-16,1 0-3 0,2 2 2 16,4 4-4-16,1-4 4 15,4 0 0-15,2 2 5 16,0-2-5-16,2-4 0 15,2 4 19-15,-2 0-19 16,-2 0-16-16,3 1 15 16,-7-5 2-16,0 0-2 15,0-6 1-15,-5 6 0 16,5-8 11-16,-1 8-11 16,3-4-3-16,4 2 2 15,-4 2 2-15,4 4 10 16,-2-2-11-16,2 2 2 15,-2 0 37-15,0 0-39 0,2 0 0 16,-4-4 13-16,2 0 2 16,2 4 12-16,-4-4-19 15,2-1 4-15,-1 2 30 16,1 4-27-16,-2-1-2 16,2-4 8-16,-4 4-7 15,4 0 14-15,2-4-28 16,-2 0 11-16,2 0 26 15,0 4-37-15,3-4 0 0,-7 4 12 16,2-8-4-16,-5 8 13 16,-4-6-21-16,5 4 0 15,-3 2 17-15,5 0-16 16,0 0 5-16,4 1 6 16,0 3 0-16,0-4 18 15,-2-2-30-15,3 2 1 16,1 0 42-16,-2 4-42 15,0-4-1-15,3 0 10 16,-1 0-8-16,-2 2 11 16,-4-6-13-16,2-2 0 15,-2 6 15-15,-6-8-14 16,4 4-1-16,-2 0 7 16,-2-4 8-16,2 4-3 0,-1 0-12 15,-1-1 0 1,2 1 9-16,0 4-3 0,6-2 2 15,2 2-4-15,-2 0 4 16,7 0 5-16,-3 0-13 16,0-4 0-16,1 0 21 15,-7 0-21-15,2-6 0 16,-2 6-1-16,-5-4 7 16,5 4 5-16,-3-4-11 15,5 8 0-15,2-5 16 16,8 2-16-16,0 3 0 15,8 0 10-15,0 5-2 16,4-5-1-16,-4 0-7 0,-4-4 0 16,-4 0 0-16,-3-4 6 15,-5 4-6-15,-4-4 0 16,-2-2 6-16,-8 2 0 16,1-2-6-16,-3-2 0 15,-1 2-9-15,1 2 18 16,4-4-10-16,1 8 2 15,2-6-1-15,4 6 24 16,-1 0-24-16,2-4 0 16,-2 0-9-16,-4-1 18 15,0 0-9-15,-6-4 3 16,-1 0 5-16,1 0 1 0,-3 1-9 16,-4-2 0-1,3 0 3-15,1-2-3 16,-6-2 0-16,3 4-1 15,-3-6 2-15,0-2 22 0,0 4-23 16,1 0 0-16,-3 0 4 16,2 0-4-16,2 2 0 15,-2-6 1-15,1 4 0 16,-3 0 10-16,0 0-11 16,-4-4 0-16,3 0 4 15,-3 4-4-15,0-4-6 16,3 2-3-16,-3-2 9 15,2 4 26-15,2 0-26 16,-2 0 0-16,0 2 4 16,1-2-4-16,-1-4 0 0,-2 4 0 15,-2-4 1 1,2-4 5-16,0 4-6 0,2 0 0 16,-2 0 25-16,0 0-24 15,0 0-1-15,0 0 1 16,-2-4-1-16,-1 4 22 15,3 0-22-15,-2 0 0 16,0 0 10-16,-2 0-10 16,-10-6-13-16,-1 2 12 15,-6-4 2-15,-1 2 28 16,2-6-29-16,-6 2 0 16,-1-4 2-16,-2-2-2 15,-3-2-9-15,3-1-5 0,5 1 14 16,1 5 2-16,6-1-2 15,-1-3 0-15,3 7-5 16,0-2 5-16,-2-2-7 16,-1 0 1-16,-1 2 6 15,1-2-17-15,-5 0 10 16,4 0 7-16,-4-2-6 16,3 2 6-16,-2 0-9 15,0-4-6-15,-3 6 15 16,-2-6 1-16,-4 0-1 15,-7-4-3-15,-2 0-7 16,-5-2 10-16,-1 2-9 16,-1 0-3-16,5 4 12 15,1-1-2-15,8 6 1 16,1-4 1-16,9-1 3 0,-4 4-3 16,0-4 0-16,7 0 0 15,-5 4 2-15,1-2-17 16,-1-2 12-16,1 4 0 15,-5-8 3-15,2 0 0 16,-2-4-11-16,2-2 4 16,0 2 14-16,3-2-17 15,2 2 10-15,3-5-2 16,0 3-8-16,3-2 10 16,1 2-20-16,-5-2 19 15,1 2 1-15,0-2-13 16,1 2 4-16,0 2 0 0,0 0 0 15,1-2 9-15,-4 2-15 16,-1-6 7-16,-3 1 13 16,-5-1-17-16,2 0 12 15,-3 2-3-15,-7-2-12 16,-1 2 15-16,-3-2-11 16,-6-4 2-16,-1 0 9 15,-2 0 5-15,-2-4-5 16,1 0 7-16,-1 1-10 15,2 3 3-15,-3 0-1 16,8 4 0-16,3 2 1 16,3 2 6-16,0 2-6 15,1-4 0-15,8 6 6 0,-2-2-6 16,1-2 0 0,9 2-1-16,-6-5 8 0,0 3-8 15,4 2 1-15,-4-2 0 16,-2 6 4-16,4-4-4 15,-6 4 0-15,0-4-1 16,1 4 2-16,-3 6-16 16,2 0 15-16,-3-2 0 15,-5 8 14-15,1-6-14 16,-5 6-1-16,-3-4 1 16,1-4 0-16,-2 6-8 15,0-2 8-15,5 0 0 16,-1-3 6-16,0 3-6 0,2 1 0 15,1-6-1 1,3 1 2-16,-4-4 2 0,3 4-3 16,4-4 0-16,3 0-3 15,0 4 3-15,2 0-5 16,-1 0 4-16,3 0 2 16,-2 0 7-16,0-2-8 15,0 0 0-15,6-6-11 16,-2 0 11-16,4-2 0 15,0-3-1-15,0-1 1 16,1-4 3-16,-1 0-3 16,-3 2-9-16,0-2 9 15,1 0 0-15,-4 0 0 16,2-2 0-16,2 4 1 0,1 8 1 16,4 0-2-16,-2 3 0 15,4 4 3-15,-2 6-3 16,0-5-7-16,2 0 6 15,2 2 1-15,1-2-3 16,-1-4 3-16,5 0-12 16,-2-2 2-16,6-4 10 15,-4-6-18-15,0-2 17 16,-5-4 1-16,-2 1-2 16,1 6 2-16,-2 2 0 15,4 8 0-15,4 2 0 16,0 1 0-16,0 4 0 15,4-2 0-15,-2 0 3 0,0 0-3 16,-2 4 0 0,0-2-2-16,2 0 2 0,0 4 0 15,-4-6-1 1,2 6 2-16,-1-4 1 0,1 4-2 16,-7-4-5-16,5 2 5 15,-7 4 0-15,5-7 0 16,-4 8 0-16,4-1 1 15,3 6-4-15,4-2 3 16,1 2-8-16,3 0 8 16,-3 1 0-16,2 2 1 15,3 1-2-15,0-6 11 16,0-1 2-16,-3 3-12 0,1-1-4 16,2-1 4-16,-2 2 14 15,2 1-14-15,-2 3-6 16,0-1 6-1,-5-2 8-15,3 1-8 0,-4-2-8 16,4 3 8-16,2-2 5 16,-3 2-4-16,1-2-2 15,4 3 2-15,-1-1 20 16,3 1-21-16,0 0-20 16,0 0 14-16,0 1-6 15,0-1-40-15,3 3-112 16,-1 2-301-16,4 9 106 0,40 35-117 15</inkml:trace>
  <inkml:trace contextRef="#ctx0" brushRef="#br0" timeOffset="133089.49">17030 12959 1592 0,'0'0'285'0,"4"-1"-163"0,3-1-55 0,2 0-11 0,9-6 43 0,-1 3-8 16,10 0-1-16,0-3-16 0,4 2 23 16,3 0-53-16,-1-1-23 15,-4 2-15-15,-4 2 0 16,-12 3-6-16,-1 0-62 15,-8 3-118-15,-4-3-13 16,-2 5-52-16,-10 2 131 16,-3 0-124-16,-3 6-88 15,-5-3 119-15,4 0 155 0,-2-2 52 16,10-4 169 0,5 0-1-16,1-4 47 0,5 2-50 15,0-2-6-15,0 0-72 16,3 4-21-16,-1-2-15 15,0 4 102-15,5 6-39 16,-1 10 15-16,0 8-38 16,2 4-41-16,3 6 16 15,-7 4-21-15,0 0-38 16,-1 2 29-16,-1-1-36 16,1-3-1-16,-3-8-156 0,0-2-307 15,-8 0-509 1</inkml:trace>
  <inkml:trace contextRef="#ctx0" brushRef="#br0" timeOffset="133653.99">17449 13062 1550 0,'0'-2'655'0,"0"4"-496"15,0-2-128-15,2 6-17 0,0 6 8 0,0 8-5 0,5 4-2 0,0 0-8 0,0 0 7 0,1-7-14 0,-6-3 0 0,3-6 0 16,-5-7 16-16,0-1 2 15,0 0 36-15,0-1 59 16,0-3-32-16,0-7-6 16,-2-11-75-16,2-6 0 15,2-10 13-15,2-2-13 16,4 0-9-16,0-6-13 16,1 1-25-16,3 4 25 15,-2 6-8-15,-1 11 30 16,-3 6 4-16,2 6-4 0,-2 8-30 15,-3 6 12 1,3 7 4-16,-2 2 14 0,4 10 0 16,-4 6 1-16,-6 8 6 15,-6-2-7-15,-4-2-10 16,-7-5 10-16,2-4 11 16,-3-6 19-16,5-6-11 15,1-2-8-15,3-8 55 16,4 2-44-16,2-4-8 15,1 0 7-15,2 0-21 16,-1-6-29-16,3 2-140 16,3 0-130-16,15-6-219 15</inkml:trace>
  <inkml:trace contextRef="#ctx0" brushRef="#br0" timeOffset="134204.43">17183 13614 1514 0,'0'0'345'0,"5"-3"-173"0,0 3-19 0,4 0-15 0,3-2-16 0,11 2-37 0,2 0 14 0,4-4-22 0,4 0-10 0,5-6 7 0,-1-4-19 16,6-8 20-16,1-4-45 16,4-8-13-16,-2 0 50 15,-3-4-44-15,-1 2-8 16,-9-4-5-16,-4-2-9 15,0-6 20-15,-4-5-21 16,-8-5-2-16,-1-6-17 16,-5 0 19-16,-9 5-26 15,-6 9 13-15,-5 9-1 16,-2 10 2-16,-2 1 0 0,-8 6 9 16,2 0-13-16,-6 2 16 15,-4 4-11 1,-4 0 10-16,-5 4-5 15,-7 4-3-15,-1 6 9 0,-10 4-3 16,-2 6 3-16,-5 10 0 16,-5 12-15-16,-11 14 14 15,-4 18-61-15,-3 19-26 16,6 15-128-16,-18 72-120 16,33 91 4-16</inkml:trace>
  <inkml:trace contextRef="#ctx0" brushRef="#br0" timeOffset="143737.94">19795 14414 1482 0,'-2'-5'293'0,"0"5"-101"0,-1-1-81 0,3 1 49 0,0 0-26 0,0-4-37 16,3 1-46-16,3 2-27 15,3-4-10-15,9 0 10 16,2-2-24 0,7-3 0-16,-5 6 9 0,5 3 0 15,-7 1-9-15,-5 5 0 16,-3 1 1-16,-6 12 9 16,-4 7-10-16,-8 8 0 15,-8 10 2-15,-11 1-1 16,2 2-1-16,-9-6 3 0,6-10 8 15,1-6 26-15,0-6-28 16,8-6-8-16,1-2 22 16,9-6-23-16,7 0 1 15,7-4-7-15,11 4 14 16,13-2 19-16,13 2-27 16,10-8 7-16,2 0 5 15,0 2-11-15,-8-6 5 16,0 2-6-16,-6 2 11 15,-5-4 35-15,-8 2-28 16,-4 2-4-16,-12 0 11 16,-1 0 11-16,-10 4-15 15,0 0 33-15,-2-2-34 16,-2 2 61-16,2 0-70 16,0 0-11-16,0 0 0 0,0 2-1 15,0-2-5 1,2 4-133-16,7-2-230 0,34 6-205 15</inkml:trace>
  <inkml:trace contextRef="#ctx0" brushRef="#br0" timeOffset="156589.01">19817 14985 157 0,'0'0'902'0,"0"0"-727"0,-2 0-23 0,2 0-35 0,2 0 24 0,-4 0-44 16,2 0-47-16,0-4-4 16,0 4 29-16,0 0-45 15,0 0 2-15,0 0 16 16,0 0-23-16,0 0 28 15,0 0-50-15,0 0 12 16,0 0-2-16,0 0-7 16,0 0-6-16,0 0 0 15,11 14 1-15,-5-2 18 16,6 2-19-16,3-4 8 16,-1 2 10-16,1-2-17 0,4-2 10 15,-4-4 3-15,3 0 4 16,-3 2 15-16,3-4-24 15,3-2-8-15,-4 0 46 16,3-2-35-16,-5 0-6 16,6-4 13-16,-1 4-10 15,2-6 20-15,0 0-29 16,3 2 0-16,-2-4 7 16,0 2-7-16,-2-4 0 15,-1 6 1-15,-3-6-1 16,2 6 15-16,-2-8-15 15,-3 2 0-15,1 4 11 16,-3-2-11-16,-4 2 0 0,1-2 5 16,1 0-3-16,-4-6 25 15,0 2-11-15,3-4-15 16,1 0 32-16,0-4-31 16,-1 5-2-16,-2-1 0 15,0 0 6-15,-3 0-1 16,1 3-5-16,-3-6 0 15,0 1 11-15,0 0-11 16,5-2-10-16,-5 0 9 16,0 2 2-16,-2 0 3 15,0-2-4-15,-2 0 0 16,0 2 0-16,-7-2 0 0,5-4 0 16,-3 6 6-1,0-1-5-15,-2 12 17 0,3-9-18 16,-3 8 0-16,0-3 2 15,2 5-2-15,0-2-1 16,-1-2 0-16,-8 2-17 16,3-2 18-16,-5 1 0 15,-3 2 1-15,2 1 1 16,-6-2-1-16,5 2-1 16,-2-6 0-16,-3 6 8 15,3-6 13-15,-3 6-21 16,-2-2-2-16,-1 2-11 15,-3 4 13-15,0 0-5 0,-3 2-1 16,-2 2 12 0,1 0-1-16,-1 2-5 0,7-2 0 15,0 2 3-15,4-2-3 16,4 2-9-16,-2 0 9 16,1 4 0-16,-5 0 4 15,5 2-4-15,-3 0-3 16,1 2-13-16,3-2 16 15,-2 6-1-15,2-4-5 16,-1 4 6-16,1-4-5 16,0 2 5-16,2 4 0 15,0-2-13-15,1 7 13 16,2 4-7-16,-1 5 6 16,5 7 2-16,3 1-1 15,0 2 0-15,3 0-6 0,6-4 6 16,0 0 7-16,2-10-7 15,2-2 0-15,1 2 0 16,1-2 0-16,-1 1 0 16,2 3 0-16,2-6 0 15,1 0 0-15,2 0-6 16,1 0 6-16,5-2 0 16,-3-2 4-16,4 0-4 15,-1-2-1-15,4-6 0 16,0 2 1-16,-5-6-1 15,6 2 0-15,-7-2 2 16,3-2 0-16,-5 2-1 0,-1 0 0 16,6-6 0-16,-9 8 0 15,0-6-1-15,3 2 0 16,-2 0 1 0,-1 0-4-16,0-4 4 0,1 2-9 15,1-2 7-15,-4 0 2 16,-1-2 0-16,-1 2 0 15,1 0 0-15,0 0 12 16,0 0-12-16,-1-4-4 16,-2 4-2-16,3 0 6 15,-2 0 0-15,-1 0 0 16,5 0-29-16,-5 0 17 16,2-4-151-16,2 4-61 0,12-4-61 15</inkml:trace>
  <inkml:trace contextRef="#ctx0" brushRef="#br0" timeOffset="167290.17">21557 14373 1613 0,'0'-4'371'0,"-2"4"-116"0,2-1-65 0,0 1-110 0,2 0-52 16,-2-3 41-16,2 2 9 16,-2 1-9-16,2-3-15 15,4 1-45-15,7-6 27 16,9 2-36-16,16-2 9 16,6-2 11-16,5 4-20 15,1 2 0-15,-4 2 0 16,-6 2 8-16,-6 2-14 0,-14 2 6 15,-7 7-36-15,-18 8 36 16,-16 7-1-16,-17 11-49 16,-14 3-61-1,-6-6-6-15,2-6 90 0,10-8 8 16,10-4 10-16,12-8 9 16,8-2 0-16,9-2-16 15,10 4-30-15,13-2 34 16,5 2-15-16,17 0 27 15,9 2-20-15,7-4 19 16,2 4-10-16,-4 0 11 16,-4 4-1-16,-8-2 2 15,-9 0 20-15,-15-2-11 16,-10-2 1-16,-8-2 86 16,-7-2 20-16,-11 6 14 0,-11 0-32 15,-5 0-63 1,-4 1 52-16,0-6-55 0,2-1-32 15,5-4 32-15,4 2-33 16,0-2-20-16,6 3-17 16,1-2-197-16,4 7-125 15,-26 5-455-15</inkml:trace>
  <inkml:trace contextRef="#ctx0" brushRef="#br0" timeOffset="172173.02">16832 15055 2436 0,'-9'-6'500'0,"2"0"-263"0,-6-2-154 0,4 4-68 0,9 6-15 0,4 4-273 0,16 12-343 0,65 48-326 0</inkml:trace>
  <inkml:trace contextRef="#ctx0" brushRef="#br0" timeOffset="178390.03">18068 16276 1022 0,'2'-4'265'15,"0"2"-148"-15,10-2-25 0,-1-4-26 0,2 4-17 0,5 0 13 0,-5 2-34 0,-1-2 5 0,-1 4-1 16,-5 0-32-16,-3 0 28 16,1 0-19-16,-1 4 5 15,-3-2 44-15,0 6-22 16,-3 4 24-16,-2 2-9 15,1 4-37-15,-5 0 22 16,1 5-27-16,-4-1 6 16,1 0 43-16,-7 6-22 0,3-6-36 15,-1 4 21 1,1-4-21-16,1-8 46 0,3 4-37 16,2-6-7-16,5-2 13 15,1-6-6-15,6-4-8 16,-1 4-2-16,2-4 2 15,7 6 37-15,5-2-13 16,8-4-8-16,6 0 37 16,6-4-26-16,-3-2-11 15,5 2-17-15,-5 0 9 16,0-4 4-16,1-2-13 16,-5 2 0-16,0 2 2 0,-7 2-2 15,-5 0-11-15,-5 0 11 16,-5 4-72-16,-3 0-30 15,0 4-47 1,-2-4-76-16,-6 14-414 0</inkml:trace>
  <inkml:trace contextRef="#ctx0" brushRef="#br0" timeOffset="180122.72">21499 16076 1515 0,'-2'-2'306'0,"2"2"-105"0,0 0-132 0,0 0 5 0,2 0 32 0,-2-4-16 0,0 4 36 16,2 0-30-16,-2 0-25 15,5-4 55-15,-5 4-36 16,0 0-5-16,3 0 1 16,-3-4-25-16,0 4 10 15,0 0-41-15,0 0-20 16,0 0 47-16,0 0-56 16,2 0-1-16,-2 0 0 15,-2 4 1-15,-1 6-8 16,-4 6 7-16,0 2 0 15,3 4-8-15,2-4 10 16,4-8-4-16,0 2 2 0,5-2 0 16,2-2-3-1,2-2 3-15,2 2 0 0,1-4 0 16,6 0 1-16,2 2-1 16,3-14 2-16,2 6-2 15,-3-6 26-15,-2-6-26 16,-4 4 0-16,0-2 30 15,-9-2-29-15,-3-4 11 16,1-2 7-16,-4 0 1 16,-6 4 23-16,1 2-43 15,-3 0 2-15,-3 2 26 16,-6 6-28-16,1-6-2 16,-5 6-4-16,-2 6-11 0,-2-4 16 15,-3 8-56-15,2 2-38 16,0 6-29-16,5 2-230 15,-1 4-233-15,4 14-633 16</inkml:trace>
  <inkml:trace contextRef="#ctx0" brushRef="#br0" timeOffset="181656.43">23498 14580 1330 0,'0'-2'361'0,"0"2"-124"0,0-2-114 0,0 2-4 0,1 0-29 0,-1-2 6 16,0 2 39-16,0 0-50 15,0-4-28-15,0 4 6 16,0 4-19-16,0-2-14 16,3 6 9-16,-3 6 36 15,3 10 25-15,-1 4-64 16,3 4-36-16,-1 4 23 15,2 0-17-15,1-1-6 16,-3-5-29-16,4-2-185 0,-6-5-240 16,4 6-510-16</inkml:trace>
  <inkml:trace contextRef="#ctx0" brushRef="#br0" timeOffset="182090.08">23846 14650 1503 0,'-2'0'529'0,"2"0"-375"15,-3 2-76-15,-2 4-24 16,-3 8 14-1,-1 0 17-15,-1 8 2 0,4 2-49 16,4 1 34-16,4 1-56 16,4 2-10-16,4-9 21 15,5 2-18-15,1-7 11 16,-1-4 13-16,6-6-14 16,-6 0 55-16,5-4-47 15,-4-4 3-15,-3 0 10 16,5-2 5-16,-7-12-21 15,0 0 11-15,-3-4-14 0,-8-5 40 16,-4 0-47 0,-4 2-14-16,-5 5 2 0,-8 2 17 15,-1 2-19-15,-9 10-7 16,-3-2-65-16,-1 12-39 16,4 6-170-16,-3 6-275 15,-19 33-514-15</inkml:trace>
  <inkml:trace contextRef="#ctx0" brushRef="#br0" timeOffset="183072.84">23755 16080 857 0,'-3'0'1054'0,"0"-2"-772"0,-1 0-134 0,0 0-47 0,1-2-67 15,-3 4-10-15,-3 0 12 0,-7 0-18 16,-7 4 27 0,0 0 2-16,0 2 8 15,1 4 38-15,7 8-49 0,-1 4-19 16,5 8-5 0,11 2-20-16,9 4 9 0,9 2-9 15,6-2-24-15,4 5 18 16,6-1 7-16,-7 0-1 15,-9 0 0-15,-9 0 0 16,-7-8 15-16,-7-6-9 16,-10 2-4-16,-12-2 38 15,1-8-40-15,-6-4 0 16,8-10 13-16,9-4-6 16,3-10 53-16,8-8-7 15,8-4-43-15,8-16 43 16,7 0-37-16,10-4 4 0,4 0-2 15,1 6-11-15,-3 2 20 16,0 2-27-16,-2 5 0 16,-8 1-6-16,-3 6 6 15,-10 4-42-15,-3 10-126 16,-10 2-196-16,-46 10-321 16</inkml:trace>
  <inkml:trace contextRef="#ctx0" brushRef="#br0" timeOffset="183873">23360 17213 1983 0,'0'-4'379'0,"0"4"-34"0,4 0-202 0,8-4-88 15,10 0-40-15,9 0-15 16,6 2 61-16,6-6-47 15,-3 0-14-15,0 2 42 16,-4 2-15-16,-10 0-19 0,-5 4 11 16,-10 4-7-16,-10 4 14 15,-2 12-25-15,-10 14 23 16,-12 10 41-16,-1 6-46 16,-6 0-17-16,7-6-2 15,2-4 27-15,3-5-41 16,3-7 14-16,-4-6-126 15,3 0-165-15,-30 18-391 16</inkml:trace>
  <inkml:trace contextRef="#ctx0" brushRef="#br0" timeOffset="190623.25">10052 8388 1300 0,'0'0'267'0,"0"-2"-106"0,0 2-106 0,2-3-17 0,-2 3 11 15,0 0-5-15,0-1 14 16,0 2-5-16,0-1-35 16,2 0 75-16,-4 0-8 15,2 0-16-15,0 0-16 16,0 0-19-16,0 0 25 15,0 3-59-15,0-1 12 16,4 0 11-16,1 6-22 16,1 2 22-16,8 4-7 15,-3 2 10-15,5 4-1 16,5 2-25-16,0 4 0 0,4 0 30 16,1 0-22-16,3 4-8 15,3-1 0-15,1 3 9 16,0-3 0-16,-2 4-9 15,1-4 0-15,-3 4 4 16,-2-3-4-16,-4-2 0 16,0 0-1-16,-1-4 3 15,-4-6 8-15,0-2-10 16,-5 0 0-16,-1-6-3 16,-2 4 3-16,1-4-5 15,-1 8 4-15,-2 3 2 16,6 1 12-16,-5 3-13 0,0 4 0 15,0-5 16-15,2-2-16 16,-2-4 1-16,-3-4 7 16,-1 0-7-16,2-4 35 15,-1 2-35-15,5 0-1 16,-2 4 45-16,0 2-44 16,2-2 0-16,5 8-1 15,-5-2 9-15,0 2 3 16,1 0-12-16,-2-4 0 15,0 0 3-15,-1-4-3 16,-1-3 0-16,3 1-1 16,-1-3 7-16,-2 1-6 15,1-2 0-15,-1 3 2 0,2-5 2 16,-1 2-4 0,-1-1-1-16,2 2-14 0,1 1 30 15,-3-2-3-15,2 4-12 16,-1-2-12-16,1 4 4 15,4 0 8-15,-3-2 0 16,1 2-1-16,1-4 2 16,-5 2 6-16,6 2-7 15,4-2 0-15,-2 4 1 16,1 2-1-16,6 2 0 16,-3 2-6-16,5 3 14 15,-4 1-1-15,2-1-7 16,-7 2 0-16,8 1 1 0,-6-2 7 15,3 2-7 1,0-2 2-16,3-2 9 0,-3 2 10 16,3-2-22-16,0 0 0 15,-1-2 18-15,2 3-17 16,-2-2-1-16,4 0 19 16,-2-2-18-16,6 4 56 15,5-1-26-15,1 2 38 16,8 4 6-16,5-2-43 15,-2 2-8-15,6 2 10 16,-6-2-34-16,2 2 56 16,-3-2-46-16,-1 3 1 15,-1-3 41-15,2-3-35 16,-5 0 7-16,-4-3-18 0,0-2 9 16,-3 0 5-16,1 0-20 15,2 2 0-15,2 4 19 16,2 0-8-16,-4 0-10 15,5 6-1-15,-5-5 15 16,-3 1 5-16,-2 1-20 16,1-4 0-16,-5 1 9 15,0-6-8-15,-2 0-1 16,-5-4 0-16,3 0 11 16,-8 0-8-16,1-4-3 15,0 4-3-15,0 0 3 16,-1 4 0-16,1 0 12 15,5 2-12-15,-4 2 9 0,6-2-15 16,0 5 6 0,-1-3-2-16,1 0 2 0,1 2 2 15,1 4-1-15,0-4-1 16,-5-2 12-16,3 0-3 16,-6 0-9-16,8 0 0 15,-2 2 8-15,6 9 4 16,5-2-11-16,-1 6-1 15,4 1 12-15,-2 4 5 16,-1-2-17-16,2 0 0 16,-2 1 7-16,4-6-7 15,-2 4 0-15,1-8 0 16,4-2 7-16,-3-3 2 16,0-4-9-16,0-2-4 15,-2-2 4-15,0 0 0 0,-7 0 0 16,0 0 0-16,-2 0 6 15,-2 2 12-15,4 0-18 16,3 1-6-16,3 0 6 16,3 4 1-16,3-3 0 15,1-2-1-15,1-2 12 16,-3 0-4-16,-4-2-8 16,0 0-15-16,-9 0 15 15,0-2 10-15,-2-2-10 16,-5 2 0-16,3 0 8 15,-5 2-2-15,6 0-6 16,3 2-11-16,-2 1 11 0,6-2 11 16,-1 4-11-16,-3-1-6 15,6-2 6-15,-2 2 9 16,6 2-9-16,-1 0-8 16,-3-2 8-16,-1-2 1 15,-3-2-1-15,-2-6 0 16,-7 0 6-16,-3-2-3 15,0-4-3-15,-1 1-5 16,-5-2 5-16,-4 0 1 16,-3-5 0-16,-3-3-1 15,2 3 1-15,-5-4 1 16,0 2-2-16,2-2-5 16,-4 0 5-16,2 0 1 15,2 3 1-15,-2-2-2 0,4 2 0 16,-2-2 11-16,0 3-11 15,1-2-11-15,-1 0 11 16,0 4 9-16,0-3-5 16,0-2-4-16,0 3 0 15,-2-1 5-15,4-1-5 16,-2-1-3-16,-2 2 3 16,2-2 0-16,-2-1 11 15,0 3-11-15,0-6 0 16,-2 3 21-16,4 0-21 15,-2 0 6-15,-2 0-3 16,2-1 6-16,0 1 5 0,0 0-14 16,0 0 15-1,0 0 1-15,0 0-16 0,0 0 1 16,0 0-2-16,0 0 8 16,0 0-7-16,0 0 0 15,0 0 8-15,0 0-14 16,0 0 12-16,0 0-7 15,0 0 2-15,0 0 9 16,0 0-9-16,0 0-1 16,0 0 0-16,0 0 11 15,0 0-11-15,0 0 0 16,0 0-1-16,0 0 1 16,0 0 24-16,0 0-24 15,0 0 0-15,0 0-7 16,0 0 7-16,0 0 0 0,0 0-2 15,0 0 11-15,0 0-10 16,0 0 1-16,0 0 0 16,0 0 1-16,0 0-1 15,0 0-4-15,0 0 4 16,0 0 0-16,0 0 12 16,0 0-12-16,0 0 0 15,-2-9-29-15,-4 4-5 16,-5-6-86-16,-4 1-48 15,-3-8-291-15,-38-38-285 16</inkml:trace>
  <inkml:trace contextRef="#ctx0" brushRef="#br0" timeOffset="-124296.77">11912 13910 1074 0,'0'0'251'0,"0"0"-137"0,0 0-42 0,0-2-5 0,0 2-7 0,0 0 95 16,0 0-22-16,2 0-46 16,-2-2 9-16,2 2-13 15,-2-2-29-15,0 2 18 16,0 0-33-16,0 0 21 16,0 2-36-16,2-2-17 15,-2 0 31-15,0 0-37 0,3 2 4 16,4 4 1-16,-1 2-5 15,7 6 43-15,-1-4-28 16,1 6-14-16,3-3 38 16,-3 1-30-16,0 1-9 15,3-3 33-15,-2 2-33 16,-1-1 40-16,2-1-41 16,-3-2 0-16,1 2 14 15,3-5-13-15,-7 0-1 16,3-1 13-16,5-2-11 15,-5-3 43-15,5 2-45 16,1-1 0-16,-1-2 25 0,-2 2-10 16,6-4-14-16,-5 2-1 15,1 0 9-15,-1 0-4 16,3 0-5-16,-5-2 0 16,1-1-9-16,4 2 9 15,-3-3 0-15,-1-4 0 16,7-1 8-16,-2 0 1 15,2-1-9-15,-1-4 0 16,0 4 20-16,-2-5-20 16,1 4-14-16,-3-6 13 15,4 3 2-15,-6-2 4 0,5-2-5 16,-5 4 0 0,1-4 1-16,3 0-1 0,-7 0 0 15,-1-4-8 1,3 4 16-16,-10-4 1 15,1-2-9-15,-1-2 0 0,0 0 8 16,2 2-8-16,-2-5-1 16,0 6 1-16,1-1 0 15,-1 6 8-15,-4-3-8 16,0 3 0-16,-7 4 8 16,3 0-7-16,-5 0 0 15,2 0 12-15,-2-2-5 16,3 0 28-16,-6 0-36 15,6-2 10-15,-3-2 22 16,3 0-20-16,-4 0-2 16,1-2-7-16,1 4 11 0,-2 0 8 15,2 0-22 1,-3 0 0-16,2 5 18 16,0-1-13-16,2 0-4 0,-2 1-2 15,-3 3 14-15,2-4 22 16,-1 1-35-16,1 0 0 15,0 3 15-15,-1-1-7 16,1 5-8-16,-3-6 0 16,-3 4 15-16,1 2-11 15,-5 0-4-15,3-2 0 16,-2 4 2-16,-2-2-2 16,0 4 0-16,3-4-1 15,-1 4 10-15,-2 0-4 16,1 0-5-16,0-2-4 0,2 4 4 15,1 0 0 1,1-2 6-16,-2 4-6 0,-2-2 0 16,2 0 9-16,-2 0-9 15,0 2-13-15,-2 0 13 16,-1 0 0-16,-1 0 0 16,4 4-8-16,0-4 20 15,0 2-6-15,2-2-6 16,2 2-7-16,1-2 1 15,-3 2 6-15,5 2 0 16,-5 1 0-16,2-4 6 16,2 5-11-16,-3 2 5 0,1-2-1 15,1 4-1-15,-3-2 2 16,5 2-7-16,1 1 6 16,-3 2 1-16,4-1-12 15,1 3 12-15,0-3-11 16,5 0 10-16,1-1 1 15,2 5-9-15,0 3 9 16,2 3 0-16,0 0 10 16,2 4-10-16,0-4-2 15,0 0 1-15,2-4 1 16,-1 0-6-16,1-2 5 16,0 0 2-16,1-4 5 15,0 4-6-15,4 0-14 0,-1 4 14 16,6 2 0-1,-3 2 1-15,2-1-1 0,-1-1 1 16,0 0 11-16,-3-2-12 16,1-2 0-16,-2-4 0 15,1 0 0-15,-2-4-6 16,0-4 5-16,-1 0 2 16,1 4 5-16,1-4-6 15,4 6-2-15,-3-4 2 16,0 4 0-16,2-2 5 15,0-2-5-15,0 0 0 16,1-2 6-16,-2 4-6 16,4-3-9-16,-1-1 9 0,-2-1 0 15,3-3-5-15,-1 3 4 16,-1-2 2 0,-4 0 16-16,3 0-17 0,-1-1-6 15,-4 2 6-15,3 2 1 16,2-1-1-16,-2-1 0 15,0-2 7-15,4 4-10 16,5-2 3-16,-2-5-3 16,-1 3 3-16,6-1 1 15,-6-1 0-15,5 2-1 16,-6-4 0-16,5 2 6 16,-2-4-6-16,0-2-1 0,3 2 1 15,-3-2 7 1,6 0-6-16,-3 0-2 0,1-1 3 15,0-3 7-15,2 3-9 16,-2-1-2-16,2-5 2 16,0 4 6-16,-1-4 2 15,-1 0-8-15,2 0 0 16,-2 0 3 0,-2 2-3-16,-1-3-3 0,1 4 3 15,-2 0 0-15,1-2 6 16,-5 4-6-16,-4 0 1 15,0-2 2-15,2-4-3 16,-3-4 0-16,0 4 11 16,1-8-11-16,-3 0 0 15,1-2 0-15,2 2 7 0,-7-2 2 16,3 4-9 0,-5-2-4-16,2 0 4 0,-2 0 1 15,2 0-1-15,-2-1 0 16,0 6 7-16,0-4-4 15,0 5-3-15,0 0-4 16,0 0 4-16,0 4 0 16,-2 1-1-16,2-2 0 15,-4 3 2-15,1-6-7 16,1 0 6-16,0 0-8 16,-1 0 8-16,-4 4 0 15,3-2 6-15,2 2-12 16,-2 2 12-16,2-2-15 15,-1 2 9-15,-1-4-13 16,-1 4 13-16,2 0 0 0,-1-2 7 16,-4 2-16-16,3 0 18 15,1 0-4-15,2 2-5 16,-3 0-3-16,0-2 2 16,1-2 2-16,-3 1-1 15,3-5 0-15,-4 5 0 16,0-4 21-16,2 3-21 15,-1-2-11-15,1 5 11 16,0 0 0-16,-2-1-9 16,3 2 3-16,-1-2 3 0,-3 1-9 15,-2 0 12 1,0 1-1-16,-1 1 1 16,3-4 0-16,-1 1 1 15,-2 3-1-15,-1-6 1 0,2 5-19 16,-7 0 18-16,5-4-6 15,-3 4 6-15,-1-2 6 16,3 0-4-16,1 0-2 16,-3 2 0-16,3-2 6 15,-1 2-6-15,1 0-13 16,2 2 13-16,1 0-18 16,0 0 4-16,-1 2-7 15,-1 0-27-15,3 0 47 16,-1 0-48-16,-4 0 9 0,3 2 17 15,-1-2 22-15,-3 2-14 16,0-2 15-16,3 0-2 16,-4 2-29-16,3 2 19 15,-2 0-24-15,-1-2 35 16,1 2-5-16,-1-2-1 16,0 2 7-16,3 0 0 15,0-2 15-15,1 0-15 16,1 0-9-16,3 0 9 15,-2 0 1-15,-1 2 0 16,3 0-1-16,-4 0 6 16,1 4-19-16,-2-4 13 15,1 2-19-15,2 0 18 16,0-2 1-16,1 0-7 0,3-2 6 16,2 2 1-16,-1-2 3 15,3 0-3-15,0 0-9 16,-1 0 9-16,1 2 0 15,-3-4 8-15,3 2-8 16,0 0 0-16,2 2-4 16,0-2 4-16,-2 4-20 15,-5-2 19-15,5 0 1 16,-2 0 0-16,2-2 0 16,-1 2 0-16,1 0 7 15,-3-2-7-15,5 0 0 16,-2 0 1-16,2 2-1 15,0-2 0-15,-2 2-1 16,0 0-2-16,0 0-12 0,-1 4 15 16,1-2-33-16,0 0 27 15,0-2-9 1,2 0 15-16,0-2-9 0,0 0 9 16,-2 2 0-16,-5 2 0 15,2 2-3-15,3-2 2 16,0 0 1-16,-3 2-1 15,3-2-8-15,-2 4 4 16,2-2-16-16,0-2 15 16,2 0-12-16,-3-1 18 15,3 2-11-15,-3-1 10 16,1-2-4-16,2 1 5 16,0-3 0-16,0 0 0 15,0 1-6-15,0 3 6 16,0 0 0-16,-2 0 8 0,2-2-8 15,-2-2 0-15,2 0-9 16,0 0 9-16,0 0-11 16,0 0 11-16,0 0 0 15,0 0 8-15,0 0-8 16,0 4 0-16,0 0-3 16,0 2 3-16,-4-2-5 15,4 3 5-15,0-3 0 16,-3-3 10-16,1 5-10 15,0 1 1-15,0 1-1 16,0-2 0-16,2-1-9 16,0-1-6-16,0 5-33 15,0-1-45-15,0 0-20 0,0 4-89 16,0-4-2 0,-5 10-442-16</inkml:trace>
  <inkml:trace contextRef="#ctx0" brushRef="#br0" timeOffset="-120912.39">12404 13914 1340 0,'-6'-4'1381'0,"4"0"-1088"0,-5-4-83 0,2 4-126 0,5 2-59 0,0 2-25 0,3-2 2 15,-1 2-5-15,-2 0 3 16,2 0-14-16,-2 2 7 15,0-4 2-15,3 4-25 16,-6-2 2-16,3 0-10 16,0 2 20-16,0-2 12 15,0 0-31-15,-2 0-7 16,2 2-76-16,-2-2-118 16,-2 4-223-16,-23 10-295 15</inkml:trace>
  <inkml:trace contextRef="#ctx0" brushRef="#br0" timeOffset="-106112.18">15631 10706 255 0,'-2'0'1193'0,"2"0"-1017"0,0 0-58 0,0 0-52 0,0 0-34 0,2 0 55 0,-2-2 13 16,0 2-40-16,0 0 8 16,2 0-13-16,-4 0 31 15,2 0-70-15,0 0-1 16,0 0 8-16,0 0-23 16,0 0 9-16,0 0-18 15,0 0 18-15,13 6-5 0,-2 4 11 16,5 0-14-16,2 4 22 15,2-2-17-15,-3 0-5 16,2-4 5-16,0 0 4 16,-1 0 4-16,7-6-8 15,-3-2-5-15,5-4 10 16,-1-2-10-16,3-2-1 16,3-2 1-16,1-4 0 15,0-4 54-15,-2-4-55 16,1 2 14-16,-1-4 38 15,-4-7-19-15,-5 4-12 0,-2-1 12 16,-6-3-13-16,-4-1 58 16,-3 0-39-16,-2 0-5 15,2 2 13 1,-7 2-10-16,0 2-7 0,0 4 6 16,-5-2-19-16,1 0 50 15,-2 2-50-15,2-3-4 16,-4 2 10-16,-1-5-16 15,-7 0-1-15,3 2-6 16,1-3 12-16,-5 1-7 0,3 4-5 16,-3 2-22-1,-6 4 21-15,1 0-4 0,-6 2 5 16,-7 4 0-16,-4-2 0 16,-1 4 2-16,-5 0-2 15,3 6 0-15,2 2 6 16,-3 0-5-16,3 2-1 15,-2 0 0-15,4 0 0 16,0 0 8-16,7 0-8 16,-3 4 0-16,-1-2 2 15,2 2-1-15,1 4-2 16,-1-2 1-16,2 4 0 16,2 4-8-16,6 0 8 15,-4 0-15-15,7 4 15 16,-4 0-8-16,4 6 2 15,-1 4 6-15,6 4 0 0,-1 7-11 16,6 7 11-16,5 6-7 16,5 6 6-16,7 6 2 15,6 0 0-15,5-6-1 16,9-1 0-16,4-9-9 16,9-6 9-16,3-4-7 15,3-8 6-15,3-4 1 16,-5-4-6-16,-1-6-85 15,-3 0-136-15,-6-6-113 16,21 6-430-16</inkml:trace>
  <inkml:trace contextRef="#ctx0" brushRef="#br0" timeOffset="-95045.95">16348 9982 1794 0,'0'0'240'0,"0"0"-167"0,0 0-38 0,0 0-29 0,0 0 85 0,2 0-43 0,-2 0 9 15,0-2-4-15,0 2-34 16,0 2 35-16,-2-2 11 15,2 0-16-15,0 0 59 16,0 0-72-16,0 0-22 16,-2 16 23-16,0 4 7 15,-5 6-4-15,1 4-13 16,0-2-26-16,4-2 45 16,0-1-46-16,2-6 0 15,0-5 2-15,0 0-2 16,0-2 0-16,2 1 0 15,-2-5 0-15,2-1 0 16,-2-4 0-16,4-3 0 0,-4-3 4 16,2-1-4-1,2 1-1-15,7-4 1 16,9-8 12-16,14-10 62 0,10-7-74 16,5-8 10-1,5 0 5-15,1-4-6 0,3 2-3 16,-2 0-6-16,2 4 12 15,-5 4 35-15,-1 3-41 16,-12 7 0-16,-9 8 19 16,-14 6-8-16,-3 4-2 15,-10 2 13-15,-4 4-27 16,3-2 82-16,-3 2-73 0,0 0-8 16,0 0 35-16,2 0-14 15,-2 0-10-15,0-2-8 16,0 2 5-16,0 0 23 15,2 0-33-15,-2 0 0 16,0 0 6-16,-2 0 0 16,2 0-5-16,0 0-1 15,0 0 11-15,2 0 7 16,-4 0-18-16,2 0 0 16,0 0 6-16,0 0-5 15,0 0 7-15,0 0-8 16,0 0 10-16,0 0 5 15,0 0-15-15,0 0-3 16,0 0 3-16,0 0 9 16,0 0-8-16,0 0-1 0,0 0 6 15,0 0 13-15,0 0-19 16,0 0 0-16,0 0 0 16,0 0 2-16,0 0 4 15,0 0-12-15,0 0 13 16,0 0 4-16,0 0-11 15,0 0-8-15,0 0 8 16,0 0 1-16,0 0-1 16,0 0 0-16,0 0 0 15,0 0 11-15,0 0-11 16,0 0 0-16,0 0-1 16,0 0 1-16,0 0 0 15,0 0 0-15,0 0 1 16,0 0 5-16,0 0-6 15,0 0 0-15,0 0-1 0,0 0 1 16,0 0-1-16,0 0-5 16,0 0 12-16,0 0-5 15,0 0-1-15,0 0 0 16,0 0 3-16,0 0-3 16,0 0 0-16,0 0-1 15,0 0 1-15,0 0 11 16,0 0-11-16,0 0-9 15,0 0 9-15,0 0 0 16,0 0 1-16,0 0-1 16,0 0 1-16,0 0 7 0,0 0-8 15,0 0-24 1,0 0-62-16,0 0-421 16,-5-46-802-16</inkml:trace>
  <inkml:trace contextRef="#ctx0" brushRef="#br0" timeOffset="-88978.51">12024 11221 1692 0,'-5'-2'464'15,"5"2"-335"-15,0 0-66 0,0 0 14 16,-2 0-71 0,4 2 7-16,-2-2 8 15,0 0-3-15,5 0 20 0,-3 0-38 16,0 2 0-16,2 2 38 15,3 2-20-15,-1 4 21 16,4-4-5-16,1 2-25 16,-1 0 29-16,0 0-38 15,3 0 1-15,7 4 31 16,-5-4-32-16,6 2 0 16,-1-3 19-16,3-6-11 15,-4 1 40-15,2-4-21 16,-4-2-15-16,5 0 55 0,-3-4-59 15,-2 5 1 1,1-1-5-16,-1 0-2 16,2-1 16-16,1-1-18 0,2-2 0 15,2 0 3 1,1-2-3-16,0 0-1 16,-2-4-7-16,-2 2 8 0,-1-2 12 15,-2 2-12-15,0-2 0 16,-4 0 8-16,-1 2-7 15,0-4-1-15,-5 4 6 16,0-4 0-16,-2 0 9 16,-2 2-15-16,5-4 0 15,-7 6 9-15,4-2-9 16,-4 0-2-16,0 4-4 16,0-4 12-16,-2 3 0 0,0 0-6 15,-2 0 0 1,0-3 6-16,-4 0-6 0,4-1-4 15,-6 0 2-15,1-1 4 16,3 2 1-16,-3 2-3 16,0 0 0-16,-2 2-2 15,-2-4 2-15,1 6-1 16,0-6 0-16,-1 4 1 16,-5-2 12-16,1 2-12 15,-3 2 0-15,3-4 7 16,-1 4-7-16,3-2 0 15,-1 2-1-15,3 2 3 0,-5-4 1 16,3 2-3 0,-1 2 0-16,-1 0 7 0,2-2-7 15,1 2 0-15,1 4-1 16,-1-2 1-16,0 1-5 16,1-2 5-16,-3 1 0 15,3 2 5-15,3-2-5 16,-4 0 0-16,1 2 0 15,2 0 6-15,2-4 2 16,-2 3-8-16,3 2 0 16,-1 1-15-16,-4-3 15 15,2 3-13-15,-2 0 12 16,-1-1 2-16,2 1 2 16,1 0-3-16,2 0 0 15,0 0-3-15,1 1 3 16,-3-1-1-16,2 0 1 15,0 3 0-15,1-3 3 0,-1 0-3 16,1 0 0-16,-8 0-6 16,5 1 6-16,1-1 0 15,-2 3 0-15,1-1 1 16,1-2-4-16,-1 4 3 16,-3-2 0-16,4 1 3 15,-2 0-3-15,4-2-9 16,-3-1 8-16,2 5 1 15,-2-1-6-15,-4 1 6 16,2 2 0-16,-3-1 3 16,-1 0-3-16,3 2-1 15,2-2 0-15,-1-2 2 16,-1 0-3-16,3 2 2 0,1 0 0 16,-2-2 0-1,-1 0 0-15,3 0-5 0,-2 4 4 16,4-2 2-16,-1-2 5 15,3 2-6-15,-3 2 0 16,-2-2-1-16,4 0 1 16,-1 4-13-16,0 0 7 15,1 0 6-15,-4 4-5 16,4 0 5-16,-1-2 0 16,2 2 15-16,-1-4-15 0,1 3-10 15,-1-4 9 1,2 0 1-16,1-2-3 0,2 1 3 15,0 0 0-15,2 5-10 16,-2 2 10 0,5 2-6-16,0 2 6 0,2 3 0 15,-1 3 9-15,0-3-9 16,1-2 0-16,0 0 2 16,0-8-2-16,-3 2 0 15,5-2-2-15,-2 0 2 16,6-2 0-16,-4 4 0 15,3-2 0-15,-2 2 3 16,3-2-3-16,1 0-1 16,-1-2 0-16,3 0 1 15,-5-4 3-15,1-2-3 0,1 3 0 16,-2-2-6-16,0-3 6 16,2 2 0-16,3-2 0 15,-1 3 9-15,4-4-1 16,-4 1-8-16,3 0 0 15,1-4-3-15,0 2 3 16,1-2-10-16,-3-2 9 16,4 2 2-16,-6 0-1 15,1 0 0-15,2 0 0 16,-3 0 7-16,6-3-7 16,-6 0-1-16,1 3-6 15,3-2 7-15,-3-2-3 16,2 2 3-16,-2-6 0 15,-2 6-11-15,1 0 11 0,-5-4 0 16,4 4-1-16,-1 2 3 16,-2-2-2-16,1 0 0 15,-1-2 0-15,3 0 1 16,-4-2-1-16,1 2 0 16,-3-2-6-16,0 2-13 15,-1 2 18-15,-3 0 1 16,0-2 0-16,4-2 3 15,-4 2-2-15,3 0-1 16,-3-2 0-16,2 0 9 16,-1 2 9-16,-2-4-18 15,-1 0 0-15,0 0 14 16,0 0-14-16,-2 2 0 16,2-4-1-16,-2 4 2 0,0-1-1 15,3 2 0 1,-6-1 0-16,1 0 2 0,0-5-2 15,0 2-1-15,0-4 1 16,-4 0 0-16,2 1 3 16,-2-3-3-16,-1-1 0 15,1 0-6-15,-2-4 6 16,0 0-7-16,-3 2 6 16,-1 0 1-16,3 4 9 15,3 6-9-15,2 4 0 16,-1 0-5-16,-4 2 6 15,4 0-1-15,1 2 0 0,0-2 6 16,2 0 0-16,-3 2-6 16,0-4 0-16,1 0 5 15,-3 2-5-15,1 0-9 16,4 2 8-16,-3 0-26 16,1-2 21-1,0 4-73-15,-2-2-16 0,2 2 25 16,0-2-47-16,-1 2 19 15,-1 2-71-15,1 0-55 16,-2 2-41-16,-14 4-749 16</inkml:trace>
  <inkml:trace contextRef="#ctx0" brushRef="#br0" timeOffset="-86328.63">16354 10469 1442 0,'0'0'265'0,"0"0"-169"0,3 0-22 0,-3 0-38 16,0-2 51-16,3 2-45 16,-3 0-17-16,6 2 31 15,1 0-5-15,5-2 10 16,7 2-1-16,3-2-28 0,2 0 70 15,10-2-68 1,6 0 11-16,9-4 0 0,7-2-16 16,6-8-8-1,5-2-6-15,7-2-8 0,-1 2 28 16,5 0-35-16,3-2 0 16,-6 2 4-16,5 2-4 15,-2-1-8-15,-2 2 8 16,-2 3 0-16,-8-2 11 15,1 1-11-15,-2 2-6 16,-1 0 6-16,1 0 6 16,0 3-5-16,-6-2-2 15,5 3 2-15,-9 1 1 16,-2 2-2-16,-1 0-9 16,-6-2 9-16,-1 4-1 15,4 0-4-15,2 0 4 16,9 0 2-16,7 1 6 0,9-3-7 15,2-1 0-15,0-1 0 16,-5 3 0-16,-2 0-1 16,-4 2 0-16,-1 1 1 15,-2-3 5-15,3 3-5 16,2 0-9-16,4 0 8 16,-1-2 1-16,1 2 0 15,1-2-1-15,-5 2 2 16,-2-2 5-16,-1 0-6 15,-3 2 0-15,1 0 0 0,-6-3 0 16,0 3 8-16,0-3-16 16,-6 3 20-16,1-2-13 15,0 2 1-15,5-2 0 16,3 2 4-16,7-2-3 16,1 0 0-16,8 0-1 15,-2 0 0-15,-3 0 20 16,-6 2-20-16,-3 0 0 15,-5 2 6-15,-8-2-5 16,4 2 17-16,-7-2-18 16,-7 0 14-16,-11 0 16 15,-6-2-23-15,-10 2 16 16,-7 0 34-16,0 0-14 0,-2 0 5 16,-4 0-9-16,2 0-27 15,-4 0 59-15,2 0-70 16,0 0 0-16,0 0 23 15,-4 0-24-15,-2 0-3 16,4-2-154-16,-7-2-184 16,-4-8-147-16,-51-26-435 15</inkml:trace>
  <inkml:trace contextRef="#ctx0" brushRef="#br0" timeOffset="-86029.07">20802 9837 1419 0,'2'0'595'0,"3"3"-545"0,5 3-43 0,11 2 26 0,4 3-10 0,6-2-7 0,2 4 7 16,3-2-17-16,1 3 39 15,-6-2-36-15,2 0-3 16,-3 0 43-16,-8 2 16 15,1-2 13-15,-12 4-2 16,-5 4-19-16,-6 8 57 16,-8 4-57-16,-11 12 9 15,-4 0-1-15,-9 2-35 16,-1 1 1-16,0-9-31 16,-2-6-24-16,9-8-66 15,8-8-398-15,7-22-552 0</inkml:trace>
  <inkml:trace contextRef="#ctx0" brushRef="#br0" timeOffset="-85527.77">21949 9593 2224 0,'-4'-2'255'0,"2"2"-124"0,-5 0 8 0,7-2 8 0,3 2-70 15,-1 0-26-15,2-2 4 16,7 0-54-16,11 2-1 16,7-2 12-16,11 2-12 15,3 0 3-15,1 0-3 16,-4-2 0-16,-3 2 5 16,-9 2-5-16,-8 0-11 15,-4 4 11-15,-5 4-6 16,-5 4-10-16,-1 10 16 0,-5 14 0 15,-7 12-3 1,-8 6 3-16,-5 7-9 0,-1-3 9 16,0-2 10-16,0-6 14 15,1-4-24-15,5-8 0 16,1-8 2-16,-1-6-2 16,3-7-15-16,3-4-87 15,3-8-249-15,4-32-386 16</inkml:trace>
  <inkml:trace contextRef="#ctx0" brushRef="#br0" timeOffset="-85111.76">22778 9629 2032 0,'-10'4'247'0,"-2"0"-196"0,-15 12-51 0,3 0 56 0,-5 4-26 0,4 2 19 0,5 0-28 16,11 1-9-1,9-1-24-15,9-3 8 16,14 2 4-16,6-3 6 15,8-7-6-15,3 3 0 0,-1-6 10 16,-4 1-9-16,-13 0 22 16,-4 0-23-16,-11 3 0 15,-7-2 46-15,-5 6-40 16,-6 4 17-16,-9-2-5 16,-2 4-12-16,-4-4 1 15,-6-2-7-15,0-8-55 16,-1-4-104-16,0-6-295 15,-22-34-447-15</inkml:trace>
  <inkml:trace contextRef="#ctx0" brushRef="#br0" timeOffset="-84910.99">22818 9621 1837 0,'12'-4'242'16,"3"0"-130"-16,14 2-17 16,9-2 40-16,-3 2 36 15,2 2-102-15,-2-2-11 16,1 2-26-16,1-2-22 16,-3-2-10-16,2-4-163 15,35-26-497-15</inkml:trace>
  <inkml:trace contextRef="#ctx0" brushRef="#br0" timeOffset="-83877.25">21756 10648 1473 0,'-2'0'802'0,"2"2"-691"16,2-1-66-16,4 6-18 15,5-1 34-15,7 6 8 16,14-4 18-16,7 0 17 16,13-4-86-16,15-4-12 15,5 0 12-15,7-4-6 16,6-6 29-16,-1 2-41 16,5-6 0-16,0 0 30 15,1-3-30-15,-3-2 0 16,-4-4 10-16,-4-3-9 15,-5-2 9-15,-5-10-10 0,-4-8 0 16,-1-10 1-16,3-12-1 16,-5-4-1-16,-2 0 1 15,-2 1 6-15,-12 3 1 16,-9 10-7-16,-10 4 0 16,-10 4 32-16,-10 7-20 15,-4-2-12-15,-6 2 31 16,-6-1-19-16,-4-2 39 15,-1 0-51-15,-1 0 1 16,-3 0 37-16,3 6-38 16,-3-2 0-16,-6 2 0 15,-1 5 1-15,-4-3-2 0,-4 6-1 16,-8 2-4 0,1-2-16-16,-5 4 22 15,-1 0-21-15,-6 2 20 0,-4-2 1 16,1 3-3-16,-5-3 3 15,-10 9 0-15,-3-2 5 16,-7 3-5-16,-2 2 0 16,3 9-2-16,6 0-14 15,7 7 5-15,10 2 1 16,8 3 10-16,7 0 1 16,-1 8-1-16,-4-2 0 15,0 7-10-15,1 3 10 0,1 1 3 16,2 0-3-1,-1 0 0-15,3 0 3 16,2-2-3-16,5 0-9 0,2-2 9 16,4 0 0-16,0 2 6 15,-2 4-6 1,0 4 0-16,-6 8-9 16,-6 10 9-16,-1 12 0 0,0 7 7 15,-3 5-6-15,5 2 6 16,5 8-7-16,6-2 0 15,13-3-14-15,9-5 14 16,14-6-1-16,13-4 1 16,13 0 0-16,11-4 12 15,10-3-12-15,11-5 0 16,7-6 18-16,3-12-16 0,8-8-2 16,-2-10 9-1,7-10-9-15,-1-6 0 0,-5-8-38 16,-2 2-209-16,88-36-278 15</inkml:trace>
  <inkml:trace contextRef="#ctx0" brushRef="#br0" timeOffset="-81761.31">22656 8787 1746 0,'0'0'221'0,"0"0"-173"0,0 0 7 0,2-4-34 0,0 2 20 0,0 0 65 16,3-1-34-16,-1 0 29 15,1 1-52-15,2-2-29 16,3-5 59-16,2 2-16 15,1-4-6-15,10-3-4 16,-2-4-34-16,9 3 59 0,3-10-39 16,5 2-30-16,4-5 45 15,5-3-31-15,2-1-23 16,2-4 0-16,-3 6 15 16,-4 2 36-16,-4 4-51 15,-9 6 0-15,-4 1 17 16,-11 10-11-16,-5 1-6 15,-5 1 0-15,-4 4 1 16,0 1 20-16,-2 0-21 16,0 0-15-16,6 0 1 15,-5 0 14-15,2 0-12 16,-1 0 5-16,0 1-85 16,0-1-32-16,-2 3-118 0,-2-3-79 15,0-3-19-15,-29-10-262 16</inkml:trace>
  <inkml:trace contextRef="#ctx0" brushRef="#br0" timeOffset="-81528.02">23171 8283 856 0,'0'0'831'16,"2"-1"-708"-16,4-3-39 16,5 0-57-16,5 0 5 15,0 1 32-15,8 1-29 16,-1 2-2-16,3 2 28 15,-4 2-40-15,3 4 68 16,-7 6-44-16,-3 0-21 16,-3 7 36-16,-6 5-29 15,-4 3-5-15,-4 0 1 0,-4-1-27 16,-6 0 41-16,-7 0-41 16,-4-2-6-16,-4 4-57 15,0-8-278-15,-8-10-1384 16</inkml:trace>
  <inkml:trace contextRef="#ctx0" brushRef="#br0" timeOffset="-79925.58">23736 7922 1612 0,'-2'21'192'0,"-2"1"-119"0,0 20-29 0,1 6-23 0,1-2-14 16,4 2 22-16,1-6-29 15,1-4 0-15,-2-2 3 16,-2-9-3-16,-2-12-63 15,-2-4-12-15,-1-9 16 0,0-7 43 16,1-13-22-16,-5-5 38 16,5-12 11-16,1-11 61 15,6-8-32-15,1-6-22 16,7-6 9-16,3-4-27 16,7-1-8-16,6 5 8 15,14 14 0-15,5 10 1 16,1 16 14-16,-5 16 28 15,-6 8-43-15,-11 12 42 16,-12 14-42-16,-8 14 0 16,-12 10 32-16,-9 7-25 0,-11-1-2 15,-6-3-5 1,-5-8 0-16,5-9 22 16,0-10-21-16,4-10 1 15,8-4 38-15,7-4-10 0,8-4 5 16,8-2-34-16,0 0 17 15,6 2-36-15,3 0 44 16,5 6-25-16,5 4 43 16,4 4-23-16,4 2-14 15,2-2-7-15,-6 2 18 16,4-2-36-16,-4-4-58 16,29 8-434-16</inkml:trace>
  <inkml:trace contextRef="#ctx0" brushRef="#br0" timeOffset="-79544.75">24264 8109 1505 0,'9'-2'253'0,"3"0"-124"16,12 0-19-16,-4-4-7 0,2 0 13 0,-3-2-41 16,-9-2-23-16,1 0-28 15,-10 0-23-15,2-2 48 16,-9 6-49-16,-7 0-39 0,-3 3 39 16,-11 6 10-16,-6 5 5 15,-3 8 0-15,-1 4-6 16,3 4 32-16,10 0-41 15,11 0 0-15,3-4 4 16,10 2-4-16,5-2 0 16,6-2 0-1,5-1 2-15,4-6 32 0,6-4-34 16,10-2-52-16,4-7-196 16,65-34-265-16</inkml:trace>
  <inkml:trace contextRef="#ctx0" brushRef="#br0" timeOffset="-79261.89">24608 7971 1461 0,'-3'4'383'0,"-1"2"-232"16,-11 3-128-16,1 8 25 15,-4 5 57-15,-2 2-30 16,7 0-11-16,3 0-55 16,6-2-1-16,8-4 11 15,6 0-19-15,3-4-7 16,10-8-10-16,3-2-73 16,10-4-25-16,-1-6-76 15,3-8-127-15,-5-2-238 16,30-42-235-16</inkml:trace>
  <inkml:trace contextRef="#ctx0" brushRef="#br0" timeOffset="-78577.46">24790 8007 619 0,'-7'-2'959'0,"1"2"-827"15,-10 2-30-15,-3 4-21 16,-6 6 14-16,-2 6-25 16,0 4-38-16,8 4-32 15,3 0 60-15,7-4-60 16,7-4 0-16,4-2 6 0,2-8 3 15,1 2 16 1,1-6-17-16,6-4 7 0,1-2 69 16,3-6-84-1,5-4 0-15,0-4 27 0,1-6-22 16,-4 0-5-16,-2 0-41 16,-10 4 19-16,-4 4 2 15,-4 6 16-15,2 2-26 16,-2 4 15-16,0 2 13 15,2 6-16-15,0 0 2 16,2 2-13-16,0 4 14 16,2-2-3-16,3-4-18 15,3 0-5-15,3-10 41 16,3 0 15-16,-3-6-15 16,5-6 1-16,-5-6 29 15,-3 0-24-15,2-2-5 0,-3-3 7 16,-5-2-2-16,1-3 28 15,-3-7-2-15,-4-1 5 16,-1 2 50-16,-1 0-57 16,0 8 9-16,-3 6 36 15,0 10-15-15,4 8-13 16,1 4-47 0,0 4-29-16,-2 14 22 0,-5 10-5 15,3 12 7-15,-2 10 5 16,8 6 9-16,8-6 8 15,1-7-17-15,3-4 0 16,7-6 17-16,-5-5-17 16,1-10 0-16,-2-6 4 0,-4-4 8 15,-2-6 12-15,-1-2-12 16,1-8-10-16,7-2 77 16,-6-10-38-16,-1-6-11 15,-5-2 15-15,-4 2-14 16,-3 6 7-16,1 11-38 15,0 8 0-15,2 4-29 16,-8 12 5-16,-5 13 8 16,-3 12-34-16,-29 78-454 15</inkml:trace>
  <inkml:trace contextRef="#ctx0" brushRef="#br0" timeOffset="-64720.46">15818 11059 232 0,'0'2'737'0,"0"-2"-492"0,0 0-74 0,-2 0-59 0,2 0 77 0,0 0-82 0,0 0-50 0,0 0 33 0,0 0-33 0,0 0-15 15,0-2 33-15,0 2-63 16,0 0 58-16,0 0-40 15,0 0-12-15,0 0 29 16,0 0 4-16,0 0-2 16,0 0 26-16,0 0-24 15,0 0 23-15,0 0-28 0,0 0-19 16,0 0 20-16,0 0-31 16,0 0-4-16,0 0 1 15,0 0-12-15,0 0 34 16,0 0-35-16,0 0 0 15,20-4 24-15,-5 0-1 16,6-4 2-16,8-2 6 16,2-8-30-16,0-3 44 15,0-2-45-15,0-2 0 16,-2 1 2-16,-7 5-2 16,-6 8-1-16,-10 4 0 15,-1 7-55-15,-7 1 35 16,-3 3-63-16,-8 9 44 0,-7 5 32 15,-11 5-7-15,-5 5 7 16,5 3 7-16,0-11 2 16,4 0 18-16,11-6-19 15,5-6 0-15,3-4 0 16,8-4 1-16,4-2-1 16,-2 0 0-16,7-2-8 15,7-6 8-15,11-4 1 16,4-8-1-16,0 0 17 15,2 0-7-15,-6 0-8 16,-5 3 2-16,-2 1 7 16,-9 6 11-16,-5 8-22 0,-6 4-17 15,-3 3 17 1,0 4 15-16,-8 5-14 0,-7 9-1 16,-4 4 12-16,0 1 14 15,1-8-26-15,6-7 1 16,11-7 25-16,4-4-26 15,2-4-10-15,9-4 1 16,7-10-38-16,11-8-77 16,73-69-468-16</inkml:trace>
  <inkml:trace contextRef="#ctx0" brushRef="#br0" timeOffset="-58322.84">16215 10565 1486 0,'0'0'303'0,"0"-1"-170"0,0 1-56 0,0-3 22 0,0 3-18 16,0 0-3-16,0 0-2 16,0-1-25-16,0 1 54 0,0 0-36 15,0 0-10 1,0 0 38-16,0 0-55 0,0 0-13 16,0 0 4-1,2-3-27-15,2-1 7 0,6-3-13 16,16-6 0-1,5-5 18-15,10-2-18 0,5-2 0 16,5 0 6-16,2-4-5 16,1 2 18-16,8 0-19 15,1-2 0-15,5 2 4 16,7-2-4-16,3 0-3 16,4-2-3-16,5-1 12 15,6-4 0-15,3-3-6 16,2-3 0-16,-2-1 9 15,-1 4-9-15,-5-2-6 0,-3 4 5 16,-5 4 2-16,-6-1 16 16,0 4-17-16,-7 4 0 15,-5 1 0-15,1 0 1 16,-1 2-1-16,3-2 0 16,3 2 0-16,-1-2 10 15,2 0-10-15,1 2 0 16,-6 2 8-16,1 6-8 15,-3-2-8-15,3 6 7 16,-4-4 2-16,-1 6 1 16,-4-2-2-16,0-2 0 15,-6 2 18-15,-2 0-18 16,-3-2 0-16,0 4 13 16,0-2-13-16,5-1 33 0,-2 4-33 15,2-3 0-15,4-2 17 16,4 2-11-16,-2 0-5 15,-3-3 14-15,1 6-13 16,-5 1 32-16,-7 0-34 16,-1-5 6-16,-7 5 26 15,-1-1-25-15,-1-4 14 16,1 1 3-16,1 1-23 16,-1-1 37-16,-4-2-38 15,0 2 0-15,2 1 40 16,-5-5-39-16,3 4 6 15,-4-2-3-15,6 2 4 16,0-2 12-16,4-4-20 16,-8 4 0-16,2 0 18 0,-2 0-17 15,-5-2-1-15,1 2 10 16,1-4-9-16,-3 2 28 16,4 0-29-16,-6 2 0 15,2-2 21-15,-3 6-21 16,-5 0 0-16,-1 2 0 15,-5-2 6-15,0 4 6 16,0-2-12-16,0 2 0 16,2-2 21-16,3 0-21 15,3-4 0-15,-3 2-1 16,1 0 3-16,3 0 7 16,-5-4-9-16,-1 3 0 0,1 2 8 15,-5-3-8-15,-1 3-5 16,-2 2 4-16,-3 1 2 15,-4-2 24-15,-3-5-25 16,-6 0 0-16,-9-5-2 16,-2 1 2-16,-9-2-7 15,-2 2 5-15,4 1 2 16,-3 5 1-16,5-4-1 16,7 5 0-16,0 2-3 15,9 3 3-15,4-2 0 16,5 2 0-16,0-2 1 15,4 3-5-15,0-2 4 16,1 2-6-16,1 0-8 16,0-4 15-16,12 2-1 0,-1 2 0 15,6-2 1-15,6 4-1 16,-3 9 0-16,1 4 0 16,-1 14 13-1,-4 3-11-15,1 4 11 0,-11 6 3 16,-1 2-15-16,-9-2 25 15,-6-4-26-15,-5 0 0 16,-5-6-7-16,1-4 7 16,-2-11-107-16,5-6-196 15,9-43-439-15</inkml:trace>
  <inkml:trace contextRef="#ctx0" brushRef="#br0" timeOffset="-57739.54">21047 8490 2107 0,'0'0'366'0,"0"0"-176"0,0 0-88 0,2 6 23 0,3 10-25 0,3 8-28 16,6 14 8-16,4 2-41 16,-2 3-20-16,1-4-14 15,1-4 11-15,-3-9 0 16,-3-7-16-16,-5-6 0 15,-5-7 10-15,-2-4-10 16,-7-2 0-16,-5-2 3 16,-7-4 10-16,-12-10-11 15,-5-10-2-15,5-14 0 16,0-13 0-16,4-5 0 16,11-10-2-16,7 0 2 15,12 4 0-15,7 8 0 16,4 9 0-16,9 7 0 15,-4 12 5-15,6 6-5 0,-2 12-7 16,3 10 6-16,6 6 2 16,1 12 5-16,-6 8-6 15,-4 2 0-15,-9 7 42 16,-11 1-14-16,-14-2 13 16,-16 4-16-16,-10-2-17 15,-5 0 19-15,1-8-27 16,-1-2-19-16,3-4 19 15,-1-4-176-15,-74 19-540 16</inkml:trace>
  <inkml:trace contextRef="#ctx0" brushRef="#br0" timeOffset="-54489.15">12219 14163 1015 0,'0'0'618'0,"0"0"-428"0,0-2-94 0,-2 2-10 0,2-2-17 0,0 2-9 16,0 0 16-16,0 0-26 15,0 0 29-15,0 0 14 16,0 0-51-16,0 0 56 16,2 0-28-16,-2 0-5 15,-2 0 14-15,2 0-28 16,0 0-34-16,5 12-17 15,3 4 15-15,8 14 9 16,5 4-24-16,8 12 0 16,4 0 9-16,2 1-2 15,5 0-7-15,-4-2 0 16,5-5 11-16,-4-4-4 0,-1-2-7 16,-3-8-3-16,0-2 3 15,-6-6 3-15,0-4 3 16,0-6-12-16,-5 0 12 15,2-6 11-15,-3 0-17 16,1-2 0-16,-2 0 4 16,0-2-3-16,-5 0-1 15,1-2 0-15,-1 2 2 16,-1-2 1-16,-3 2-3 16,1 0-11-16,-4 0 11 15,-1 2 2-15,-3 0-1 16,1 0-1-16,-3 0 1 15,1 0 5-15,-3 0-6 16,0 0 0-16,0 0 2 16,-3 0-2-16,3 2-8 0,0-2-11 15,-5 0-34-15,-1 0-4 16,-7 2-66-16,-3 0 11 16,-5 0 79-16,0 2 13 15,3 4 11-15,-7-4 8 16,6 2 2-16,-2 2 17 15,1 0-17-15,2-2 0 16,8 0 23-16,-2 2-4 0,8-5 4 16,-1 2-1-1,3-5-22-15,2 0 42 0,0 0-42 16,-2 0-1 0,2-4 24-16,0 4 19 0,2 0-8 15,-2-1 10-15,0 1-18 16,-2-3 49-16,2-1-46 15,0 4-6-15,-4-2 14 16,-2 2-18-16,2 0-20 16,0 0-1-16,-1 0 1 15,3 0 7-15,0 2-7 16,0-2-23-16,0 7 22 16,2-7 1-16,0 1-8 15,0-1 2-15,0 4 6 16,0 0-19-16,4 10 19 0,3-4-12 15,-1 7 10 1,4-3 2-16,-2-5-13 0,1-5 12 16,3 1-17-1,5-5 12-15,-1-6 6 0,6-2 0 16,2-6 17-16,3-3-11 16,-4 3-6-16,4 0 0 15,-6-4 6-15,2 6 0 16,-5-2-6-16,1 0-4 15,-3 2 4-15,-5 4 0 16,0 2 0-16,-6 2 0 16,0 2 0-16,-3 2 0 15,-2 0 0-15,-2 0 0 16,2 2 0-16,0-2 9 16,0 0-1-16,-3 0-1 0,3 4-6 15,-2-4 60 1,2 0-44-16,-5-4-11 0,1 0 5 15,-5-2-11-15,0-2-1 16,3-2 0-16,-4 0 1 16,4-2-2-16,-3 0 2 15,5-4-1-15,-1 0 1 16,-2-2 0-16,1 0 0 16,1 6 0-16,1 6 0 15,2 6 5-15,2 2-5 16,-2 6-29-16,-8 4 28 0,-3 14-4 15,-3 12 5 1,-3 6 0-16,0 0 0 0,-1-8 11 16,7-4-11-1,-2-1 0-15,-1-8 0 0,5-5 0 16,4-1 1-16,0-9-2 16,3 2 2-16,4-10-21 15,-4 4 16-15,8-4-107 16,-4 0-104-16,2 0-308 15,0 1-454-15</inkml:trace>
  <inkml:trace contextRef="#ctx0" brushRef="#br0" timeOffset="-52406.23">13547 14508 870 0,'0'0'856'16,"0"0"-700"-16,0-2-51 0,0 0 3 0,0 2-14 0,2 0-16 0,-2 0-16 0,-2-2-29 16,2 2 36-16,2 0-36 15,-4 2 7-15,2-2 11 16,0 0-19-16,0 0 14 16,0-2 13-16,0 2-26 15,0 0 42-15,0 0-51 16,0 0-9-16,0 0 16 15,0 0-5-15,0 0 4 16,0 0-11-16,0 0-17 16,0 0 56-16,0 0-47 15,0 0-5-15,0 0 7 16,0 0-13-16,10 14 1 0,3 10 3 16,7 12-4-16,3 6 43 15,3 4-43-15,-4-2 0 16,-1-8 8-16,-6-5-7 15,-1-5 4-15,-4-2-5 16,-3-10-8-16,-3-2-17 16,-4-4 22-16,2-2-39 15,-2-6 10-15,0 0 11 16,-2 0 21-16,-7 0 0 16,-7-10-28-16,-1-4 20 15,-12-8-16-15,4-8 14 0,-6-7 1 16,0-7 9-1,6-2-6-15,2-2-6 0,9-2 3 16,3 2-6 0,3 0 15-16,8 6-2 0,4 7 2 15,4 8 0-15,-1 4 3 16,2 5-3-16,6 10 0 16,6 0-1-16,3 6 1 15,2 12-9-15,3-4 9 16,-2 12 1-16,0 4 4 15,-6 3-5-15,-2 3-3 16,-7 2-15-16,-6 3 18 0,-1-2-17 16,-8-3 1-1,-1-4-11-15,-3-4 26 16,-2-8-6-16,-2-4 7 0,-3-2 16 16,3-2-16-16,5-4 0 15,0-4 9-15,2 2-8 16,1 0 9-16,6 0-10 15,1 2 6 1,-2-2-2-16,6-4 4 0,5 6-8 16,8-4 18-16,3 4 0 15,5 0 12-15,5 4-12 16,1-2-12-16,-1 4 45 16,-3-4-50-16,-2 0 0 15,-7 0 14-15,-4-2-9 16,-5 4 0-16,-4-4-6 0,-5 0 0 15,1 0 4 1,-5-4-4-16,0 4-12 0,-5 0 5 16,5 4-25-16,0-4-1 15,-2 0-13-15,0 0-37 16,-2 0 17-16,-1 0-153 16,-4 0-115-16,-25 0-426 15</inkml:trace>
  <inkml:trace contextRef="#ctx0" brushRef="#br0" timeOffset="-48988.25">18048 8147 968 0,'-2'0'485'0,"-1"0"-316"0,-5 2-16 0,-8 4-51 0,-4 2-27 0,-4 6-36 16,-5 0-27-16,6-2 33 15,-2 2-31-15,4-2-5 16,0 1-9-16,6-4 10 16,1 0-14-16,4 2 4 15,1-3-2-15,1 5 2 16,0-2 0-16,1 6-21 0,-1 3 20 16,2 1-2-1,2 4-8-15,6-5-44 0,3-2-83 16,11-6-90-16,35-4-110 15</inkml:trace>
  <inkml:trace contextRef="#ctx0" brushRef="#br0" timeOffset="-47538.55">21087 8663 1473 0,'0'0'318'0,"0"-3"-157"0,-2 3-35 0,2 0 24 0,-2 0-30 0,-2 0-53 15,8 0 4-15,-4 0-32 16,0-2 42-16,0 2 9 16,0-1-41-16,0 1 44 15,0 0-31-15,0 0-23 16,2 0 27-16,0-3-41 0,8 3-11 16,9-1 34-16,12-3-6 15,13 1 22-15,10-5-46 16,2 2-16-16,0 2 10 15,-2 2-5-15,-8-2-6 16,-4-1-1-16,-3-2 7 16,-8 1-1-16,-4 0-6 15,-8 0-4-15,-7 2 2 16,-4 0 2-16,-8 4-129 16,0-2-202-16,-13-14-376 15</inkml:trace>
  <inkml:trace contextRef="#ctx0" brushRef="#br0" timeOffset="-46005.59">21648 8448 1899 0,'0'0'288'0,"3"-2"-161"0,1-2-59 0,8-2 14 0,3-6 34 0,3 0-68 0,2-4-15 15,0-2 18-15,-4 1-23 16,-1-1 25-16,-3 0-41 16,-6 0-12-16,-4 7 27 15,-2-3-10-15,-6 3 4 16,-3 5-3-16,-5 1-8 16,-6 5 14-16,-2 5-24 15,-7 5-9-15,0 11 9 16,2 3 0-16,3 6-15 15,11 3 9-15,6 0 3 16,12-3-7-16,3-4 10 16,10-4-9-16,6-4 9 15,5-10 0-15,2-2 1 0,3-10-2 16,3-2 8-16,0-6 16 16,-6-4-23-16,-4-4 0 15,0 0 12-15,-6-2-4 16,0 2-2-16,-8-4-6 15,1-4 10-15,-6-1-4 16,1-3-6-16,-4-1-39 16,8-2 20-16,-2 5-22 15,-2 4 5-15,2 8 11 16,-2 4 5-16,1 8 7 16,0 2 1-16,-3 2-33 0,1 4 36 15,2 0-3 1,-3 0-3-16,3 2 13 0,-3-2-2 15,-3 0-5-15,-1 0 9 16,-3-2 0-16,0-2 4 16,0 2 8-16,0 0-11 15,-3 2 20-15,-3-2 6 16,-1 0-9-16,-11 4-18 16,-1 2-28-16,-6 6 28 15,0 8 0-15,-1 8-7 0,10 8 6 16,0 0-4-1,14 3-10-15,4-5 15 0,14-7-39 16,4-4 19 0,6-13-26-16,7-4 5 0,4-10 26 15,1-8 15-15,2-8-12 16,-3-6 12-16,2-6-1 16,-4 0 1-16,-1-7 1 15,-9-1-1-15,-6 0 0 16,-5 0 9-16,-10 8 4 15,-6 6-11-15,-4 6-2 16,-4 6 42-16,-5 10-3 16,3 4-39-16,-3 8-8 15,-3 8 8-15,7 6-12 16,2 4 12-16,7 0-25 16,9-4 24-16,3-6-14 15,2-2-1-15,5-8 15 0,0-4 1 16,0-4 9-16,1-8-9 15,-1 0 0-15,1-6 12 16,-5-6-10-16,-1 4 4 16,-1 0-6-16,-9 4 7 15,-2 8 2-15,0 4-9 16,0 4-37-16,2 2-7 16,0 8 16-16,6-2-26 15,1 2-5-15,-1-6-7 16,6-8 53-16,-1-6 13 15,0-4 0-15,1-8 24 16,-3-2 30-16,-3-6 16 16,0-4 4-16,-6-6-4 0,-2 0 40 15,-4 1-11 1,-8-1-3-16,-1 6-41 0,-5 0-28 16,0 4-13-16,0 12-14 15,5 6-3-15,-1 8-6 16,-3 14-12-16,7 4-14 15,4 8-4-15,10 6-79 16,8-4-7-16,5-2 2 16,6-3-43-16,6-10 49 15,-2 0 18-15,-3-10 52 16,0-6 35-16,-3-3 5 16,-1-5 5-16,-7-5 2 0,-2 3 0 15,-2-6 62-15,-9-3-31 16,-4 0 7-16,-3-4 14 15,-4 2-1-15,0-2-27 16,-5 4 15-16,3 4 6 16,3 4 30-16,6 10-34 15,2 2-26-15,4 6-15 16,2 12-21-16,8 4 13 16,5 14 7-16,8 4 2 15,4 2-12-15,7 4-71 16,44 56-218-16</inkml:trace>
  <inkml:trace contextRef="#ctx0" brushRef="#br0" timeOffset="-44088.69">13559 14873 1589 0,'0'-3'276'0,"0"3"-189"0,2 0-27 0,0 3-9 0,3-1-26 0,1 0 34 15,1 4-11-15,4-2 48 16,0-4-57-16,-1 2-3 15,0 2-3-15,3-2-20 16,-6 2-5-16,0-2-8 16,-5 2 1-16,1 0 13 15,-3-4-13-15,0 0-1 0,-3 0 30 16,3 0 1-16,-9-4 43 16,-2 0-71-16,-9-4 24 15,-11-6-19-15,-1 0-8 16,-5-8 0-16,-3-1 17 15,2 1-5-15,3-1 6 16,0 0-3-16,11-7-14 16,2 4 26-16,8 2-27 15,3-6 0-15,5 4 3 16,4 2-3-16,2-4-1 16,4 6 0-16,5 2 1 15,-3 6-2-15,8 0 2 16,3 2-9-16,6-2 9 15,6 0 0-15,9-4 0 16,-1-3-2-16,0 6 2 0,-2 2-4 16,-4 5 4-16,1 6-15 15,-6 11 15-15,1 0 0 16,-3 10 1-16,-4-1-1 16,3-5 0-16,-8 4-3 15,-1-3 3-15,-5-4-1 16,1-1 0-16,-2 4 1 15,-4-3-1-15,-2 6 0 0,-2-4 1 16,-2 6 5-16,-2 0-5 16,-4 0 0-16,-2-4 9 15,1-6-1-15,-1 2 4 16,4-6-12-16,-5 0 9 16,-1 6 10-16,4-8-19 15,-1 4 0-15,3 0-4 16,-3 2 5-16,4-4-2 15,-2 2-4-15,5-2-47 16,-2 4-53-16,4 0-206 16,11 16-160-16</inkml:trace>
  <inkml:trace contextRef="#ctx0" brushRef="#br0" timeOffset="-43338.36">14060 14592 1454 0,'4'-6'246'0,"3"2"-153"0,7-4-10 0,5-2 10 0,4 6-12 0,4 4-38 16,-5 2-28-16,2 6 25 15,-6 4-40-15,-3 0 0 16,-7 4 1-16,-8 0 8 0,-8 0 22 16,-7-2-2-1,-8-2-17-15,-6-8 90 0,-4-14 1 16,2-6 7-16,-2-12-10 16,1-6-38-16,8-6 8 15,0-2-36 1,12-1-33-16,6 3 28 0,10 4-29 15,7 4-7-15,7 6 5 16,7 6-101-16,4 8-268 16,46-2-182-16</inkml:trace>
  <inkml:trace contextRef="#ctx0" brushRef="#br0" timeOffset="-42572.34">14455 14441 1706 0,'4'0'264'15,"0"-4"-91"-15,5-6 22 16,5 1-54-16,-3-8-39 16,0 2-39-16,-2-3-44 15,-3 0-19-15,-3 5 40 16,-3 3-38-16,-3 4 22 15,-5 4 22-15,-2 2-28 16,-3 6-3-16,-1 8-15 16,-5 11-6-16,6 2-10 15,3 5 16-15,4-1-9 0,14-8-5 16,4-5-16 0,8-1 6-16,4-13-27 0,3-8 51 15,0-6-10-15,0-8 10 16,-1-8-9-16,1-6 3 15,0-4-15-15,-3-3-26 16,-1 3-23-16,-8 0-28 16,1 6 68-16,-10 4-60 15,1 4 0-15,-5 6-10 16,0 8 32-16,0 4 16 16,-2 2-19-16,0 2 4 15,0 2 67-15,0-2 0 16,-2 0 51-16,2 4 40 15,-2-4 14-15,-2 6 20 16,-1 4-7-16,-1 6-43 16,-5 6 60-16,8 8-49 0,1 6-37 15,4-1 10-15,8-3-16 16,7-9 7-16,6-9-50 16,3-1 9-16,8-13 22 15,-1-14-25-15,3-7 18 16,-1-7 5-16,-4-6-2 15,-2-4 4-15,-4-2-30 16,0-4 0-16,-10 2 60 16,1-2-55-16,-10 6 2 0,-6 10-1 15,0 6-6 1,-4 12 19-16,0 6-20 0,-1 4 0 16,5 1-12-1,5 2 12-15,1 7-25 0,3-1 25 16,7 5 0-1,5 3 0-15,2-9-9 0,2 0 0 16,-3-6-9-16,0-2-29 16,-6-2-169-16,6-24-340 15</inkml:trace>
  <inkml:trace contextRef="#ctx0" brushRef="#br0" timeOffset="-42437.64">14879 13832 1531 0,'-6'-2'1551'0,"4"0"-1283"0,-5-2-146 0,5 4-65 0,0 0-57 0,2 4-18 0,-9 44-759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4T03:39:01.920"/>
    </inkml:context>
    <inkml:brush xml:id="br0">
      <inkml:brushProperty name="width" value="0.05292" units="cm"/>
      <inkml:brushProperty name="height" value="0.05292" units="cm"/>
      <inkml:brushProperty name="color" value="#FF0000"/>
    </inkml:brush>
  </inkml:definitions>
  <inkml:trace contextRef="#ctx0" brushRef="#br0">6703 10054 1745 0,'-2'2'196'0,"-1"-2"-160"0,1 0-16 0,0 2-20 0,2 0-12 16,0-2 10-16,2 2-35 15,0-2-70-15,23 8-178 16</inkml:trace>
  <inkml:trace contextRef="#ctx0" brushRef="#br0" timeOffset="449.85">7164 10068 1725 0,'0'0'251'0,"0"0"-109"0,0 0-73 0,0 0-39 0,0-2-1 0,0 2-28 15,2 0-2-15,0 0-21 16,3 4-12-16,6 4 19 15,7-2-192-15,35 10-597 16</inkml:trace>
  <inkml:trace contextRef="#ctx0" brushRef="#br0" timeOffset="782.6">7685 10040 1725 0,'-4'-2'291'15,"2"2"-187"-15,-2 0-32 16,1 0-35-16,6 0 13 16,-1-2-50-16,0 2-15 0,-2 0 15 15,0 0-6-15,2 0-10 16,0 0 15-16,7 2-100 16,22-4-276-16</inkml:trace>
  <inkml:trace contextRef="#ctx0" brushRef="#br0" timeOffset="1465.65">8728 9894 1494 0,'0'-2'362'0,"0"0"-209"0,-2-2-107 0,2-2 26 0,0 4-25 15,2 0 23-15,-2 0-2 16,0 0-44-16,0 2 3 15,3 0-27-15,-3 0-44 16,0 2-62-16,0 4-257 16</inkml:trace>
  <inkml:trace contextRef="#ctx0" brushRef="#br0" timeOffset="2532.87">6624 10796 1410 0,'0'0'278'0,"0"0"-118"0,0 0-104 0,0 0-28 0,2 0-2 0,-2 0-26 15,4 0-1-15,-2 2-11 16,4 0-10-16,7 4-41 16,20 16-938-16</inkml:trace>
  <inkml:trace contextRef="#ctx0" brushRef="#br0" timeOffset="3748.9">8311 10910 1431 0,'0'-2'317'0,"-2"0"-151"0,2-4-16 0,0 5-21 0,0-2 11 0,0 1 7 15,0 0-17-15,0 2 2 16,0-2-22-16,0 2-41 16,0-2 13-16,0 2-29 15,2 0-22-15,-2-2 19 16,2 2-41-16,3-1 36 0,4-2-38 16,11-3-6-16,7-2 26 15,6-2-27-15,6-4 9 16,3 0-9-16,-3 2 8 15,-1-2-4-15,-2 4-4 16,-4 4-12-16,-10 0 3 16,-2 6-168-16,-10 8-160 15,-12 6-183-15,-51 56-144 16</inkml:trace>
  <inkml:trace contextRef="#ctx0" brushRef="#br0" timeOffset="3916.55">8320 11177 1720 0,'5'0'377'0,"4"-2"-251"16,15-4-6-16,12-8 49 15,11-2-47-15,4-2 7 16,3-4-101-16,1 0-22 16,-6 4-12-16,-6 2-117 15,19-6-617-15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2-04T03:39:29.086"/>
    </inkml:context>
    <inkml:brush xml:id="br0">
      <inkml:brushProperty name="width" value="0.05292" units="cm"/>
      <inkml:brushProperty name="height" value="0.05292" units="cm"/>
      <inkml:brushProperty name="color" value="#FF0000"/>
    </inkml:brush>
  </inkml:definitions>
  <inkml:trace contextRef="#ctx0" brushRef="#br0">19603 8891 208 0,'-2'0'1224'0,"2"0"-998"0,-4-2-37 0,2 2-60 0,2 0-10 0,0 2 47 0,0-4 2 16,0 4-39-16,-2-2-21 15,2 0 17-15,-5-2 53 16,5 2-43-16,-1-2-34 15,2 2-5-15,-1 0-48 16,0 0-32-16,5 0 8 16,-3-2-23-16,-2 2 39 15,6 0-40-15,-4-2-10 16,5 2 9-16,7-4 2 16,13 0 15-16,2 0-1 15,11-4 0-15,-3 4 1 16,-1-2-16-16,-3 2-9 15,-2 0 9-15,-2 0 9 16,-2 2-9-16,-10 0-36 0,-1 0-108 16,-11 4-73-16,-7 0-131 15,-14 6-174-15,-13 8 255 16,-20 6-42-16,-15 2 32 16,-7 2 277-16,2-4 13 15,1 0 181-15,11-6-68 16,18 0 10-16,12-8 19 15,17-2-7-15,10-3-47 16,4-2-2-16,9 2-50 16,14 3 109-16,11-2-44 15,13 4-68-15,9-7-17 16,0-2-10-16,-2 1-13 16,-6-7-6-16,-14 7-141 0,20-5-521 15</inkml:trace>
  <inkml:trace contextRef="#ctx0" brushRef="#br0" timeOffset="2667.48">6271 10319 1739 0,'0'-2'369'0,"0"2"-193"0,-3 0-46 16,3-2 22-16,0 2-49 0,0 0-25 16,0 0-1-16,3 0-50 15,-3 0 36-15,2-2-17 16,0 2-14-16,4-2 16 15,6-2-3-15,5 2-18 16,6 0-6-16,4 0-20 16,-2 2 28-16,6 0-29 15,-2 0-2-15,-6 2 1 16,2 0 1-16,-9 0-28 0,-5 4-68 16,-5 0-180-16,-8 6 36 15,-8 10-77-15,-9 4-19 16,-12 6-36-16,-2-6 272 15,-3-6 100-15,1-4 273 16,6-4-36-16,6-4-33 16,8-6-14-16,8 4-32 15,7-6 22-15,5-4-65 16,4 4-22-16,11-4 42 16,5-2-54-16,12 0 2 15,-1-6-52-15,-1 4-25 16,-6-4 19-16,-4 6-25 0,-3 0-23 15,-4 2-209 1,2 2-323-16,14-12-89 0</inkml:trace>
  <inkml:trace contextRef="#ctx0" brushRef="#br0" timeOffset="4067.04">14461 10128 1307 0,'0'0'735'0,"0"0"-619"0,-2 0-4 0,4-2 4 0,-2 2-25 16,0 2 4-16,0-4-31 0,0 4-14 16,2-4 41-1,0 2-59-15,3 0-32 0,9 0 25 16,1 0-19 0,9 0 9-16,5 0-15 0,3 0 0 15,-1 2-7-15,-7-2 4 16,-1 3-117-16,-10-2-72 15,-9 5-33-15,-4 6 88 16,-8 0 52-16,-8 4 37 16,-11 5 39-16,-1-3 10 15,3-4-1-15,2-5 56 16,8-2 56-16,10-3 20 16,3-2-10-16,4-2-58 15,2 0 41-15,4 0-66 16,5-2 44-16,7 2 46 0,9-2-72 15,0 0 11 1,2-1-68-16,-3-5-17 0,-5 5-77 16,2-5-433-1,12-14-392-15</inkml:trace>
  <inkml:trace contextRef="#ctx0" brushRef="#br0" timeOffset="5400.96">22793 10186 1353 0,'0'0'231'0,"-1"0"-108"0,1 3-26 0,0-3 8 0,-3 0-19 0,3 0-4 0,3-3 13 16,-3 3-29-16,0 0 6 16,0 3-39-16,0-3 3 15,0 0 16-15,0 0-10 16,-3 0 21-16,3-3-18 16,0 3-15-16,0 0 50 15,0 0-46-15,0 0-8 16,0 0 26-16,0 0-20 15,0 0-14-15,0 0-5 16,0 0-7-16,0 0 21 0,0 0-27 16,0 0-10-16,0 0 10 15,18 7 15-15,5-6-5 16,1 1-5-16,5 1 2 16,4-2 16-16,-3 3-23 15,-4-1 0-15,1-2 6 16,-7 2-6-16,0-3 0 15,-7 0-1-15,-4 0 9 16,-5 0-11-16,-4 0 3 16,-2 0-18-16,-2 0 17 15,-5 0-24-15,-9 1 25 16,-11 5 9-16,-6-2 3 16,-3 3 30-16,5-3-42 0,8-1-8 15,2 4 7-15,10-3-57 16,2 2-252-16,-17 2-506 15</inkml:trace>
  <inkml:trace contextRef="#ctx0" brushRef="#br0" timeOffset="8052.92">4600 11735 1664 0,'-2'-2'362'0,"4"2"-67"16,-2-3-80-16,2 2-34 0,0 1-44 0,0-4-53 15,7 0-26-15,0-5 4 16,4-3-26-16,10-3 42 16,1 1-59-16,3-3-18 15,-1 7-1-15,-1 1 0 16,-2 2-106-16,-6 7-269 15,-3 7-261-15,-12 44-199 16</inkml:trace>
  <inkml:trace contextRef="#ctx0" brushRef="#br0" timeOffset="8200.34">4711 11835 1892 0,'0'-4'273'16,"4"2"-107"-16,8-4-109 15,3 0 18-15,7 0-51 16,5-2-23-16,2 3-1 16,2 1-257-16,32-10-932 15</inkml:trace>
  <inkml:trace contextRef="#ctx0" brushRef="#br0" timeOffset="11234.02">20087 7638 1619 0,'0'0'288'0,"0"0"-170"0,-3 0 7 0,6 0 32 0,-3 0-32 15,0-2 53-15,2 2-52 16,-2-3 32-16,5 0-49 16,1-7-23-16,5-8 8 15,5-6-34-15,1-4-15 16,6-9-6-16,4 3-37 15,2-6 20-15,6 0-22 16,10 2-16-16,4-2 10 0,9 2-9 16,0 6-12-16,-2 2-11 15,4 4-5-15,-7 6 25 16,-2 4-32-16,-6 3-7 16,-5 3 27-16,-9 5 6 15,-6 1 11-15,-8 1 12 16,-7 1 1-16,-6 2-9 15,-2 0 9-15,-4 0-16 16,2 2 8-16,-2-2-23 16,2 0-7-16,-2 0 7 15,-1 0-50-15,2 0 4 16,-7-2-35-16,0-3 10 0,-9-2 39 16,2-1 22-16,-3-2 25 15,-7 2 8-15,8 2 8 16,-3-4 5-16,3 4 7 15,3 0-5-15,5 0 34 16,5 0-11-16,4 2 13 16,4 4-5-16,-2-2-31 15,2 2 15-15,1 0-22 16,4-2-29-16,-2 4 29 16,6 2 44-16,3 4-8 15,2 1-3-15,1-2-26 0,2 4 37 16,-6 2-31-1,-3 3-12-15,-1 5 15 0,-7-3 7 16,-2-3 10-16,-6 2-10 16,-5 3-22-16,-7 0 41 15,-8 2-42-15,-4 2-14 16,-3-6-234-16,-31 14-294 16</inkml:trace>
  <inkml:trace contextRef="#ctx0" brushRef="#br0" timeOffset="14017.63">21571 6228 1381 0,'0'0'255'0,"0"0"-137"0,2 0 32 0,-2 0-30 16,0-2 12-16,2 2-3 16,-2-4-40-16,0 2-32 15,2 0 21-15,-2 0-39 16,3 2-17-16,-3 0 25 16,0-4-4-16,-3 8-23 15,1-4-20-15,0 2-41 16,-4 2 29-16,-6 14 11 15,-13 2 1-15,-4 12 6 16,5-4-4-16,2-6-2 16,9-5 0-16,1-8 0 0,6 0 5 15,-3-1-5-15,5-4 0 16,1-2 1-16,3-2 0 16,3 0 1-16,-3 0-2 15,2-2 7-15,0 2-5 16,-2-3-2-16,7-6-33 15,-3-1 33-15,2-8 0 16,6-3 2-16,-3-1-10 16,4 2 22-16,1-6-10 15,-2 6-1-15,5-2 5 16,-4 0 11-16,0 2-11 0,3 0-7 16,-3 2-2-1,-2 2 2-15,-2 2 23 16,3 6-13-16,-8 4-11 0,-2 0 0 15,0 4-9-15,0 0-20 16,3 4 14-16,3 4-6 16,8 8 14-16,0 2 5 15,2 6-7-15,2 6 9 16,0-2 11-16,0-2-11 16,-3 0-1-16,4-4-24 15,-7-2 19-15,-6-6-149 16,-1-1-103-16,-9 5-109 15</inkml:trace>
  <inkml:trace contextRef="#ctx0" brushRef="#br0" timeOffset="14251.09">21524 6291 1683 0,'2'0'266'0,"-2"0"-143"0,2-3 19 0,0 3 98 0,3-2-87 0,0-4-64 15,6 2-10-15,2 0-7 0,3 2-34 16,4-2-38 0,-1 4-18-16,6 0-9 0,0 2-236 15,41 0-384-15</inkml:trace>
  <inkml:trace contextRef="#ctx0" brushRef="#br0" timeOffset="14989.52">21881 5967 1829 0,'-5'-4'259'15,"3"2"-172"-15,-8-6 81 16,2-2-10-16,-3 1-77 16,-3-4 25-16,-1 5-46 15,-3 0 29-15,-3-2-47 16,-2 4-36-16,-4 2 39 16,-6 4-44-16,-3 0 7 0,-5 4 8 15,1 2-8-15,1 4 2 16,-2 1-10-16,1-2 0 15,-2 7 12-15,1 2-12 16,4 2-10-16,1 4 2 16,3 2 7-16,2 2 1 15,8 7-15-15,6 1 12 16,5 6-6-16,8 4 9 16,8-2-19-16,2 6 2 15,8-1 2-15,11-5 14 16,2 0-14-16,6-4-22 15,5-6 37-15,4-4-23 16,5-8-53-16,2-8 13 0,0-4 42 16,3-8-33-16,3-8 9 15,5 0-14-15,-4-6 41 16,0-4-10-16,-3-4 28 16,-4-4 15-16,-2-2-15 15,-7-9 33-15,-5-5-14 16,-8-4-8-16,-6-6 34 15,-11 0-38-15,-8-2 14 16,-4-2 30-16,-6 6-27 16,-7 6 0-16,-6 0 23 15,-6 3-46-15,-2 5 34 16,-6 0-35-16,-6 8-8 16,1 10-80-16,-4 4-217 15,-72 30-507-15</inkml:trace>
  <inkml:trace contextRef="#ctx0" brushRef="#br0" timeOffset="15636.33">21582 6910 1850 0,'-2'4'231'0,"-3"2"-189"0,-6 10-33 0,-5 12-6 0,-2 6 73 0,5 2-62 16,5-4 5-16,0-2-18 15,6-12 8-15,2-4 12 16,0-7-21 0,2-6 0-16,3-1 27 0,-2-1-8 15,1-7 7-15,9-6 7 16,3-9-33-16,1-5 28 16,1-4-28-16,-4-4 2 15,-5 0 38-15,0 2-11 16,-3 6 5-16,1 6 2 15,-2 12-4-15,1 4 17 16,-6 6-49-16,0 2-19 0,5 3-5 16,3 12 4-1,8 9 20-15,4 8-1 0,0 8 14 16,3 0-14-16,-8-6 1 16,-1 1-135-16,-8-9-87 15,-6-2-47-15,-31 20-249 16</inkml:trace>
  <inkml:trace contextRef="#ctx0" brushRef="#br0" timeOffset="15785.83">21484 7185 1351 0,'0'0'539'16,"0"-3"-361"-16,2 2-4 16,2 1-6-16,5-4-69 15,11 2-49-15,12-1-14 16,3-1-30-16,8 4-6 0,-1-4-15 15,-2 3-288-15,43-12-345 16</inkml:trace>
  <inkml:trace contextRef="#ctx0" brushRef="#br0" timeOffset="16250.46">21805 6775 1780 0,'-7'-4'262'0,"-2"3"-169"16,-11-9 14-16,-9 3 43 15,-5 1-51-15,-1 6 34 16,-3 2-59-16,-11 6-1 16,-5 10-1-16,-6 9-24 0,-5 13-22 15,1 10-5-15,4 16-14 16,11 6 18-16,12 4-25 15,18 0-6-15,19-5 6 16,21-1 10-16,12-6-10 16,13-10-6-16,10-6 6 15,2-12-5-15,-2-18 5 16,-3-8-9-16,3-10 8 16,-5-11-25-16,3-10 14 15,-3-7 12-15,2-10 11 0,-3-8 49 16,-4-12-30-16,-6-2-15 15,-6-9 48-15,-12 6-20 16,-10 6 4-16,-8 9 25 16,-11 6-62-16,-6 8 28 15,-5 2-38-15,-9 6-27 16,1 12 27-16,-1 2-1 16,2 6-66-16,5 6-150 15,0 4-249-15,2 28 6 16</inkml:trace>
  <inkml:trace contextRef="#ctx0" brushRef="#br0" timeOffset="17968.12">20296 12994 1251 0,'-2'0'730'0,"2"0"-553"0,-2 0 44 0,4 0-38 0,0-2-23 15,-2 2-94-15,2 0 26 16,0-2 19-16,1 2-32 16,6-2 2-16,8 0-37 15,12 0-2-15,12 0 25 16,10 0-50-16,5 0-5 15,-1-4-12-15,-3 4 7 16,-6-2-19-16,-12 4-40 0,-10 0-160 16,-11 4-13-16,-13 4-254 15,-11 4 221-15,-82 50-197 16</inkml:trace>
  <inkml:trace contextRef="#ctx0" brushRef="#br0" timeOffset="18118.2">20335 13150 1064 0,'-8'0'754'0,"6"0"-481"15,-7 0-52-15,14 0-31 16,-1 0-53-16,12-2-47 0,13 0 106 16,11-4-85-1,11 2-67-15,5 2-11 0,3-2-5 16,0-2-28-16,-8 0-16 16,-8 0-553-16,16-18-775 15</inkml:trace>
  <inkml:trace contextRef="#ctx0" brushRef="#br0" timeOffset="19001.25">22754 12276 1834 0,'0'0'222'0,"-3"0"-84"0,3 4-50 0,0 10-38 0,0 6 62 16,-2 6-29-16,0 8 7 15,0 4-44-15,-2-2-7 16,-4 2 0-16,2-8-3 16,1-3-9-16,3-9-1 15,2-2-20-15,-2-8 28 16,2-4-32-16,0-2-1 15,2 0 14-15,-2-2-3 16,0 0-3-16,2 0 13 16,3-2-11-16,4-2 97 15,13-6-29-15,13-10-14 16,21-11-23-16,16-9-24 16,10-7-9-16,9-6-18 15,3-5-1-15,9 0 9 0,-5-2-75 16,-7 8 12-16,-11 12 19 15,-24 11-9-15,-21 15-26 16,-16 7 14-16,-11 7-19 16,-8 0 62-16,0 0-10 15,0 0-30-15,-2 0 32 16,0 1-17-16,2-1-5 16,0-1-22-16,0 2-37 15,-2 3-49-15,-11 10-173 16</inkml:trace>
  <inkml:trace contextRef="#ctx0" brushRef="#br0" timeOffset="28557.31">20925 13243 1577 0,'-13'5'0'0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578C8A-1F97-4FB1-8EBF-73CA41B6F4A4}" type="datetimeFigureOut">
              <a:rPr lang="en-IN" smtClean="0"/>
              <a:t>12-12-2024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57CE08-FB8B-4043-92ED-F8C8C9005795}" type="slidenum">
              <a:rPr lang="en-IN" smtClean="0"/>
              <a:t>‹#›</a:t>
            </a:fld>
            <a:endParaRPr lang="en-IN"/>
          </a:p>
        </p:txBody>
      </p:sp>
    </p:spTree>
    <p:extLst>
      <p:ext uri="{BB962C8B-B14F-4D97-AF65-F5344CB8AC3E}">
        <p14:creationId xmlns:p14="http://schemas.microsoft.com/office/powerpoint/2010/main" val="4042934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lgolytics.com/how-to-assess-quality-and-correctness-of-classification-models-part-4-roc-curv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lgolytics.com/how-to-assess-quality-and-correctness-of-classification-models-part-4-roc-curv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algolytics.com/how-to-assess-quality-and-correctness-of-classification-models-part-4-roc-curv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algolytics.com/how-to-assess-quality-and-correctness-of-classification-models-part-4-roc-curv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algolytics.com/how-to-assess-quality-and-correctness-of-classification-models-part-4-roc-curve/"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algolytics.com/how-to-assess-quality-and-correctness-of-classification-models-part-4-roc-curve/"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acutecaretesting.org/en/articles/roc-curves-what-are-they-and-how-are-they-used"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edium.com/@alon.lek/should-i-look-at-precision-recall-or-specificity-sensitivity-3946158aace1"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32</a:t>
            </a:fld>
            <a:endParaRPr lang="en-IN"/>
          </a:p>
        </p:txBody>
      </p:sp>
    </p:spTree>
    <p:extLst>
      <p:ext uri="{BB962C8B-B14F-4D97-AF65-F5344CB8AC3E}">
        <p14:creationId xmlns:p14="http://schemas.microsoft.com/office/powerpoint/2010/main" val="316810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we define a positive example as “person that has a disease” we can see that Recall and Sensitivity are the same, </a:t>
            </a:r>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60</a:t>
            </a:fld>
            <a:endParaRPr lang="en-IN"/>
          </a:p>
        </p:txBody>
      </p:sp>
    </p:spTree>
    <p:extLst>
      <p:ext uri="{BB962C8B-B14F-4D97-AF65-F5344CB8AC3E}">
        <p14:creationId xmlns:p14="http://schemas.microsoft.com/office/powerpoint/2010/main" val="2866349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we define a positive example as “person that has a disease” we can see that Recall and Sensitivity are the same, </a:t>
            </a:r>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61</a:t>
            </a:fld>
            <a:endParaRPr lang="en-IN"/>
          </a:p>
        </p:txBody>
      </p:sp>
    </p:spTree>
    <p:extLst>
      <p:ext uri="{BB962C8B-B14F-4D97-AF65-F5344CB8AC3E}">
        <p14:creationId xmlns:p14="http://schemas.microsoft.com/office/powerpoint/2010/main" val="1550684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we define a positive example as “person that has a disease” we can see that Recall and Sensitivity are the same, </a:t>
            </a:r>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62</a:t>
            </a:fld>
            <a:endParaRPr lang="en-IN"/>
          </a:p>
        </p:txBody>
      </p:sp>
    </p:spTree>
    <p:extLst>
      <p:ext uri="{BB962C8B-B14F-4D97-AF65-F5344CB8AC3E}">
        <p14:creationId xmlns:p14="http://schemas.microsoft.com/office/powerpoint/2010/main" val="476892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we define a positive example as “person that has a disease” we can see that Recall and Sensitivity are the same, </a:t>
            </a:r>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63</a:t>
            </a:fld>
            <a:endParaRPr lang="en-IN"/>
          </a:p>
        </p:txBody>
      </p:sp>
    </p:spTree>
    <p:extLst>
      <p:ext uri="{BB962C8B-B14F-4D97-AF65-F5344CB8AC3E}">
        <p14:creationId xmlns:p14="http://schemas.microsoft.com/office/powerpoint/2010/main" val="1542828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we define a positive example as “person that has a disease” we can see that Recall and Sensitivity are the same, </a:t>
            </a:r>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64</a:t>
            </a:fld>
            <a:endParaRPr lang="en-IN"/>
          </a:p>
        </p:txBody>
      </p:sp>
    </p:spTree>
    <p:extLst>
      <p:ext uri="{BB962C8B-B14F-4D97-AF65-F5344CB8AC3E}">
        <p14:creationId xmlns:p14="http://schemas.microsoft.com/office/powerpoint/2010/main" val="2055706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we define a positive example as “person that has a disease” we can see that Recall and Sensitivity are the same, </a:t>
            </a:r>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65</a:t>
            </a:fld>
            <a:endParaRPr lang="en-IN"/>
          </a:p>
        </p:txBody>
      </p:sp>
    </p:spTree>
    <p:extLst>
      <p:ext uri="{BB962C8B-B14F-4D97-AF65-F5344CB8AC3E}">
        <p14:creationId xmlns:p14="http://schemas.microsoft.com/office/powerpoint/2010/main" val="3027293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we define a positive example as “person that has a disease” we can see that Recall and Sensitivity are the same, </a:t>
            </a:r>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66</a:t>
            </a:fld>
            <a:endParaRPr lang="en-IN"/>
          </a:p>
        </p:txBody>
      </p:sp>
    </p:spTree>
    <p:extLst>
      <p:ext uri="{BB962C8B-B14F-4D97-AF65-F5344CB8AC3E}">
        <p14:creationId xmlns:p14="http://schemas.microsoft.com/office/powerpoint/2010/main" val="1727677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hlinkClick r:id="rId3"/>
              </a:rPr>
              <a:t>http://algolytics.com/how-to-assess-quality-and-correctness-of-classification-models-part-4-roc-curve/</a:t>
            </a:r>
            <a:endParaRPr lang="en-IN" sz="1200" b="0" i="0" kern="1200" dirty="0">
              <a:solidFill>
                <a:schemeClr val="tx1"/>
              </a:solidFill>
              <a:effectLst/>
              <a:latin typeface="+mn-lt"/>
              <a:ea typeface="+mn-ea"/>
              <a:cs typeface="+mn-cs"/>
            </a:endParaRPr>
          </a:p>
          <a:p>
            <a:pPr marL="0" indent="0">
              <a:buNone/>
            </a:pPr>
            <a:r>
              <a:rPr lang="en-IN" sz="1200" b="0" i="0" kern="1200" dirty="0">
                <a:solidFill>
                  <a:schemeClr val="tx1"/>
                </a:solidFill>
                <a:effectLst/>
                <a:latin typeface="+mn-lt"/>
                <a:ea typeface="+mn-ea"/>
                <a:cs typeface="+mn-cs"/>
              </a:rPr>
              <a:t>The more convex the curve, the better the classifier. In the example below, the “green” classifier is better in area 1, and the “red” classifier is better in area 2</a:t>
            </a:r>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40</a:t>
            </a:fld>
            <a:endParaRPr lang="en-US"/>
          </a:p>
        </p:txBody>
      </p:sp>
    </p:spTree>
    <p:extLst>
      <p:ext uri="{BB962C8B-B14F-4D97-AF65-F5344CB8AC3E}">
        <p14:creationId xmlns:p14="http://schemas.microsoft.com/office/powerpoint/2010/main" val="2271288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hlinkClick r:id="rId3"/>
              </a:rPr>
              <a:t>http://algolytics.com/how-to-assess-quality-and-correctness-of-classification-models-part-4-roc-curve/</a:t>
            </a:r>
            <a:endParaRPr lang="en-IN" sz="1200" b="0" i="0" kern="1200" dirty="0">
              <a:solidFill>
                <a:schemeClr val="tx1"/>
              </a:solidFill>
              <a:effectLst/>
              <a:latin typeface="+mn-lt"/>
              <a:ea typeface="+mn-ea"/>
              <a:cs typeface="+mn-cs"/>
            </a:endParaRPr>
          </a:p>
          <a:p>
            <a:pPr marL="0" indent="0">
              <a:buNone/>
            </a:pPr>
            <a:r>
              <a:rPr lang="en-IN" sz="1200" b="0" i="0" kern="1200" dirty="0">
                <a:solidFill>
                  <a:schemeClr val="tx1"/>
                </a:solidFill>
                <a:effectLst/>
                <a:latin typeface="+mn-lt"/>
                <a:ea typeface="+mn-ea"/>
                <a:cs typeface="+mn-cs"/>
              </a:rPr>
              <a:t>The more convex the curve, the better the classifier. In the example below, the “green” classifier is better in area 1, and the “red” classifier is better in area 2</a:t>
            </a:r>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41</a:t>
            </a:fld>
            <a:endParaRPr lang="en-US"/>
          </a:p>
        </p:txBody>
      </p:sp>
    </p:spTree>
    <p:extLst>
      <p:ext uri="{BB962C8B-B14F-4D97-AF65-F5344CB8AC3E}">
        <p14:creationId xmlns:p14="http://schemas.microsoft.com/office/powerpoint/2010/main" val="2271288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hlinkClick r:id="rId3"/>
              </a:rPr>
              <a:t>http://algolytics.com/how-to-assess-quality-and-correctness-of-classification-models-part-4-roc-curve/</a:t>
            </a:r>
            <a:endParaRPr lang="en-IN" sz="1200" b="0" i="0" kern="1200" dirty="0">
              <a:solidFill>
                <a:schemeClr val="tx1"/>
              </a:solidFill>
              <a:effectLst/>
              <a:latin typeface="+mn-lt"/>
              <a:ea typeface="+mn-ea"/>
              <a:cs typeface="+mn-cs"/>
            </a:endParaRPr>
          </a:p>
          <a:p>
            <a:pPr marL="0" indent="0">
              <a:buNone/>
            </a:pPr>
            <a:r>
              <a:rPr lang="en-IN" sz="1200" b="0" i="0" kern="1200" dirty="0">
                <a:solidFill>
                  <a:schemeClr val="tx1"/>
                </a:solidFill>
                <a:effectLst/>
                <a:latin typeface="+mn-lt"/>
                <a:ea typeface="+mn-ea"/>
                <a:cs typeface="+mn-cs"/>
              </a:rPr>
              <a:t>The more convex the curve, the better the classifier. In the example below, the “green” classifier is better in area 1, and the “red” classifier is better in area 2</a:t>
            </a:r>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42</a:t>
            </a:fld>
            <a:endParaRPr lang="en-US"/>
          </a:p>
        </p:txBody>
      </p:sp>
    </p:spTree>
    <p:extLst>
      <p:ext uri="{BB962C8B-B14F-4D97-AF65-F5344CB8AC3E}">
        <p14:creationId xmlns:p14="http://schemas.microsoft.com/office/powerpoint/2010/main" val="2271288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hlinkClick r:id="rId3"/>
              </a:rPr>
              <a:t>http://algolytics.com/how-to-assess-quality-and-correctness-of-classification-models-part-4-roc-curve/</a:t>
            </a:r>
            <a:endParaRPr lang="en-IN" sz="1200" b="0" i="0" kern="1200" dirty="0">
              <a:solidFill>
                <a:schemeClr val="tx1"/>
              </a:solidFill>
              <a:effectLst/>
              <a:latin typeface="+mn-lt"/>
              <a:ea typeface="+mn-ea"/>
              <a:cs typeface="+mn-cs"/>
            </a:endParaRPr>
          </a:p>
          <a:p>
            <a:pPr marL="0" indent="0">
              <a:buNone/>
            </a:pPr>
            <a:r>
              <a:rPr lang="en-IN" sz="1200" b="0" i="0" kern="1200" dirty="0">
                <a:solidFill>
                  <a:schemeClr val="tx1"/>
                </a:solidFill>
                <a:effectLst/>
                <a:latin typeface="+mn-lt"/>
                <a:ea typeface="+mn-ea"/>
                <a:cs typeface="+mn-cs"/>
              </a:rPr>
              <a:t>The more convex the curve, the better the classifier. In the example below, the “green” classifier is better in area 1, and the “red” classifier is better in area 2</a:t>
            </a:r>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43</a:t>
            </a:fld>
            <a:endParaRPr lang="en-US"/>
          </a:p>
        </p:txBody>
      </p:sp>
    </p:spTree>
    <p:extLst>
      <p:ext uri="{BB962C8B-B14F-4D97-AF65-F5344CB8AC3E}">
        <p14:creationId xmlns:p14="http://schemas.microsoft.com/office/powerpoint/2010/main" val="2271288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hlinkClick r:id="rId3"/>
              </a:rPr>
              <a:t>http://algolytics.com/how-to-assess-quality-and-correctness-of-classification-models-part-4-roc-curve/</a:t>
            </a:r>
            <a:endParaRPr lang="en-IN" sz="1200" b="0" i="0" kern="1200" dirty="0">
              <a:solidFill>
                <a:schemeClr val="tx1"/>
              </a:solidFill>
              <a:effectLst/>
              <a:latin typeface="+mn-lt"/>
              <a:ea typeface="+mn-ea"/>
              <a:cs typeface="+mn-cs"/>
            </a:endParaRPr>
          </a:p>
          <a:p>
            <a:pPr marL="0" indent="0">
              <a:buNone/>
            </a:pPr>
            <a:r>
              <a:rPr lang="en-IN" sz="1200" b="0" i="0" kern="1200" dirty="0">
                <a:solidFill>
                  <a:schemeClr val="tx1"/>
                </a:solidFill>
                <a:effectLst/>
                <a:latin typeface="+mn-lt"/>
                <a:ea typeface="+mn-ea"/>
                <a:cs typeface="+mn-cs"/>
              </a:rPr>
              <a:t>The more convex the curve, the better the classifier. In the example below, the “green” classifier is better in area 1, and the “red” classifier is better in area 2</a:t>
            </a:r>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44</a:t>
            </a:fld>
            <a:endParaRPr lang="en-US"/>
          </a:p>
        </p:txBody>
      </p:sp>
    </p:spTree>
    <p:extLst>
      <p:ext uri="{BB962C8B-B14F-4D97-AF65-F5344CB8AC3E}">
        <p14:creationId xmlns:p14="http://schemas.microsoft.com/office/powerpoint/2010/main" val="2271288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hlinkClick r:id="rId3"/>
              </a:rPr>
              <a:t>http://algolytics.com/how-to-assess-quality-and-correctness-of-classification-models-part-4-roc-curve/</a:t>
            </a:r>
            <a:endParaRPr lang="en-IN" sz="1200" b="0" i="0" kern="1200" dirty="0">
              <a:solidFill>
                <a:schemeClr val="tx1"/>
              </a:solidFill>
              <a:effectLst/>
              <a:latin typeface="+mn-lt"/>
              <a:ea typeface="+mn-ea"/>
              <a:cs typeface="+mn-cs"/>
            </a:endParaRPr>
          </a:p>
          <a:p>
            <a:pPr marL="0" indent="0">
              <a:buNone/>
            </a:pPr>
            <a:r>
              <a:rPr lang="en-IN" sz="1200" b="0" i="0" kern="1200" dirty="0">
                <a:solidFill>
                  <a:schemeClr val="tx1"/>
                </a:solidFill>
                <a:effectLst/>
                <a:latin typeface="+mn-lt"/>
                <a:ea typeface="+mn-ea"/>
                <a:cs typeface="+mn-cs"/>
              </a:rPr>
              <a:t>The more convex the curve, the better the classifier. In the example below, the “green” classifier is better in area 1, and the “red” classifier is better in area 2</a:t>
            </a:r>
          </a:p>
          <a:p>
            <a:pPr marL="0" indent="0">
              <a:buNone/>
            </a:pPr>
            <a:endParaRPr lang="en-IN" sz="1200" b="0" i="0" kern="1200" dirty="0">
              <a:solidFill>
                <a:schemeClr val="tx1"/>
              </a:solidFill>
              <a:effectLst/>
              <a:latin typeface="+mn-lt"/>
              <a:ea typeface="+mn-ea"/>
              <a:cs typeface="+mn-cs"/>
            </a:endParaRPr>
          </a:p>
          <a:p>
            <a:pPr marL="0" indent="0">
              <a:buNone/>
            </a:pPr>
            <a:r>
              <a:rPr lang="en-IN" dirty="0">
                <a:hlinkClick r:id="rId4"/>
              </a:rPr>
              <a:t>https://acutecaretesting.org/en/articles/roc-curves-what-are-they-and-how-are-they-used</a:t>
            </a:r>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45</a:t>
            </a:fld>
            <a:endParaRPr lang="en-US"/>
          </a:p>
        </p:txBody>
      </p:sp>
    </p:spTree>
    <p:extLst>
      <p:ext uri="{BB962C8B-B14F-4D97-AF65-F5344CB8AC3E}">
        <p14:creationId xmlns:p14="http://schemas.microsoft.com/office/powerpoint/2010/main" val="2271288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hlinkClick r:id="rId3"/>
              </a:rPr>
              <a:t>https://medium.com/@alon.lek/should-i-look-at-precision-recall-or-specificity-sensitivity-3946158aace1</a:t>
            </a:r>
            <a:endParaRPr lang="en-IN" dirty="0"/>
          </a:p>
          <a:p>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48</a:t>
            </a:fld>
            <a:endParaRPr lang="en-IN"/>
          </a:p>
        </p:txBody>
      </p:sp>
    </p:spTree>
    <p:extLst>
      <p:ext uri="{BB962C8B-B14F-4D97-AF65-F5344CB8AC3E}">
        <p14:creationId xmlns:p14="http://schemas.microsoft.com/office/powerpoint/2010/main" val="274248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we define a positive example as “person that has a disease” we can see that Recall and Sensitivity are the same, </a:t>
            </a:r>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59</a:t>
            </a:fld>
            <a:endParaRPr lang="en-IN"/>
          </a:p>
        </p:txBody>
      </p:sp>
    </p:spTree>
    <p:extLst>
      <p:ext uri="{BB962C8B-B14F-4D97-AF65-F5344CB8AC3E}">
        <p14:creationId xmlns:p14="http://schemas.microsoft.com/office/powerpoint/2010/main" val="3411230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386954" y="246621"/>
            <a:ext cx="8362950" cy="920336"/>
          </a:xfrm>
        </p:spPr>
        <p:txBody>
          <a:bodyPr lIns="0" tIns="0" rIns="0" bIns="0" anchor="b">
            <a:noAutofit/>
          </a:bodyPr>
          <a:lstStyle>
            <a:lvl1pPr>
              <a:defRPr sz="24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386953" y="-16721"/>
            <a:ext cx="943964"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8528752" y="6409398"/>
            <a:ext cx="210038"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8522772" y="6455740"/>
            <a:ext cx="220845" cy="187367"/>
          </a:xfrm>
        </p:spPr>
        <p:txBody>
          <a:bodyPr lIns="0" tIns="0" rIns="0" bIns="0"/>
          <a:lstStyle>
            <a:lvl1pPr algn="ctr">
              <a:defRPr sz="675">
                <a:solidFill>
                  <a:schemeClr val="bg1"/>
                </a:solidFill>
                <a:latin typeface="+mn-lt"/>
              </a:defRPr>
            </a:lvl1pPr>
          </a:lstStyle>
          <a:p>
            <a:fld id="{B6F15528-21DE-4FAA-801E-634DDDAF4B2B}" type="slidenum">
              <a:rPr lang="en-IN" smtClean="0"/>
              <a:t>‹#›</a:t>
            </a:fld>
            <a:endParaRPr lang="en-IN"/>
          </a:p>
        </p:txBody>
      </p:sp>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091774" cy="7455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6627016-BFC4-46D4-89DB-F72E3C3461EC}"/>
              </a:ext>
            </a:extLst>
          </p:cNvPr>
          <p:cNvSpPr/>
          <p:nvPr/>
        </p:nvSpPr>
        <p:spPr>
          <a:xfrm rot="10800000">
            <a:off x="386953" y="-16722"/>
            <a:ext cx="943964"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
        <p:nvSpPr>
          <p:cNvPr id="11" name="Rectangle 10">
            <a:extLst>
              <a:ext uri="{FF2B5EF4-FFF2-40B4-BE49-F238E27FC236}">
                <a16:creationId xmlns:a16="http://schemas.microsoft.com/office/drawing/2014/main" id="{76627016-BFC4-46D4-89DB-F72E3C3461EC}"/>
              </a:ext>
            </a:extLst>
          </p:cNvPr>
          <p:cNvSpPr/>
          <p:nvPr userDrawn="1"/>
        </p:nvSpPr>
        <p:spPr>
          <a:xfrm rot="10800000">
            <a:off x="386953" y="-16722"/>
            <a:ext cx="943964"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solidFill>
                <a:schemeClr val="bg1"/>
              </a:solidFill>
            </a:endParaRPr>
          </a:p>
        </p:txBody>
      </p:sp>
    </p:spTree>
    <p:extLst>
      <p:ext uri="{BB962C8B-B14F-4D97-AF65-F5344CB8AC3E}">
        <p14:creationId xmlns:p14="http://schemas.microsoft.com/office/powerpoint/2010/main" val="2080586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customXml" Target="../ink/ink64.xml"/><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101.xml.rels><?xml version="1.0" encoding="UTF-8" standalone="yes"?>
<Relationships xmlns="http://schemas.openxmlformats.org/package/2006/relationships"><Relationship Id="rId3" Type="http://schemas.openxmlformats.org/officeDocument/2006/relationships/customXml" Target="../ink/ink65.xml"/><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customXml" Target="../ink/ink66.xml"/><Relationship Id="rId1" Type="http://schemas.openxmlformats.org/officeDocument/2006/relationships/slideLayout" Target="../slideLayouts/slideLayout1.xml"/><Relationship Id="rId5" Type="http://schemas.openxmlformats.org/officeDocument/2006/relationships/image" Target="../media/image1010.png"/><Relationship Id="rId4" Type="http://schemas.openxmlformats.org/officeDocument/2006/relationships/customXml" Target="../ink/ink6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customXml" Target="../ink/ink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19.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customXml" Target="../ink/ink20.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21.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customXml" Target="../ink/ink2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ustomXml" Target="../ink/ink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customXml" Target="../ink/ink33.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customXml" Target="../ink/ink35.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customXml" Target="../ink/ink36.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customXml" Target="../ink/ink37.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customXml" Target="../ink/ink5.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customXml" Target="../ink/ink38.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customXml" Target="../ink/ink39.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customXml" Target="../ink/ink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customXml" Target="../ink/ink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customXml" Target="../ink/ink4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4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customXml" Target="../ink/ink4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customXml" Target="../ink/ink45.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customXml" Target="../ink/ink46.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customXml" Target="../ink/ink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customXml" Target="../ink/ink49.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customXml" Target="../ink/ink50.xml"/></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customXml" Target="../ink/ink51.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customXml" Target="../ink/ink5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customXml" Target="../ink/ink53.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customXml" Target="../ink/ink54.xml"/></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customXml" Target="../ink/ink5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customXml" Target="../ink/ink5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customXml" Target="../ink/ink57.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customXml" Target="../ink/ink58.xml"/></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customXml" Target="../ink/ink5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customXml" Target="../ink/ink6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61.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customXml" Target="../ink/ink62.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F3A39-E5D9-DFCE-8DAA-4E0272AD6E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8C0CA9-2BFC-D355-0433-40A2FC5EEFBB}"/>
              </a:ext>
            </a:extLst>
          </p:cNvPr>
          <p:cNvSpPr>
            <a:spLocks noGrp="1"/>
          </p:cNvSpPr>
          <p:nvPr>
            <p:ph type="ctrTitle"/>
          </p:nvPr>
        </p:nvSpPr>
        <p:spPr>
          <a:xfrm>
            <a:off x="609600" y="914400"/>
            <a:ext cx="7772400" cy="1470025"/>
          </a:xfrm>
        </p:spPr>
        <p:txBody>
          <a:bodyPr/>
          <a:lstStyle/>
          <a:p>
            <a:r>
              <a:rPr lang="en-IN" dirty="0"/>
              <a:t>9 pm EST Tuesday 3 Dec 2024</a:t>
            </a:r>
          </a:p>
        </p:txBody>
      </p:sp>
      <p:sp>
        <p:nvSpPr>
          <p:cNvPr id="3" name="Subtitle 2">
            <a:extLst>
              <a:ext uri="{FF2B5EF4-FFF2-40B4-BE49-F238E27FC236}">
                <a16:creationId xmlns:a16="http://schemas.microsoft.com/office/drawing/2014/main" id="{D2B9FE1E-DB6F-1B4C-9CAC-00B363582718}"/>
              </a:ext>
            </a:extLst>
          </p:cNvPr>
          <p:cNvSpPr>
            <a:spLocks noGrp="1"/>
          </p:cNvSpPr>
          <p:nvPr>
            <p:ph type="subTitle" idx="1"/>
          </p:nvPr>
        </p:nvSpPr>
        <p:spPr>
          <a:xfrm>
            <a:off x="1028700" y="2209800"/>
            <a:ext cx="7086600" cy="3276600"/>
          </a:xfrm>
        </p:spPr>
        <p:txBody>
          <a:bodyPr>
            <a:normAutofit/>
          </a:bodyPr>
          <a:lstStyle/>
          <a:p>
            <a:r>
              <a:rPr lang="en-IN" dirty="0"/>
              <a:t>Assignments</a:t>
            </a:r>
          </a:p>
          <a:p>
            <a:r>
              <a:rPr lang="en-IN" dirty="0"/>
              <a:t>1)Mall</a:t>
            </a:r>
          </a:p>
          <a:p>
            <a:r>
              <a:rPr lang="en-IN" dirty="0"/>
              <a:t>2)Predict Diabetes</a:t>
            </a:r>
          </a:p>
          <a:p>
            <a:r>
              <a:rPr lang="en-IN" b="1" dirty="0"/>
              <a:t>LOGISTIC REGRESSION</a:t>
            </a:r>
          </a:p>
          <a:p>
            <a:r>
              <a:rPr lang="en-IN" b="1" dirty="0"/>
              <a:t>Recall, Precision, etc</a:t>
            </a:r>
          </a:p>
          <a:p>
            <a:endParaRPr lang="en-IN" dirty="0"/>
          </a:p>
        </p:txBody>
      </p:sp>
    </p:spTree>
    <p:extLst>
      <p:ext uri="{BB962C8B-B14F-4D97-AF65-F5344CB8AC3E}">
        <p14:creationId xmlns:p14="http://schemas.microsoft.com/office/powerpoint/2010/main" val="2189569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90739F-CF8D-4C14-850D-05B38AFADCFF}"/>
              </a:ext>
            </a:extLst>
          </p:cNvPr>
          <p:cNvSpPr>
            <a:spLocks noGrp="1"/>
          </p:cNvSpPr>
          <p:nvPr>
            <p:ph type="title"/>
          </p:nvPr>
        </p:nvSpPr>
        <p:spPr/>
        <p:txBody>
          <a:bodyPr/>
          <a:lstStyle/>
          <a:p>
            <a:r>
              <a:rPr lang="en-IN" dirty="0"/>
              <a:t>Accuracy is not always Accurate</a:t>
            </a:r>
          </a:p>
        </p:txBody>
      </p:sp>
      <p:sp>
        <p:nvSpPr>
          <p:cNvPr id="4" name="Content Placeholder 3">
            <a:extLst>
              <a:ext uri="{FF2B5EF4-FFF2-40B4-BE49-F238E27FC236}">
                <a16:creationId xmlns:a16="http://schemas.microsoft.com/office/drawing/2014/main" id="{5680EE43-E33F-4789-81BD-D0BC923FB838}"/>
              </a:ext>
            </a:extLst>
          </p:cNvPr>
          <p:cNvSpPr>
            <a:spLocks noGrp="1"/>
          </p:cNvSpPr>
          <p:nvPr>
            <p:ph idx="1"/>
          </p:nvPr>
        </p:nvSpPr>
        <p:spPr/>
        <p:txBody>
          <a:bodyPr>
            <a:normAutofit/>
          </a:bodyPr>
          <a:lstStyle/>
          <a:p>
            <a:pPr marL="0" indent="0">
              <a:buNone/>
            </a:pPr>
            <a:r>
              <a:rPr lang="en-US" dirty="0"/>
              <a:t>When there is a class imbalance, accuracy can be misleading too. </a:t>
            </a:r>
          </a:p>
          <a:p>
            <a:pPr marL="0" indent="0">
              <a:buNone/>
            </a:pPr>
            <a:r>
              <a:rPr lang="en-US" dirty="0"/>
              <a:t>Let’s assume that we have a sample of 100 fruits of which 90 are apples and 5 are bananas and 5 are custard apples. Even if our model predicts all the fruits as apples, the accuracy will be 90% while the truth is that our model is not actually doing a great job!</a:t>
            </a:r>
          </a:p>
          <a:p>
            <a:endParaRPr lang="en-IN"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F7736DA-006A-55FC-3E52-DAEB8FE7B991}"/>
                  </a:ext>
                </a:extLst>
              </p14:cNvPr>
              <p14:cNvContentPartPr/>
              <p14:nvPr/>
            </p14:nvContentPartPr>
            <p14:xfrm>
              <a:off x="1655280" y="2113560"/>
              <a:ext cx="6869160" cy="2656080"/>
            </p14:xfrm>
          </p:contentPart>
        </mc:Choice>
        <mc:Fallback xmlns="">
          <p:pic>
            <p:nvPicPr>
              <p:cNvPr id="2" name="Ink 1">
                <a:extLst>
                  <a:ext uri="{FF2B5EF4-FFF2-40B4-BE49-F238E27FC236}">
                    <a16:creationId xmlns:a16="http://schemas.microsoft.com/office/drawing/2014/main" id="{AF7736DA-006A-55FC-3E52-DAEB8FE7B991}"/>
                  </a:ext>
                </a:extLst>
              </p:cNvPr>
              <p:cNvPicPr/>
              <p:nvPr/>
            </p:nvPicPr>
            <p:blipFill>
              <a:blip r:embed="rId3"/>
              <a:stretch>
                <a:fillRect/>
              </a:stretch>
            </p:blipFill>
            <p:spPr>
              <a:xfrm>
                <a:off x="1645920" y="2104200"/>
                <a:ext cx="6887880" cy="2674800"/>
              </a:xfrm>
              <a:prstGeom prst="rect">
                <a:avLst/>
              </a:prstGeom>
            </p:spPr>
          </p:pic>
        </mc:Fallback>
      </mc:AlternateContent>
    </p:spTree>
    <p:extLst>
      <p:ext uri="{BB962C8B-B14F-4D97-AF65-F5344CB8AC3E}">
        <p14:creationId xmlns:p14="http://schemas.microsoft.com/office/powerpoint/2010/main" val="12480761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18FC05-535A-94EE-EC49-EB063C347C36}"/>
              </a:ext>
            </a:extLst>
          </p:cNvPr>
          <p:cNvPicPr>
            <a:picLocks noChangeAspect="1"/>
          </p:cNvPicPr>
          <p:nvPr/>
        </p:nvPicPr>
        <p:blipFill>
          <a:blip r:embed="rId2"/>
          <a:stretch>
            <a:fillRect/>
          </a:stretch>
        </p:blipFill>
        <p:spPr>
          <a:xfrm>
            <a:off x="1871662" y="1243012"/>
            <a:ext cx="5400675" cy="4371975"/>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5AE439F-E118-8A16-B415-FDB71997D701}"/>
                  </a:ext>
                </a:extLst>
              </p14:cNvPr>
              <p14:cNvContentPartPr/>
              <p14:nvPr/>
            </p14:nvContentPartPr>
            <p14:xfrm>
              <a:off x="3107880" y="1804680"/>
              <a:ext cx="5607720" cy="3365640"/>
            </p14:xfrm>
          </p:contentPart>
        </mc:Choice>
        <mc:Fallback xmlns="">
          <p:pic>
            <p:nvPicPr>
              <p:cNvPr id="3" name="Ink 2">
                <a:extLst>
                  <a:ext uri="{FF2B5EF4-FFF2-40B4-BE49-F238E27FC236}">
                    <a16:creationId xmlns:a16="http://schemas.microsoft.com/office/drawing/2014/main" id="{75AE439F-E118-8A16-B415-FDB71997D701}"/>
                  </a:ext>
                </a:extLst>
              </p:cNvPr>
              <p:cNvPicPr/>
              <p:nvPr/>
            </p:nvPicPr>
            <p:blipFill>
              <a:blip r:embed="rId4"/>
              <a:stretch>
                <a:fillRect/>
              </a:stretch>
            </p:blipFill>
            <p:spPr>
              <a:xfrm>
                <a:off x="3098520" y="1795320"/>
                <a:ext cx="5626440" cy="3384360"/>
              </a:xfrm>
              <a:prstGeom prst="rect">
                <a:avLst/>
              </a:prstGeom>
            </p:spPr>
          </p:pic>
        </mc:Fallback>
      </mc:AlternateContent>
    </p:spTree>
    <p:extLst>
      <p:ext uri="{BB962C8B-B14F-4D97-AF65-F5344CB8AC3E}">
        <p14:creationId xmlns:p14="http://schemas.microsoft.com/office/powerpoint/2010/main" val="24214977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1D5960-A19B-41CB-7F5D-12A9DCD1A7F1}"/>
              </a:ext>
            </a:extLst>
          </p:cNvPr>
          <p:cNvPicPr>
            <a:picLocks noChangeAspect="1"/>
          </p:cNvPicPr>
          <p:nvPr/>
        </p:nvPicPr>
        <p:blipFill>
          <a:blip r:embed="rId2"/>
          <a:stretch>
            <a:fillRect/>
          </a:stretch>
        </p:blipFill>
        <p:spPr>
          <a:xfrm>
            <a:off x="0" y="1203325"/>
            <a:ext cx="9144000" cy="445135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7F42CA8-A721-DF1C-A85A-CD5DD36F1471}"/>
                  </a:ext>
                </a:extLst>
              </p14:cNvPr>
              <p14:cNvContentPartPr/>
              <p14:nvPr/>
            </p14:nvContentPartPr>
            <p14:xfrm>
              <a:off x="1556280" y="205560"/>
              <a:ext cx="7447680" cy="4628520"/>
            </p14:xfrm>
          </p:contentPart>
        </mc:Choice>
        <mc:Fallback xmlns="">
          <p:pic>
            <p:nvPicPr>
              <p:cNvPr id="3" name="Ink 2">
                <a:extLst>
                  <a:ext uri="{FF2B5EF4-FFF2-40B4-BE49-F238E27FC236}">
                    <a16:creationId xmlns:a16="http://schemas.microsoft.com/office/drawing/2014/main" id="{77F42CA8-A721-DF1C-A85A-CD5DD36F1471}"/>
                  </a:ext>
                </a:extLst>
              </p:cNvPr>
              <p:cNvPicPr/>
              <p:nvPr/>
            </p:nvPicPr>
            <p:blipFill>
              <a:blip r:embed="rId4"/>
              <a:stretch>
                <a:fillRect/>
              </a:stretch>
            </p:blipFill>
            <p:spPr>
              <a:xfrm>
                <a:off x="1546920" y="196200"/>
                <a:ext cx="7466400" cy="4647240"/>
              </a:xfrm>
              <a:prstGeom prst="rect">
                <a:avLst/>
              </a:prstGeom>
            </p:spPr>
          </p:pic>
        </mc:Fallback>
      </mc:AlternateContent>
    </p:spTree>
    <p:extLst>
      <p:ext uri="{BB962C8B-B14F-4D97-AF65-F5344CB8AC3E}">
        <p14:creationId xmlns:p14="http://schemas.microsoft.com/office/powerpoint/2010/main" val="11337964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0CB34E-0B76-2F90-7629-4A42F8209C99}"/>
              </a:ext>
            </a:extLst>
          </p:cNvPr>
          <p:cNvPicPr>
            <a:picLocks noChangeAspect="1"/>
          </p:cNvPicPr>
          <p:nvPr/>
        </p:nvPicPr>
        <p:blipFill>
          <a:blip r:embed="rId2"/>
          <a:stretch>
            <a:fillRect/>
          </a:stretch>
        </p:blipFill>
        <p:spPr>
          <a:xfrm>
            <a:off x="0" y="1003788"/>
            <a:ext cx="9144000" cy="4850423"/>
          </a:xfrm>
          <a:prstGeom prst="rect">
            <a:avLst/>
          </a:prstGeom>
        </p:spPr>
      </p:pic>
    </p:spTree>
    <p:extLst>
      <p:ext uri="{BB962C8B-B14F-4D97-AF65-F5344CB8AC3E}">
        <p14:creationId xmlns:p14="http://schemas.microsoft.com/office/powerpoint/2010/main" val="31814977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Thanks</a:t>
            </a:r>
          </a:p>
        </p:txBody>
      </p:sp>
      <p:sp>
        <p:nvSpPr>
          <p:cNvPr id="5" name="Subtitle 4"/>
          <p:cNvSpPr>
            <a:spLocks noGrp="1"/>
          </p:cNvSpPr>
          <p:nvPr>
            <p:ph type="subTitle" idx="1"/>
          </p:nvPr>
        </p:nvSpPr>
        <p:spPr/>
        <p:txBody>
          <a:bodyPr/>
          <a:lstStyle/>
          <a:p>
            <a:r>
              <a:rPr lang="en-IN" dirty="0"/>
              <a:t>End</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9A6B16B-73A7-31F5-CD13-07F2AA567099}"/>
                  </a:ext>
                </a:extLst>
              </p14:cNvPr>
              <p14:cNvContentPartPr/>
              <p14:nvPr/>
            </p14:nvContentPartPr>
            <p14:xfrm>
              <a:off x="966960" y="1041840"/>
              <a:ext cx="48240" cy="361080"/>
            </p14:xfrm>
          </p:contentPart>
        </mc:Choice>
        <mc:Fallback xmlns="">
          <p:pic>
            <p:nvPicPr>
              <p:cNvPr id="2" name="Ink 1">
                <a:extLst>
                  <a:ext uri="{FF2B5EF4-FFF2-40B4-BE49-F238E27FC236}">
                    <a16:creationId xmlns:a16="http://schemas.microsoft.com/office/drawing/2014/main" id="{C9A6B16B-73A7-31F5-CD13-07F2AA567099}"/>
                  </a:ext>
                </a:extLst>
              </p:cNvPr>
              <p:cNvPicPr/>
              <p:nvPr/>
            </p:nvPicPr>
            <p:blipFill>
              <a:blip r:embed="rId3"/>
              <a:stretch>
                <a:fillRect/>
              </a:stretch>
            </p:blipFill>
            <p:spPr>
              <a:xfrm>
                <a:off x="957600" y="1032480"/>
                <a:ext cx="6696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6A06D27-2D04-7986-D443-975312463C7C}"/>
                  </a:ext>
                </a:extLst>
              </p14:cNvPr>
              <p14:cNvContentPartPr/>
              <p14:nvPr/>
            </p14:nvContentPartPr>
            <p14:xfrm>
              <a:off x="519120" y="734040"/>
              <a:ext cx="4152960" cy="2503440"/>
            </p14:xfrm>
          </p:contentPart>
        </mc:Choice>
        <mc:Fallback xmlns="">
          <p:pic>
            <p:nvPicPr>
              <p:cNvPr id="3" name="Ink 2">
                <a:extLst>
                  <a:ext uri="{FF2B5EF4-FFF2-40B4-BE49-F238E27FC236}">
                    <a16:creationId xmlns:a16="http://schemas.microsoft.com/office/drawing/2014/main" id="{26A06D27-2D04-7986-D443-975312463C7C}"/>
                  </a:ext>
                </a:extLst>
              </p:cNvPr>
              <p:cNvPicPr/>
              <p:nvPr/>
            </p:nvPicPr>
            <p:blipFill>
              <a:blip r:embed="rId5"/>
              <a:stretch>
                <a:fillRect/>
              </a:stretch>
            </p:blipFill>
            <p:spPr>
              <a:xfrm>
                <a:off x="509760" y="724680"/>
                <a:ext cx="4171680" cy="2522160"/>
              </a:xfrm>
              <a:prstGeom prst="rect">
                <a:avLst/>
              </a:prstGeom>
            </p:spPr>
          </p:pic>
        </mc:Fallback>
      </mc:AlternateContent>
    </p:spTree>
    <p:extLst>
      <p:ext uri="{BB962C8B-B14F-4D97-AF65-F5344CB8AC3E}">
        <p14:creationId xmlns:p14="http://schemas.microsoft.com/office/powerpoint/2010/main" val="1572780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90739F-CF8D-4C14-850D-05B38AFADCFF}"/>
              </a:ext>
            </a:extLst>
          </p:cNvPr>
          <p:cNvSpPr>
            <a:spLocks noGrp="1"/>
          </p:cNvSpPr>
          <p:nvPr>
            <p:ph type="title"/>
          </p:nvPr>
        </p:nvSpPr>
        <p:spPr/>
        <p:txBody>
          <a:bodyPr>
            <a:normAutofit fontScale="90000"/>
          </a:bodyPr>
          <a:lstStyle/>
          <a:p>
            <a:r>
              <a:rPr lang="en-US" dirty="0"/>
              <a:t>Micro Averages</a:t>
            </a:r>
            <a:br>
              <a:rPr lang="en-US" dirty="0"/>
            </a:br>
            <a:r>
              <a:rPr lang="en-US" dirty="0"/>
              <a:t>Hence, the need for other metrics:</a:t>
            </a:r>
            <a:endParaRPr lang="en-IN" dirty="0"/>
          </a:p>
        </p:txBody>
      </p:sp>
      <p:sp>
        <p:nvSpPr>
          <p:cNvPr id="4" name="Content Placeholder 3">
            <a:extLst>
              <a:ext uri="{FF2B5EF4-FFF2-40B4-BE49-F238E27FC236}">
                <a16:creationId xmlns:a16="http://schemas.microsoft.com/office/drawing/2014/main" id="{5680EE43-E33F-4789-81BD-D0BC923FB838}"/>
              </a:ext>
            </a:extLst>
          </p:cNvPr>
          <p:cNvSpPr>
            <a:spLocks noGrp="1"/>
          </p:cNvSpPr>
          <p:nvPr>
            <p:ph idx="1"/>
          </p:nvPr>
        </p:nvSpPr>
        <p:spPr/>
        <p:txBody>
          <a:bodyPr>
            <a:normAutofit/>
          </a:bodyPr>
          <a:lstStyle/>
          <a:p>
            <a:pPr marL="0" indent="0">
              <a:buNone/>
            </a:pPr>
            <a:r>
              <a:rPr lang="en-US" dirty="0"/>
              <a:t>Accuracy is calculated for the model as a whole but recall and precision are calculated for individual classes. </a:t>
            </a:r>
          </a:p>
          <a:p>
            <a:pPr marL="0" indent="0">
              <a:buNone/>
            </a:pPr>
            <a:r>
              <a:rPr lang="en-US" dirty="0"/>
              <a:t>We use macro or micro or weighted scores of</a:t>
            </a:r>
          </a:p>
          <a:p>
            <a:r>
              <a:rPr lang="en-US" dirty="0"/>
              <a:t>Recall</a:t>
            </a:r>
          </a:p>
          <a:p>
            <a:r>
              <a:rPr lang="en-US" dirty="0"/>
              <a:t>Precision </a:t>
            </a:r>
          </a:p>
          <a:p>
            <a:r>
              <a:rPr lang="en-US" dirty="0"/>
              <a:t>F1 score </a:t>
            </a:r>
          </a:p>
          <a:p>
            <a:pPr marL="0" indent="0">
              <a:buNone/>
            </a:pPr>
            <a:r>
              <a:rPr lang="en-US" dirty="0"/>
              <a:t>of a model for multiclass classification problems. </a:t>
            </a:r>
          </a:p>
          <a:p>
            <a:endParaRPr lang="en-IN" dirty="0"/>
          </a:p>
        </p:txBody>
      </p:sp>
    </p:spTree>
    <p:extLst>
      <p:ext uri="{BB962C8B-B14F-4D97-AF65-F5344CB8AC3E}">
        <p14:creationId xmlns:p14="http://schemas.microsoft.com/office/powerpoint/2010/main" val="3522678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3252D-3155-45AF-8FFC-BD8A604DC544}"/>
              </a:ext>
            </a:extLst>
          </p:cNvPr>
          <p:cNvSpPr>
            <a:spLocks noGrp="1"/>
          </p:cNvSpPr>
          <p:nvPr>
            <p:ph type="title"/>
          </p:nvPr>
        </p:nvSpPr>
        <p:spPr/>
        <p:txBody>
          <a:bodyPr/>
          <a:lstStyle/>
          <a:p>
            <a:r>
              <a:rPr lang="en-IN" dirty="0"/>
              <a:t>Micro Averages</a:t>
            </a:r>
          </a:p>
        </p:txBody>
      </p:sp>
      <p:sp>
        <p:nvSpPr>
          <p:cNvPr id="3" name="Content Placeholder 2">
            <a:extLst>
              <a:ext uri="{FF2B5EF4-FFF2-40B4-BE49-F238E27FC236}">
                <a16:creationId xmlns:a16="http://schemas.microsoft.com/office/drawing/2014/main" id="{F1B15DA8-94FE-4D68-85B2-1885FEBB5831}"/>
              </a:ext>
            </a:extLst>
          </p:cNvPr>
          <p:cNvSpPr>
            <a:spLocks noGrp="1"/>
          </p:cNvSpPr>
          <p:nvPr>
            <p:ph idx="1"/>
          </p:nvPr>
        </p:nvSpPr>
        <p:spPr/>
        <p:txBody>
          <a:bodyPr/>
          <a:lstStyle/>
          <a:p>
            <a:r>
              <a:rPr lang="en-US" dirty="0"/>
              <a:t>In the Micro-average method, you sum up the individual class’s true positives, false positives, and false negatives of the system for different sets and then apply them to get the score. </a:t>
            </a:r>
            <a:endParaRPr lang="en-IN" dirty="0"/>
          </a:p>
        </p:txBody>
      </p:sp>
    </p:spTree>
    <p:extLst>
      <p:ext uri="{BB962C8B-B14F-4D97-AF65-F5344CB8AC3E}">
        <p14:creationId xmlns:p14="http://schemas.microsoft.com/office/powerpoint/2010/main" val="3539263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E466-17D5-4A7E-A5F0-5330F0EB8283}"/>
              </a:ext>
            </a:extLst>
          </p:cNvPr>
          <p:cNvSpPr>
            <a:spLocks noGrp="1"/>
          </p:cNvSpPr>
          <p:nvPr>
            <p:ph type="title"/>
          </p:nvPr>
        </p:nvSpPr>
        <p:spPr/>
        <p:txBody>
          <a:bodyPr/>
          <a:lstStyle/>
          <a:p>
            <a:r>
              <a:rPr lang="en-IN" dirty="0"/>
              <a:t>Micro Average Recall Score</a:t>
            </a:r>
          </a:p>
        </p:txBody>
      </p:sp>
      <p:sp>
        <p:nvSpPr>
          <p:cNvPr id="3" name="Content Placeholder 2">
            <a:extLst>
              <a:ext uri="{FF2B5EF4-FFF2-40B4-BE49-F238E27FC236}">
                <a16:creationId xmlns:a16="http://schemas.microsoft.com/office/drawing/2014/main" id="{47815975-DBEB-4289-BA31-303A4E4A0148}"/>
              </a:ext>
            </a:extLst>
          </p:cNvPr>
          <p:cNvSpPr>
            <a:spLocks noGrp="1"/>
          </p:cNvSpPr>
          <p:nvPr>
            <p:ph idx="1"/>
          </p:nvPr>
        </p:nvSpPr>
        <p:spPr/>
        <p:txBody>
          <a:bodyPr/>
          <a:lstStyle/>
          <a:p>
            <a:r>
              <a:rPr lang="en-US" dirty="0"/>
              <a:t>For the fruit’s confusion matrix, micro-average recall score is calculated as below (same as in the classification report above):</a:t>
            </a:r>
            <a:endParaRPr lang="en-IN" dirty="0"/>
          </a:p>
        </p:txBody>
      </p:sp>
      <p:pic>
        <p:nvPicPr>
          <p:cNvPr id="4" name="Picture 3">
            <a:extLst>
              <a:ext uri="{FF2B5EF4-FFF2-40B4-BE49-F238E27FC236}">
                <a16:creationId xmlns:a16="http://schemas.microsoft.com/office/drawing/2014/main" id="{224D57BB-38EB-4CF2-9055-2C5CABE0B415}"/>
              </a:ext>
            </a:extLst>
          </p:cNvPr>
          <p:cNvPicPr>
            <a:picLocks noChangeAspect="1"/>
          </p:cNvPicPr>
          <p:nvPr/>
        </p:nvPicPr>
        <p:blipFill>
          <a:blip r:embed="rId2"/>
          <a:stretch>
            <a:fillRect/>
          </a:stretch>
        </p:blipFill>
        <p:spPr>
          <a:xfrm>
            <a:off x="228600" y="3429000"/>
            <a:ext cx="9144000" cy="148916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596E3D6-1B9F-8EE6-409B-CB49AD4B70B1}"/>
                  </a:ext>
                </a:extLst>
              </p14:cNvPr>
              <p14:cNvContentPartPr/>
              <p14:nvPr/>
            </p14:nvContentPartPr>
            <p14:xfrm>
              <a:off x="4254480" y="4070520"/>
              <a:ext cx="2152440" cy="131400"/>
            </p14:xfrm>
          </p:contentPart>
        </mc:Choice>
        <mc:Fallback xmlns="">
          <p:pic>
            <p:nvPicPr>
              <p:cNvPr id="5" name="Ink 4">
                <a:extLst>
                  <a:ext uri="{FF2B5EF4-FFF2-40B4-BE49-F238E27FC236}">
                    <a16:creationId xmlns:a16="http://schemas.microsoft.com/office/drawing/2014/main" id="{3596E3D6-1B9F-8EE6-409B-CB49AD4B70B1}"/>
                  </a:ext>
                </a:extLst>
              </p:cNvPr>
              <p:cNvPicPr/>
              <p:nvPr/>
            </p:nvPicPr>
            <p:blipFill>
              <a:blip r:embed="rId4"/>
              <a:stretch>
                <a:fillRect/>
              </a:stretch>
            </p:blipFill>
            <p:spPr>
              <a:xfrm>
                <a:off x="4245120" y="4061160"/>
                <a:ext cx="2171160" cy="150120"/>
              </a:xfrm>
              <a:prstGeom prst="rect">
                <a:avLst/>
              </a:prstGeom>
            </p:spPr>
          </p:pic>
        </mc:Fallback>
      </mc:AlternateContent>
    </p:spTree>
    <p:extLst>
      <p:ext uri="{BB962C8B-B14F-4D97-AF65-F5344CB8AC3E}">
        <p14:creationId xmlns:p14="http://schemas.microsoft.com/office/powerpoint/2010/main" val="3993560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04690-2D4B-46E4-ADEF-F4AF09615FDD}"/>
              </a:ext>
            </a:extLst>
          </p:cNvPr>
          <p:cNvSpPr>
            <a:spLocks noGrp="1"/>
          </p:cNvSpPr>
          <p:nvPr>
            <p:ph type="title"/>
          </p:nvPr>
        </p:nvSpPr>
        <p:spPr/>
        <p:txBody>
          <a:bodyPr/>
          <a:lstStyle/>
          <a:p>
            <a:r>
              <a:rPr lang="en-IN" dirty="0"/>
              <a:t>Macro Average Score-Recall</a:t>
            </a:r>
          </a:p>
        </p:txBody>
      </p:sp>
      <p:pic>
        <p:nvPicPr>
          <p:cNvPr id="4" name="Content Placeholder 3">
            <a:extLst>
              <a:ext uri="{FF2B5EF4-FFF2-40B4-BE49-F238E27FC236}">
                <a16:creationId xmlns:a16="http://schemas.microsoft.com/office/drawing/2014/main" id="{70AE9F20-984D-4FDA-9327-50259B260453}"/>
              </a:ext>
            </a:extLst>
          </p:cNvPr>
          <p:cNvPicPr>
            <a:picLocks noGrp="1" noChangeAspect="1"/>
          </p:cNvPicPr>
          <p:nvPr>
            <p:ph idx="1"/>
          </p:nvPr>
        </p:nvPicPr>
        <p:blipFill>
          <a:blip r:embed="rId2"/>
          <a:stretch>
            <a:fillRect/>
          </a:stretch>
        </p:blipFill>
        <p:spPr>
          <a:xfrm>
            <a:off x="457200" y="3046100"/>
            <a:ext cx="8229600" cy="1634163"/>
          </a:xfrm>
          <a:prstGeom prst="rect">
            <a:avLst/>
          </a:prstGeom>
        </p:spPr>
      </p:pic>
    </p:spTree>
    <p:extLst>
      <p:ext uri="{BB962C8B-B14F-4D97-AF65-F5344CB8AC3E}">
        <p14:creationId xmlns:p14="http://schemas.microsoft.com/office/powerpoint/2010/main" val="3508652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2D3D7-0860-4757-A551-CA0B5123A282}"/>
              </a:ext>
            </a:extLst>
          </p:cNvPr>
          <p:cNvSpPr>
            <a:spLocks noGrp="1"/>
          </p:cNvSpPr>
          <p:nvPr>
            <p:ph type="title"/>
          </p:nvPr>
        </p:nvSpPr>
        <p:spPr/>
        <p:txBody>
          <a:bodyPr/>
          <a:lstStyle/>
          <a:p>
            <a:r>
              <a:rPr lang="en-IN" dirty="0"/>
              <a:t>Weighted Average Score-Recall</a:t>
            </a:r>
          </a:p>
        </p:txBody>
      </p:sp>
      <p:pic>
        <p:nvPicPr>
          <p:cNvPr id="1026" name="Picture 2">
            <a:extLst>
              <a:ext uri="{FF2B5EF4-FFF2-40B4-BE49-F238E27FC236}">
                <a16:creationId xmlns:a16="http://schemas.microsoft.com/office/drawing/2014/main" id="{3CCC5489-877B-4F90-8A35-66008185BF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3080105"/>
            <a:ext cx="8229600" cy="15661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50EFE0C-0400-F041-FB54-521D2180548B}"/>
                  </a:ext>
                </a:extLst>
              </p14:cNvPr>
              <p14:cNvContentPartPr/>
              <p14:nvPr/>
            </p14:nvContentPartPr>
            <p14:xfrm>
              <a:off x="1057680" y="4228920"/>
              <a:ext cx="1909080" cy="79560"/>
            </p14:xfrm>
          </p:contentPart>
        </mc:Choice>
        <mc:Fallback xmlns="">
          <p:pic>
            <p:nvPicPr>
              <p:cNvPr id="3" name="Ink 2">
                <a:extLst>
                  <a:ext uri="{FF2B5EF4-FFF2-40B4-BE49-F238E27FC236}">
                    <a16:creationId xmlns:a16="http://schemas.microsoft.com/office/drawing/2014/main" id="{350EFE0C-0400-F041-FB54-521D2180548B}"/>
                  </a:ext>
                </a:extLst>
              </p:cNvPr>
              <p:cNvPicPr/>
              <p:nvPr/>
            </p:nvPicPr>
            <p:blipFill>
              <a:blip r:embed="rId4"/>
              <a:stretch>
                <a:fillRect/>
              </a:stretch>
            </p:blipFill>
            <p:spPr>
              <a:xfrm>
                <a:off x="1048320" y="4219560"/>
                <a:ext cx="1927800" cy="98280"/>
              </a:xfrm>
              <a:prstGeom prst="rect">
                <a:avLst/>
              </a:prstGeom>
            </p:spPr>
          </p:pic>
        </mc:Fallback>
      </mc:AlternateContent>
    </p:spTree>
    <p:extLst>
      <p:ext uri="{BB962C8B-B14F-4D97-AF65-F5344CB8AC3E}">
        <p14:creationId xmlns:p14="http://schemas.microsoft.com/office/powerpoint/2010/main" val="910893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9E562-1B3A-219F-E930-7053BCCAC8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D5A571E-FDA1-282B-A01B-BB3A096D4417}"/>
              </a:ext>
            </a:extLst>
          </p:cNvPr>
          <p:cNvSpPr>
            <a:spLocks noGrp="1"/>
          </p:cNvSpPr>
          <p:nvPr>
            <p:ph type="title"/>
          </p:nvPr>
        </p:nvSpPr>
        <p:spPr/>
        <p:txBody>
          <a:bodyPr/>
          <a:lstStyle/>
          <a:p>
            <a:r>
              <a:rPr lang="en-IN" dirty="0"/>
              <a:t>Confusion Matrix</a:t>
            </a:r>
          </a:p>
        </p:txBody>
      </p:sp>
      <p:pic>
        <p:nvPicPr>
          <p:cNvPr id="6" name="Picture 5">
            <a:extLst>
              <a:ext uri="{FF2B5EF4-FFF2-40B4-BE49-F238E27FC236}">
                <a16:creationId xmlns:a16="http://schemas.microsoft.com/office/drawing/2014/main" id="{4BD31229-F39C-4B22-F16B-578589081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9144000" cy="4572000"/>
          </a:xfrm>
          <a:prstGeom prst="rect">
            <a:avLst/>
          </a:prstGeom>
        </p:spPr>
      </p:pic>
      <p:sp>
        <p:nvSpPr>
          <p:cNvPr id="7" name="Rectangle 6">
            <a:extLst>
              <a:ext uri="{FF2B5EF4-FFF2-40B4-BE49-F238E27FC236}">
                <a16:creationId xmlns:a16="http://schemas.microsoft.com/office/drawing/2014/main" id="{7EBA793B-3759-63E6-707E-A8274CB43082}"/>
              </a:ext>
            </a:extLst>
          </p:cNvPr>
          <p:cNvSpPr/>
          <p:nvPr/>
        </p:nvSpPr>
        <p:spPr>
          <a:xfrm>
            <a:off x="6096000" y="4724400"/>
            <a:ext cx="16002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51C72C83-CB76-D64A-8C26-6A72A33FBA99}"/>
              </a:ext>
            </a:extLst>
          </p:cNvPr>
          <p:cNvSpPr txBox="1"/>
          <p:nvPr/>
        </p:nvSpPr>
        <p:spPr>
          <a:xfrm>
            <a:off x="1470804" y="5312434"/>
            <a:ext cx="4050340" cy="1754326"/>
          </a:xfrm>
          <a:prstGeom prst="rect">
            <a:avLst/>
          </a:prstGeom>
          <a:noFill/>
        </p:spPr>
        <p:txBody>
          <a:bodyPr wrap="none" rtlCol="0">
            <a:spAutoFit/>
          </a:bodyPr>
          <a:lstStyle/>
          <a:p>
            <a:r>
              <a:rPr lang="en-US" dirty="0"/>
              <a:t>Total number of observations in the data </a:t>
            </a:r>
          </a:p>
          <a:p>
            <a:r>
              <a:rPr lang="en-US" dirty="0"/>
              <a:t>(i.e., fruits) = 25</a:t>
            </a:r>
          </a:p>
          <a:p>
            <a:r>
              <a:rPr lang="en-US" dirty="0"/>
              <a:t>A=10</a:t>
            </a:r>
          </a:p>
          <a:p>
            <a:r>
              <a:rPr lang="en-US" dirty="0"/>
              <a:t>B=8</a:t>
            </a:r>
          </a:p>
          <a:p>
            <a:r>
              <a:rPr lang="en-US" dirty="0"/>
              <a:t>C=7</a:t>
            </a:r>
          </a:p>
          <a:p>
            <a:endParaRPr lang="en-IN"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2DA02F0-E24A-CB7D-F135-D50FE21BE37F}"/>
                  </a:ext>
                </a:extLst>
              </p14:cNvPr>
              <p14:cNvContentPartPr/>
              <p14:nvPr/>
            </p14:nvContentPartPr>
            <p14:xfrm>
              <a:off x="1963800" y="2683800"/>
              <a:ext cx="6787080" cy="3746520"/>
            </p14:xfrm>
          </p:contentPart>
        </mc:Choice>
        <mc:Fallback xmlns="">
          <p:pic>
            <p:nvPicPr>
              <p:cNvPr id="3" name="Ink 2">
                <a:extLst>
                  <a:ext uri="{FF2B5EF4-FFF2-40B4-BE49-F238E27FC236}">
                    <a16:creationId xmlns:a16="http://schemas.microsoft.com/office/drawing/2014/main" id="{72DA02F0-E24A-CB7D-F135-D50FE21BE37F}"/>
                  </a:ext>
                </a:extLst>
              </p:cNvPr>
              <p:cNvPicPr/>
              <p:nvPr/>
            </p:nvPicPr>
            <p:blipFill>
              <a:blip r:embed="rId4"/>
              <a:stretch>
                <a:fillRect/>
              </a:stretch>
            </p:blipFill>
            <p:spPr>
              <a:xfrm>
                <a:off x="1954440" y="2674440"/>
                <a:ext cx="6805800" cy="3765240"/>
              </a:xfrm>
              <a:prstGeom prst="rect">
                <a:avLst/>
              </a:prstGeom>
            </p:spPr>
          </p:pic>
        </mc:Fallback>
      </mc:AlternateContent>
    </p:spTree>
    <p:extLst>
      <p:ext uri="{BB962C8B-B14F-4D97-AF65-F5344CB8AC3E}">
        <p14:creationId xmlns:p14="http://schemas.microsoft.com/office/powerpoint/2010/main" val="3831048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36D3E-691F-D482-0C08-0B84D2B90CD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D02074-7033-5C11-5733-46FD49CCB671}"/>
              </a:ext>
            </a:extLst>
          </p:cNvPr>
          <p:cNvSpPr>
            <a:spLocks noGrp="1"/>
          </p:cNvSpPr>
          <p:nvPr>
            <p:ph type="title"/>
          </p:nvPr>
        </p:nvSpPr>
        <p:spPr/>
        <p:txBody>
          <a:bodyPr/>
          <a:lstStyle/>
          <a:p>
            <a:r>
              <a:rPr lang="en-IN" dirty="0"/>
              <a:t>Confusion Matrix</a:t>
            </a:r>
          </a:p>
        </p:txBody>
      </p:sp>
      <p:pic>
        <p:nvPicPr>
          <p:cNvPr id="6" name="Picture 5">
            <a:extLst>
              <a:ext uri="{FF2B5EF4-FFF2-40B4-BE49-F238E27FC236}">
                <a16:creationId xmlns:a16="http://schemas.microsoft.com/office/drawing/2014/main" id="{E4C4D3D6-FCDE-A6FC-7E0B-2C0CFC719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9144000" cy="4572000"/>
          </a:xfrm>
          <a:prstGeom prst="rect">
            <a:avLst/>
          </a:prstGeom>
        </p:spPr>
      </p:pic>
      <p:sp>
        <p:nvSpPr>
          <p:cNvPr id="7" name="Rectangle 6">
            <a:extLst>
              <a:ext uri="{FF2B5EF4-FFF2-40B4-BE49-F238E27FC236}">
                <a16:creationId xmlns:a16="http://schemas.microsoft.com/office/drawing/2014/main" id="{AD7C21CF-2652-E0E8-FDC2-524597C50A66}"/>
              </a:ext>
            </a:extLst>
          </p:cNvPr>
          <p:cNvSpPr/>
          <p:nvPr/>
        </p:nvSpPr>
        <p:spPr>
          <a:xfrm>
            <a:off x="6096000" y="4724400"/>
            <a:ext cx="16002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4C2A285A-7B77-48C0-1DD5-D8379088B19B}"/>
              </a:ext>
            </a:extLst>
          </p:cNvPr>
          <p:cNvSpPr txBox="1"/>
          <p:nvPr/>
        </p:nvSpPr>
        <p:spPr>
          <a:xfrm>
            <a:off x="1470804" y="5312434"/>
            <a:ext cx="4050340" cy="1754326"/>
          </a:xfrm>
          <a:prstGeom prst="rect">
            <a:avLst/>
          </a:prstGeom>
          <a:noFill/>
        </p:spPr>
        <p:txBody>
          <a:bodyPr wrap="none" rtlCol="0">
            <a:spAutoFit/>
          </a:bodyPr>
          <a:lstStyle/>
          <a:p>
            <a:r>
              <a:rPr lang="en-US" dirty="0"/>
              <a:t>Total number of observations in the data </a:t>
            </a:r>
          </a:p>
          <a:p>
            <a:r>
              <a:rPr lang="en-US" dirty="0"/>
              <a:t>(i.e., fruits) = 25</a:t>
            </a:r>
          </a:p>
          <a:p>
            <a:r>
              <a:rPr lang="en-US" dirty="0"/>
              <a:t>A=10</a:t>
            </a:r>
          </a:p>
          <a:p>
            <a:r>
              <a:rPr lang="en-US" dirty="0"/>
              <a:t>B=8</a:t>
            </a:r>
          </a:p>
          <a:p>
            <a:r>
              <a:rPr lang="en-US" dirty="0"/>
              <a:t>C=7</a:t>
            </a:r>
          </a:p>
          <a:p>
            <a:endParaRPr lang="en-IN" dirty="0"/>
          </a:p>
        </p:txBody>
      </p:sp>
    </p:spTree>
    <p:extLst>
      <p:ext uri="{BB962C8B-B14F-4D97-AF65-F5344CB8AC3E}">
        <p14:creationId xmlns:p14="http://schemas.microsoft.com/office/powerpoint/2010/main" val="1458086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A3DCF-33BF-F5BB-3F68-FD1D0D145B2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3224813-D97C-D3E8-550D-752EC41E50D5}"/>
              </a:ext>
            </a:extLst>
          </p:cNvPr>
          <p:cNvSpPr>
            <a:spLocks noGrp="1"/>
          </p:cNvSpPr>
          <p:nvPr>
            <p:ph type="title"/>
          </p:nvPr>
        </p:nvSpPr>
        <p:spPr/>
        <p:txBody>
          <a:bodyPr/>
          <a:lstStyle/>
          <a:p>
            <a:r>
              <a:rPr lang="en-IN" dirty="0"/>
              <a:t>Confusion Matrix</a:t>
            </a:r>
          </a:p>
        </p:txBody>
      </p:sp>
      <p:pic>
        <p:nvPicPr>
          <p:cNvPr id="6" name="Picture 5">
            <a:extLst>
              <a:ext uri="{FF2B5EF4-FFF2-40B4-BE49-F238E27FC236}">
                <a16:creationId xmlns:a16="http://schemas.microsoft.com/office/drawing/2014/main" id="{3071B6DE-3AD8-A3F3-1AEA-71F5E3E8D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9144000" cy="4572000"/>
          </a:xfrm>
          <a:prstGeom prst="rect">
            <a:avLst/>
          </a:prstGeom>
        </p:spPr>
      </p:pic>
      <p:sp>
        <p:nvSpPr>
          <p:cNvPr id="7" name="Rectangle 6">
            <a:extLst>
              <a:ext uri="{FF2B5EF4-FFF2-40B4-BE49-F238E27FC236}">
                <a16:creationId xmlns:a16="http://schemas.microsoft.com/office/drawing/2014/main" id="{814A0C68-9152-04AA-2CB9-E897D4E08C8C}"/>
              </a:ext>
            </a:extLst>
          </p:cNvPr>
          <p:cNvSpPr/>
          <p:nvPr/>
        </p:nvSpPr>
        <p:spPr>
          <a:xfrm>
            <a:off x="6096000" y="4724400"/>
            <a:ext cx="16002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2CBE7BF-4A42-CE89-06E4-5B83834D8EBA}"/>
              </a:ext>
            </a:extLst>
          </p:cNvPr>
          <p:cNvSpPr txBox="1"/>
          <p:nvPr/>
        </p:nvSpPr>
        <p:spPr>
          <a:xfrm>
            <a:off x="1470804" y="5312434"/>
            <a:ext cx="4050340" cy="1754326"/>
          </a:xfrm>
          <a:prstGeom prst="rect">
            <a:avLst/>
          </a:prstGeom>
          <a:noFill/>
        </p:spPr>
        <p:txBody>
          <a:bodyPr wrap="none" rtlCol="0">
            <a:spAutoFit/>
          </a:bodyPr>
          <a:lstStyle/>
          <a:p>
            <a:r>
              <a:rPr lang="en-US" dirty="0"/>
              <a:t>Total number of observations in the data </a:t>
            </a:r>
          </a:p>
          <a:p>
            <a:r>
              <a:rPr lang="en-US" dirty="0"/>
              <a:t>(i.e., fruits) = 25</a:t>
            </a:r>
          </a:p>
          <a:p>
            <a:r>
              <a:rPr lang="en-US" dirty="0"/>
              <a:t>A=10</a:t>
            </a:r>
          </a:p>
          <a:p>
            <a:r>
              <a:rPr lang="en-US" dirty="0"/>
              <a:t>B=8</a:t>
            </a:r>
          </a:p>
          <a:p>
            <a:r>
              <a:rPr lang="en-US" dirty="0"/>
              <a:t>C=7</a:t>
            </a:r>
          </a:p>
          <a:p>
            <a:endParaRPr lang="en-IN"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42C4ACB-224E-2E62-D1A2-2614C2EF705C}"/>
                  </a:ext>
                </a:extLst>
              </p14:cNvPr>
              <p14:cNvContentPartPr/>
              <p14:nvPr/>
            </p14:nvContentPartPr>
            <p14:xfrm>
              <a:off x="379800" y="1193760"/>
              <a:ext cx="8418240" cy="4210560"/>
            </p14:xfrm>
          </p:contentPart>
        </mc:Choice>
        <mc:Fallback xmlns="">
          <p:pic>
            <p:nvPicPr>
              <p:cNvPr id="2" name="Ink 1">
                <a:extLst>
                  <a:ext uri="{FF2B5EF4-FFF2-40B4-BE49-F238E27FC236}">
                    <a16:creationId xmlns:a16="http://schemas.microsoft.com/office/drawing/2014/main" id="{542C4ACB-224E-2E62-D1A2-2614C2EF705C}"/>
                  </a:ext>
                </a:extLst>
              </p:cNvPr>
              <p:cNvPicPr/>
              <p:nvPr/>
            </p:nvPicPr>
            <p:blipFill>
              <a:blip r:embed="rId4"/>
              <a:stretch>
                <a:fillRect/>
              </a:stretch>
            </p:blipFill>
            <p:spPr>
              <a:xfrm>
                <a:off x="370440" y="1184400"/>
                <a:ext cx="8436960" cy="4229280"/>
              </a:xfrm>
              <a:prstGeom prst="rect">
                <a:avLst/>
              </a:prstGeom>
            </p:spPr>
          </p:pic>
        </mc:Fallback>
      </mc:AlternateContent>
    </p:spTree>
    <p:extLst>
      <p:ext uri="{BB962C8B-B14F-4D97-AF65-F5344CB8AC3E}">
        <p14:creationId xmlns:p14="http://schemas.microsoft.com/office/powerpoint/2010/main" val="2107892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90739F-CF8D-4C14-850D-05B38AFADCFF}"/>
              </a:ext>
            </a:extLst>
          </p:cNvPr>
          <p:cNvSpPr>
            <a:spLocks noGrp="1"/>
          </p:cNvSpPr>
          <p:nvPr>
            <p:ph type="title"/>
          </p:nvPr>
        </p:nvSpPr>
        <p:spPr/>
        <p:txBody>
          <a:bodyPr>
            <a:normAutofit/>
          </a:bodyPr>
          <a:lstStyle/>
          <a:p>
            <a:r>
              <a:rPr lang="en-US" dirty="0"/>
              <a:t>Recall	</a:t>
            </a:r>
            <a:endParaRPr lang="en-IN" dirty="0"/>
          </a:p>
        </p:txBody>
      </p:sp>
      <p:sp>
        <p:nvSpPr>
          <p:cNvPr id="4" name="Content Placeholder 3">
            <a:extLst>
              <a:ext uri="{FF2B5EF4-FFF2-40B4-BE49-F238E27FC236}">
                <a16:creationId xmlns:a16="http://schemas.microsoft.com/office/drawing/2014/main" id="{5680EE43-E33F-4789-81BD-D0BC923FB838}"/>
              </a:ext>
            </a:extLst>
          </p:cNvPr>
          <p:cNvSpPr>
            <a:spLocks noGrp="1"/>
          </p:cNvSpPr>
          <p:nvPr>
            <p:ph idx="1"/>
          </p:nvPr>
        </p:nvSpPr>
        <p:spPr/>
        <p:txBody>
          <a:bodyPr>
            <a:normAutofit fontScale="92500" lnSpcReduction="20000"/>
          </a:bodyPr>
          <a:lstStyle/>
          <a:p>
            <a:pPr marL="0" indent="0">
              <a:buNone/>
            </a:pPr>
            <a:r>
              <a:rPr lang="en-US" dirty="0"/>
              <a:t>Recall (also called True Positive Rate or Sensitivity):</a:t>
            </a:r>
          </a:p>
          <a:p>
            <a:pPr marL="0" indent="0">
              <a:buNone/>
            </a:pPr>
            <a:r>
              <a:rPr lang="en-US" dirty="0"/>
              <a:t>As an example, let us calculate recall for class B.</a:t>
            </a:r>
          </a:p>
          <a:p>
            <a:pPr marL="0" indent="0">
              <a:buNone/>
            </a:pPr>
            <a:r>
              <a:rPr lang="en-US" dirty="0"/>
              <a:t>Recall for B would be, </a:t>
            </a:r>
            <a:r>
              <a:rPr lang="en-US" b="1" dirty="0"/>
              <a:t>from all the actual instances of class B (banana), how often it correctly predicts as B (banana)</a:t>
            </a:r>
          </a:p>
          <a:p>
            <a:pPr marL="0" indent="0">
              <a:buNone/>
            </a:pPr>
            <a:r>
              <a:rPr lang="en-US" dirty="0"/>
              <a:t>Recall for B = out of the total Bs (bananas = 8) in the data, how many Bs did the model identify correctly (6).</a:t>
            </a:r>
          </a:p>
          <a:p>
            <a:pPr marL="0" indent="0">
              <a:buNone/>
            </a:pPr>
            <a:r>
              <a:rPr lang="en-US" dirty="0"/>
              <a:t>So, it would be 6/8 = 0.75 (which is the same as in the classification report above for class B)</a:t>
            </a:r>
            <a:endParaRPr lang="en-IN"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4DDCBA6-A094-4740-39F9-B74DDA415535}"/>
                  </a:ext>
                </a:extLst>
              </p14:cNvPr>
              <p14:cNvContentPartPr/>
              <p14:nvPr/>
            </p14:nvContentPartPr>
            <p14:xfrm>
              <a:off x="630720" y="312480"/>
              <a:ext cx="8240400" cy="6331320"/>
            </p14:xfrm>
          </p:contentPart>
        </mc:Choice>
        <mc:Fallback xmlns="">
          <p:pic>
            <p:nvPicPr>
              <p:cNvPr id="2" name="Ink 1">
                <a:extLst>
                  <a:ext uri="{FF2B5EF4-FFF2-40B4-BE49-F238E27FC236}">
                    <a16:creationId xmlns:a16="http://schemas.microsoft.com/office/drawing/2014/main" id="{E4DDCBA6-A094-4740-39F9-B74DDA415535}"/>
                  </a:ext>
                </a:extLst>
              </p:cNvPr>
              <p:cNvPicPr/>
              <p:nvPr/>
            </p:nvPicPr>
            <p:blipFill>
              <a:blip r:embed="rId3"/>
              <a:stretch>
                <a:fillRect/>
              </a:stretch>
            </p:blipFill>
            <p:spPr>
              <a:xfrm>
                <a:off x="621360" y="303120"/>
                <a:ext cx="8259120" cy="6350040"/>
              </a:xfrm>
              <a:prstGeom prst="rect">
                <a:avLst/>
              </a:prstGeom>
            </p:spPr>
          </p:pic>
        </mc:Fallback>
      </mc:AlternateContent>
    </p:spTree>
    <p:extLst>
      <p:ext uri="{BB962C8B-B14F-4D97-AF65-F5344CB8AC3E}">
        <p14:creationId xmlns:p14="http://schemas.microsoft.com/office/powerpoint/2010/main" val="950673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dirty="0"/>
              <a:t>Logistic Regression</a:t>
            </a:r>
            <a:br>
              <a:rPr lang="en-IN" dirty="0"/>
            </a:br>
            <a:r>
              <a:rPr lang="en-IN" dirty="0"/>
              <a:t>CONFUSION MATRIX</a:t>
            </a:r>
            <a:br>
              <a:rPr lang="en-IN" dirty="0"/>
            </a:br>
            <a:r>
              <a:rPr lang="en-IN" dirty="0"/>
              <a:t>and </a:t>
            </a:r>
            <a:br>
              <a:rPr lang="en-IN" dirty="0"/>
            </a:br>
            <a:r>
              <a:rPr lang="en-IN" dirty="0"/>
              <a:t>More Metrics	</a:t>
            </a:r>
          </a:p>
        </p:txBody>
      </p:sp>
      <p:sp>
        <p:nvSpPr>
          <p:cNvPr id="3" name="Subtitle 2"/>
          <p:cNvSpPr>
            <a:spLocks noGrp="1"/>
          </p:cNvSpPr>
          <p:nvPr>
            <p:ph type="subTitle" idx="1"/>
          </p:nvPr>
        </p:nvSpPr>
        <p:spPr/>
        <p:txBody>
          <a:bodyPr/>
          <a:lstStyle/>
          <a:p>
            <a:r>
              <a:rPr lang="en-IN" dirty="0"/>
              <a:t>Arunkumar Nair</a:t>
            </a:r>
          </a:p>
        </p:txBody>
      </p:sp>
    </p:spTree>
    <p:extLst>
      <p:ext uri="{BB962C8B-B14F-4D97-AF65-F5344CB8AC3E}">
        <p14:creationId xmlns:p14="http://schemas.microsoft.com/office/powerpoint/2010/main" val="3058616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90739F-CF8D-4C14-850D-05B38AFADCFF}"/>
              </a:ext>
            </a:extLst>
          </p:cNvPr>
          <p:cNvSpPr>
            <a:spLocks noGrp="1"/>
          </p:cNvSpPr>
          <p:nvPr>
            <p:ph type="title"/>
          </p:nvPr>
        </p:nvSpPr>
        <p:spPr/>
        <p:txBody>
          <a:bodyPr>
            <a:normAutofit/>
          </a:bodyPr>
          <a:lstStyle/>
          <a:p>
            <a:r>
              <a:rPr lang="en-US" dirty="0"/>
              <a:t>Precision:</a:t>
            </a:r>
          </a:p>
        </p:txBody>
      </p:sp>
      <p:sp>
        <p:nvSpPr>
          <p:cNvPr id="4" name="Content Placeholder 3">
            <a:extLst>
              <a:ext uri="{FF2B5EF4-FFF2-40B4-BE49-F238E27FC236}">
                <a16:creationId xmlns:a16="http://schemas.microsoft.com/office/drawing/2014/main" id="{5680EE43-E33F-4789-81BD-D0BC923FB838}"/>
              </a:ext>
            </a:extLst>
          </p:cNvPr>
          <p:cNvSpPr>
            <a:spLocks noGrp="1"/>
          </p:cNvSpPr>
          <p:nvPr>
            <p:ph idx="1"/>
          </p:nvPr>
        </p:nvSpPr>
        <p:spPr/>
        <p:txBody>
          <a:bodyPr>
            <a:normAutofit/>
          </a:bodyPr>
          <a:lstStyle/>
          <a:p>
            <a:pPr marL="0" indent="0">
              <a:buNone/>
            </a:pPr>
            <a:r>
              <a:rPr lang="en-US" dirty="0"/>
              <a:t>Precision for class B is: </a:t>
            </a:r>
            <a:r>
              <a:rPr lang="en-US" b="1" dirty="0"/>
              <a:t>how often is the model correct when it predicts as B?</a:t>
            </a:r>
          </a:p>
          <a:p>
            <a:pPr marL="0" indent="0">
              <a:buNone/>
            </a:pPr>
            <a:r>
              <a:rPr lang="en-US" dirty="0"/>
              <a:t>As earlier, let’s calculate precision for class B.</a:t>
            </a:r>
          </a:p>
          <a:p>
            <a:pPr marL="0" indent="0">
              <a:buNone/>
            </a:pPr>
            <a:r>
              <a:rPr lang="en-US" dirty="0"/>
              <a:t>Precision for B: out of the total observations predicted as Bs (10) by the model, how many are correct Bs (6). So, it would be 6/10 = 0.6</a:t>
            </a:r>
            <a:endParaRPr lang="en-IN"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B68B18D-BD21-DF90-5D68-58E601CA3020}"/>
                  </a:ext>
                </a:extLst>
              </p14:cNvPr>
              <p14:cNvContentPartPr/>
              <p14:nvPr/>
            </p14:nvContentPartPr>
            <p14:xfrm>
              <a:off x="2774880" y="2076120"/>
              <a:ext cx="5537160" cy="3323880"/>
            </p14:xfrm>
          </p:contentPart>
        </mc:Choice>
        <mc:Fallback xmlns="">
          <p:pic>
            <p:nvPicPr>
              <p:cNvPr id="2" name="Ink 1">
                <a:extLst>
                  <a:ext uri="{FF2B5EF4-FFF2-40B4-BE49-F238E27FC236}">
                    <a16:creationId xmlns:a16="http://schemas.microsoft.com/office/drawing/2014/main" id="{4B68B18D-BD21-DF90-5D68-58E601CA3020}"/>
                  </a:ext>
                </a:extLst>
              </p:cNvPr>
              <p:cNvPicPr/>
              <p:nvPr/>
            </p:nvPicPr>
            <p:blipFill>
              <a:blip r:embed="rId3"/>
              <a:stretch>
                <a:fillRect/>
              </a:stretch>
            </p:blipFill>
            <p:spPr>
              <a:xfrm>
                <a:off x="2765520" y="2066760"/>
                <a:ext cx="5555880" cy="334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531939E-5429-DE62-DE72-AB791106C314}"/>
                  </a:ext>
                </a:extLst>
              </p14:cNvPr>
              <p14:cNvContentPartPr/>
              <p14:nvPr/>
            </p14:nvContentPartPr>
            <p14:xfrm>
              <a:off x="2749680" y="3776040"/>
              <a:ext cx="3976560" cy="2504520"/>
            </p14:xfrm>
          </p:contentPart>
        </mc:Choice>
        <mc:Fallback xmlns="">
          <p:pic>
            <p:nvPicPr>
              <p:cNvPr id="5" name="Ink 4">
                <a:extLst>
                  <a:ext uri="{FF2B5EF4-FFF2-40B4-BE49-F238E27FC236}">
                    <a16:creationId xmlns:a16="http://schemas.microsoft.com/office/drawing/2014/main" id="{1531939E-5429-DE62-DE72-AB791106C314}"/>
                  </a:ext>
                </a:extLst>
              </p:cNvPr>
              <p:cNvPicPr/>
              <p:nvPr/>
            </p:nvPicPr>
            <p:blipFill>
              <a:blip r:embed="rId5"/>
              <a:stretch>
                <a:fillRect/>
              </a:stretch>
            </p:blipFill>
            <p:spPr>
              <a:xfrm>
                <a:off x="2740320" y="3766680"/>
                <a:ext cx="3995280" cy="2523240"/>
              </a:xfrm>
              <a:prstGeom prst="rect">
                <a:avLst/>
              </a:prstGeom>
            </p:spPr>
          </p:pic>
        </mc:Fallback>
      </mc:AlternateContent>
    </p:spTree>
    <p:extLst>
      <p:ext uri="{BB962C8B-B14F-4D97-AF65-F5344CB8AC3E}">
        <p14:creationId xmlns:p14="http://schemas.microsoft.com/office/powerpoint/2010/main" val="1375424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D3BAD-2CF3-FDC7-0844-20F6E03A88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D4EAFF-5538-0F4C-032D-0AFD5A86AB7E}"/>
              </a:ext>
            </a:extLst>
          </p:cNvPr>
          <p:cNvSpPr>
            <a:spLocks noGrp="1"/>
          </p:cNvSpPr>
          <p:nvPr>
            <p:ph type="ctrTitle"/>
          </p:nvPr>
        </p:nvSpPr>
        <p:spPr>
          <a:xfrm>
            <a:off x="609600" y="914400"/>
            <a:ext cx="7772400" cy="1470025"/>
          </a:xfrm>
        </p:spPr>
        <p:txBody>
          <a:bodyPr/>
          <a:lstStyle/>
          <a:p>
            <a:r>
              <a:rPr lang="en-IN" dirty="0"/>
              <a:t>9 pm EST Wednesday 4 Dec 2024</a:t>
            </a:r>
          </a:p>
        </p:txBody>
      </p:sp>
      <p:sp>
        <p:nvSpPr>
          <p:cNvPr id="3" name="Subtitle 2">
            <a:extLst>
              <a:ext uri="{FF2B5EF4-FFF2-40B4-BE49-F238E27FC236}">
                <a16:creationId xmlns:a16="http://schemas.microsoft.com/office/drawing/2014/main" id="{C0F6EFE3-4CD8-D3D7-E5AE-C5CC284AEE3A}"/>
              </a:ext>
            </a:extLst>
          </p:cNvPr>
          <p:cNvSpPr>
            <a:spLocks noGrp="1"/>
          </p:cNvSpPr>
          <p:nvPr>
            <p:ph type="subTitle" idx="1"/>
          </p:nvPr>
        </p:nvSpPr>
        <p:spPr>
          <a:xfrm>
            <a:off x="1028700" y="2209800"/>
            <a:ext cx="7086600" cy="3276600"/>
          </a:xfrm>
        </p:spPr>
        <p:txBody>
          <a:bodyPr>
            <a:normAutofit/>
          </a:bodyPr>
          <a:lstStyle/>
          <a:p>
            <a:r>
              <a:rPr lang="en-IN" b="1" dirty="0"/>
              <a:t>Classification Report</a:t>
            </a:r>
          </a:p>
          <a:p>
            <a:r>
              <a:rPr lang="en-IN" b="1" dirty="0"/>
              <a:t>Recall, Precision, etc</a:t>
            </a:r>
          </a:p>
          <a:p>
            <a:r>
              <a:rPr lang="en-IN" b="1" dirty="0"/>
              <a:t>Training was cancelled because of 2 </a:t>
            </a:r>
            <a:r>
              <a:rPr lang="en-IN" b="1" dirty="0" err="1"/>
              <a:t>attendess</a:t>
            </a:r>
            <a:endParaRPr lang="en-IN" b="1" dirty="0"/>
          </a:p>
          <a:p>
            <a:endParaRPr lang="en-IN" b="1" dirty="0"/>
          </a:p>
          <a:p>
            <a:endParaRPr lang="en-IN" dirty="0"/>
          </a:p>
        </p:txBody>
      </p:sp>
    </p:spTree>
    <p:extLst>
      <p:ext uri="{BB962C8B-B14F-4D97-AF65-F5344CB8AC3E}">
        <p14:creationId xmlns:p14="http://schemas.microsoft.com/office/powerpoint/2010/main" val="243670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DF5FB-D11D-52A0-269B-8B5E96EC00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35ED92-923F-A142-030B-B64348F2B47D}"/>
              </a:ext>
            </a:extLst>
          </p:cNvPr>
          <p:cNvSpPr>
            <a:spLocks noGrp="1"/>
          </p:cNvSpPr>
          <p:nvPr>
            <p:ph type="ctrTitle"/>
          </p:nvPr>
        </p:nvSpPr>
        <p:spPr>
          <a:xfrm>
            <a:off x="609600" y="914400"/>
            <a:ext cx="7772400" cy="1470025"/>
          </a:xfrm>
        </p:spPr>
        <p:txBody>
          <a:bodyPr/>
          <a:lstStyle/>
          <a:p>
            <a:r>
              <a:rPr lang="en-IN" dirty="0"/>
              <a:t>9 pm EST Thursday 5 Dec 2024</a:t>
            </a:r>
          </a:p>
        </p:txBody>
      </p:sp>
      <p:sp>
        <p:nvSpPr>
          <p:cNvPr id="3" name="Subtitle 2">
            <a:extLst>
              <a:ext uri="{FF2B5EF4-FFF2-40B4-BE49-F238E27FC236}">
                <a16:creationId xmlns:a16="http://schemas.microsoft.com/office/drawing/2014/main" id="{38A76340-67DF-9898-8CC3-0E601C742E56}"/>
              </a:ext>
            </a:extLst>
          </p:cNvPr>
          <p:cNvSpPr>
            <a:spLocks noGrp="1"/>
          </p:cNvSpPr>
          <p:nvPr>
            <p:ph type="subTitle" idx="1"/>
          </p:nvPr>
        </p:nvSpPr>
        <p:spPr>
          <a:xfrm>
            <a:off x="1028700" y="2209800"/>
            <a:ext cx="7086600" cy="3276600"/>
          </a:xfrm>
        </p:spPr>
        <p:txBody>
          <a:bodyPr>
            <a:normAutofit/>
          </a:bodyPr>
          <a:lstStyle/>
          <a:p>
            <a:r>
              <a:rPr lang="en-IN" b="1" dirty="0"/>
              <a:t>Classification Report</a:t>
            </a:r>
          </a:p>
          <a:p>
            <a:r>
              <a:rPr lang="en-IN" b="1" dirty="0"/>
              <a:t>Recall, Precision, etc</a:t>
            </a:r>
          </a:p>
          <a:p>
            <a:endParaRPr lang="en-IN" dirty="0"/>
          </a:p>
        </p:txBody>
      </p:sp>
    </p:spTree>
    <p:extLst>
      <p:ext uri="{BB962C8B-B14F-4D97-AF65-F5344CB8AC3E}">
        <p14:creationId xmlns:p14="http://schemas.microsoft.com/office/powerpoint/2010/main" val="1956559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90739F-CF8D-4C14-850D-05B38AFADCFF}"/>
              </a:ext>
            </a:extLst>
          </p:cNvPr>
          <p:cNvSpPr>
            <a:spLocks noGrp="1"/>
          </p:cNvSpPr>
          <p:nvPr>
            <p:ph type="title"/>
          </p:nvPr>
        </p:nvSpPr>
        <p:spPr/>
        <p:txBody>
          <a:bodyPr>
            <a:normAutofit/>
          </a:bodyPr>
          <a:lstStyle/>
          <a:p>
            <a:r>
              <a:rPr lang="en-US" dirty="0"/>
              <a:t>F1-Score</a:t>
            </a:r>
          </a:p>
        </p:txBody>
      </p:sp>
      <p:sp>
        <p:nvSpPr>
          <p:cNvPr id="4" name="Content Placeholder 3">
            <a:extLst>
              <a:ext uri="{FF2B5EF4-FFF2-40B4-BE49-F238E27FC236}">
                <a16:creationId xmlns:a16="http://schemas.microsoft.com/office/drawing/2014/main" id="{5680EE43-E33F-4789-81BD-D0BC923FB838}"/>
              </a:ext>
            </a:extLst>
          </p:cNvPr>
          <p:cNvSpPr>
            <a:spLocks noGrp="1"/>
          </p:cNvSpPr>
          <p:nvPr>
            <p:ph idx="1"/>
          </p:nvPr>
        </p:nvSpPr>
        <p:spPr/>
        <p:txBody>
          <a:bodyPr>
            <a:normAutofit/>
          </a:bodyPr>
          <a:lstStyle/>
          <a:p>
            <a:pPr marL="0" indent="0">
              <a:buNone/>
            </a:pPr>
            <a:r>
              <a:rPr lang="en-US" dirty="0"/>
              <a:t>F1 score of class B will be</a:t>
            </a:r>
          </a:p>
          <a:p>
            <a:pPr marL="0" indent="0">
              <a:buNone/>
            </a:pPr>
            <a:r>
              <a:rPr lang="en-US" dirty="0"/>
              <a:t> (2 x Recall x precision)/(Recall + Precision) </a:t>
            </a:r>
          </a:p>
          <a:p>
            <a:pPr marL="0" indent="0">
              <a:buNone/>
            </a:pPr>
            <a:r>
              <a:rPr lang="en-US" dirty="0"/>
              <a:t>=0.75*0.6*2/(0.75+0.6) = 0.67</a:t>
            </a:r>
            <a:endParaRPr lang="en-IN"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4C34C68-EEF1-91FF-3B6F-B1D2CBD85B6D}"/>
                  </a:ext>
                </a:extLst>
              </p14:cNvPr>
              <p14:cNvContentPartPr/>
              <p14:nvPr/>
            </p14:nvContentPartPr>
            <p14:xfrm>
              <a:off x="579600" y="2122920"/>
              <a:ext cx="5388120" cy="3264120"/>
            </p14:xfrm>
          </p:contentPart>
        </mc:Choice>
        <mc:Fallback xmlns="">
          <p:pic>
            <p:nvPicPr>
              <p:cNvPr id="2" name="Ink 1">
                <a:extLst>
                  <a:ext uri="{FF2B5EF4-FFF2-40B4-BE49-F238E27FC236}">
                    <a16:creationId xmlns:a16="http://schemas.microsoft.com/office/drawing/2014/main" id="{A4C34C68-EEF1-91FF-3B6F-B1D2CBD85B6D}"/>
                  </a:ext>
                </a:extLst>
              </p:cNvPr>
              <p:cNvPicPr/>
              <p:nvPr/>
            </p:nvPicPr>
            <p:blipFill>
              <a:blip r:embed="rId3"/>
              <a:stretch>
                <a:fillRect/>
              </a:stretch>
            </p:blipFill>
            <p:spPr>
              <a:xfrm>
                <a:off x="570240" y="2113560"/>
                <a:ext cx="5406840" cy="3282840"/>
              </a:xfrm>
              <a:prstGeom prst="rect">
                <a:avLst/>
              </a:prstGeom>
            </p:spPr>
          </p:pic>
        </mc:Fallback>
      </mc:AlternateContent>
    </p:spTree>
    <p:extLst>
      <p:ext uri="{BB962C8B-B14F-4D97-AF65-F5344CB8AC3E}">
        <p14:creationId xmlns:p14="http://schemas.microsoft.com/office/powerpoint/2010/main" val="4145976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1C16D-F453-4EC5-9101-9DA489ECC15F}"/>
              </a:ext>
            </a:extLst>
          </p:cNvPr>
          <p:cNvSpPr>
            <a:spLocks noGrp="1"/>
          </p:cNvSpPr>
          <p:nvPr>
            <p:ph type="title"/>
          </p:nvPr>
        </p:nvSpPr>
        <p:spPr/>
        <p:txBody>
          <a:bodyPr/>
          <a:lstStyle/>
          <a:p>
            <a:r>
              <a:rPr lang="en-IN" dirty="0"/>
              <a:t>Precision vs Recall</a:t>
            </a:r>
          </a:p>
        </p:txBody>
      </p:sp>
      <p:pic>
        <p:nvPicPr>
          <p:cNvPr id="1026" name="Picture 2">
            <a:extLst>
              <a:ext uri="{FF2B5EF4-FFF2-40B4-BE49-F238E27FC236}">
                <a16:creationId xmlns:a16="http://schemas.microsoft.com/office/drawing/2014/main" id="{DEB671E9-8EFD-418A-8ED5-774DC4B2A3A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57450" y="2815431"/>
            <a:ext cx="4229100" cy="20955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9D1360C-B4AA-EA4A-2A9C-1C6639B7381E}"/>
                  </a:ext>
                </a:extLst>
              </p14:cNvPr>
              <p14:cNvContentPartPr/>
              <p14:nvPr/>
            </p14:nvContentPartPr>
            <p14:xfrm>
              <a:off x="3866400" y="2779200"/>
              <a:ext cx="4431960" cy="2749320"/>
            </p14:xfrm>
          </p:contentPart>
        </mc:Choice>
        <mc:Fallback xmlns="">
          <p:pic>
            <p:nvPicPr>
              <p:cNvPr id="3" name="Ink 2">
                <a:extLst>
                  <a:ext uri="{FF2B5EF4-FFF2-40B4-BE49-F238E27FC236}">
                    <a16:creationId xmlns:a16="http://schemas.microsoft.com/office/drawing/2014/main" id="{69D1360C-B4AA-EA4A-2A9C-1C6639B7381E}"/>
                  </a:ext>
                </a:extLst>
              </p:cNvPr>
              <p:cNvPicPr/>
              <p:nvPr/>
            </p:nvPicPr>
            <p:blipFill>
              <a:blip r:embed="rId4"/>
              <a:stretch>
                <a:fillRect/>
              </a:stretch>
            </p:blipFill>
            <p:spPr>
              <a:xfrm>
                <a:off x="3857040" y="2769840"/>
                <a:ext cx="4450680" cy="2768040"/>
              </a:xfrm>
              <a:prstGeom prst="rect">
                <a:avLst/>
              </a:prstGeom>
            </p:spPr>
          </p:pic>
        </mc:Fallback>
      </mc:AlternateContent>
    </p:spTree>
    <p:extLst>
      <p:ext uri="{BB962C8B-B14F-4D97-AF65-F5344CB8AC3E}">
        <p14:creationId xmlns:p14="http://schemas.microsoft.com/office/powerpoint/2010/main" val="2483130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90739F-CF8D-4C14-850D-05B38AFADCFF}"/>
              </a:ext>
            </a:extLst>
          </p:cNvPr>
          <p:cNvSpPr>
            <a:spLocks noGrp="1"/>
          </p:cNvSpPr>
          <p:nvPr>
            <p:ph type="title"/>
          </p:nvPr>
        </p:nvSpPr>
        <p:spPr/>
        <p:txBody>
          <a:bodyPr>
            <a:normAutofit/>
          </a:bodyPr>
          <a:lstStyle/>
          <a:p>
            <a:r>
              <a:rPr lang="en-US" dirty="0"/>
              <a:t>Precision:</a:t>
            </a:r>
          </a:p>
        </p:txBody>
      </p:sp>
      <p:sp>
        <p:nvSpPr>
          <p:cNvPr id="4" name="Content Placeholder 3">
            <a:extLst>
              <a:ext uri="{FF2B5EF4-FFF2-40B4-BE49-F238E27FC236}">
                <a16:creationId xmlns:a16="http://schemas.microsoft.com/office/drawing/2014/main" id="{5680EE43-E33F-4789-81BD-D0BC923FB838}"/>
              </a:ext>
            </a:extLst>
          </p:cNvPr>
          <p:cNvSpPr>
            <a:spLocks noGrp="1"/>
          </p:cNvSpPr>
          <p:nvPr>
            <p:ph idx="1"/>
          </p:nvPr>
        </p:nvSpPr>
        <p:spPr>
          <a:xfrm>
            <a:off x="762000" y="4876801"/>
            <a:ext cx="8229600" cy="1524000"/>
          </a:xfrm>
        </p:spPr>
        <p:txBody>
          <a:bodyPr>
            <a:normAutofit/>
          </a:bodyPr>
          <a:lstStyle/>
          <a:p>
            <a:pPr marL="0" indent="0">
              <a:buNone/>
            </a:pPr>
            <a:r>
              <a:rPr lang="en-US" dirty="0"/>
              <a:t>Precision for class B is: </a:t>
            </a:r>
            <a:r>
              <a:rPr lang="en-US" b="1" dirty="0"/>
              <a:t>how often is the model correct when it predicts as B?</a:t>
            </a:r>
          </a:p>
        </p:txBody>
      </p:sp>
      <p:pic>
        <p:nvPicPr>
          <p:cNvPr id="2" name="Picture 1">
            <a:extLst>
              <a:ext uri="{FF2B5EF4-FFF2-40B4-BE49-F238E27FC236}">
                <a16:creationId xmlns:a16="http://schemas.microsoft.com/office/drawing/2014/main" id="{CFEF40C3-47E4-4D12-86A9-3F8847B3E3BE}"/>
              </a:ext>
            </a:extLst>
          </p:cNvPr>
          <p:cNvPicPr>
            <a:picLocks noChangeAspect="1"/>
          </p:cNvPicPr>
          <p:nvPr/>
        </p:nvPicPr>
        <p:blipFill>
          <a:blip r:embed="rId2"/>
          <a:stretch>
            <a:fillRect/>
          </a:stretch>
        </p:blipFill>
        <p:spPr>
          <a:xfrm>
            <a:off x="838200" y="1133475"/>
            <a:ext cx="7239000" cy="1695450"/>
          </a:xfrm>
          <a:prstGeom prst="rect">
            <a:avLst/>
          </a:prstGeom>
        </p:spPr>
      </p:pic>
      <p:sp>
        <p:nvSpPr>
          <p:cNvPr id="5" name="TextBox 4">
            <a:extLst>
              <a:ext uri="{FF2B5EF4-FFF2-40B4-BE49-F238E27FC236}">
                <a16:creationId xmlns:a16="http://schemas.microsoft.com/office/drawing/2014/main" id="{0A6C05BA-BAA0-4241-82EC-1CE7D7950272}"/>
              </a:ext>
            </a:extLst>
          </p:cNvPr>
          <p:cNvSpPr txBox="1"/>
          <p:nvPr/>
        </p:nvSpPr>
        <p:spPr>
          <a:xfrm>
            <a:off x="1752600" y="2971800"/>
            <a:ext cx="5245923" cy="369332"/>
          </a:xfrm>
          <a:prstGeom prst="rect">
            <a:avLst/>
          </a:prstGeom>
          <a:noFill/>
        </p:spPr>
        <p:txBody>
          <a:bodyPr wrap="none" rtlCol="0">
            <a:spAutoFit/>
          </a:bodyPr>
          <a:lstStyle/>
          <a:p>
            <a:r>
              <a:rPr lang="en-US" dirty="0"/>
              <a:t>True Positive + False Positive = Total </a:t>
            </a:r>
            <a:r>
              <a:rPr lang="en-US" b="1" dirty="0"/>
              <a:t>Predicted </a:t>
            </a:r>
            <a:r>
              <a:rPr lang="en-US" dirty="0"/>
              <a:t>Positive</a:t>
            </a:r>
            <a:endParaRPr lang="en-IN" dirty="0"/>
          </a:p>
        </p:txBody>
      </p:sp>
      <p:pic>
        <p:nvPicPr>
          <p:cNvPr id="2050" name="Picture 2">
            <a:extLst>
              <a:ext uri="{FF2B5EF4-FFF2-40B4-BE49-F238E27FC236}">
                <a16:creationId xmlns:a16="http://schemas.microsoft.com/office/drawing/2014/main" id="{E1536768-B602-484B-B524-A1F3055D9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3468388"/>
            <a:ext cx="4229100" cy="14287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BD7498A-D8CB-4F50-2D05-A066A1632C10}"/>
                  </a:ext>
                </a:extLst>
              </p14:cNvPr>
              <p14:cNvContentPartPr/>
              <p14:nvPr/>
            </p14:nvContentPartPr>
            <p14:xfrm>
              <a:off x="3479760" y="2152440"/>
              <a:ext cx="4820400" cy="3837240"/>
            </p14:xfrm>
          </p:contentPart>
        </mc:Choice>
        <mc:Fallback xmlns="">
          <p:pic>
            <p:nvPicPr>
              <p:cNvPr id="6" name="Ink 5">
                <a:extLst>
                  <a:ext uri="{FF2B5EF4-FFF2-40B4-BE49-F238E27FC236}">
                    <a16:creationId xmlns:a16="http://schemas.microsoft.com/office/drawing/2014/main" id="{4BD7498A-D8CB-4F50-2D05-A066A1632C10}"/>
                  </a:ext>
                </a:extLst>
              </p:cNvPr>
              <p:cNvPicPr/>
              <p:nvPr/>
            </p:nvPicPr>
            <p:blipFill>
              <a:blip r:embed="rId5"/>
              <a:stretch>
                <a:fillRect/>
              </a:stretch>
            </p:blipFill>
            <p:spPr>
              <a:xfrm>
                <a:off x="3470400" y="2143080"/>
                <a:ext cx="4839120" cy="3855960"/>
              </a:xfrm>
              <a:prstGeom prst="rect">
                <a:avLst/>
              </a:prstGeom>
            </p:spPr>
          </p:pic>
        </mc:Fallback>
      </mc:AlternateContent>
    </p:spTree>
    <p:extLst>
      <p:ext uri="{BB962C8B-B14F-4D97-AF65-F5344CB8AC3E}">
        <p14:creationId xmlns:p14="http://schemas.microsoft.com/office/powerpoint/2010/main" val="52990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680EE43-E33F-4789-81BD-D0BC923FB838}"/>
              </a:ext>
            </a:extLst>
          </p:cNvPr>
          <p:cNvSpPr>
            <a:spLocks noGrp="1"/>
          </p:cNvSpPr>
          <p:nvPr>
            <p:ph idx="1"/>
          </p:nvPr>
        </p:nvSpPr>
        <p:spPr>
          <a:xfrm>
            <a:off x="457200" y="3938372"/>
            <a:ext cx="8229600" cy="2133600"/>
          </a:xfrm>
        </p:spPr>
        <p:txBody>
          <a:bodyPr>
            <a:normAutofit/>
          </a:bodyPr>
          <a:lstStyle/>
          <a:p>
            <a:r>
              <a:rPr lang="en-US" sz="1800" dirty="0"/>
              <a:t>Immediately, you can see that Precision talks about how precise/accurate your model is out of those predicted positive, how many of them are actual positive.</a:t>
            </a:r>
          </a:p>
          <a:p>
            <a:r>
              <a:rPr lang="en-US" sz="1800" dirty="0"/>
              <a:t>Precision is a good measure to determine, </a:t>
            </a:r>
            <a:r>
              <a:rPr lang="en-US" sz="1800" b="1" dirty="0"/>
              <a:t>when the costs of False Positive is high</a:t>
            </a:r>
            <a:r>
              <a:rPr lang="en-US" sz="1800" dirty="0"/>
              <a:t>. For instance, email spam detection. In email spam detection, a false positive means that an email that is non-spam (actual negative) has been identified as spam (predicted spam). The email user might lose important emails if the precision is not high for the spam detection model.</a:t>
            </a:r>
          </a:p>
        </p:txBody>
      </p:sp>
      <p:pic>
        <p:nvPicPr>
          <p:cNvPr id="2" name="Picture 1">
            <a:extLst>
              <a:ext uri="{FF2B5EF4-FFF2-40B4-BE49-F238E27FC236}">
                <a16:creationId xmlns:a16="http://schemas.microsoft.com/office/drawing/2014/main" id="{CFEF40C3-47E4-4D12-86A9-3F8847B3E3BE}"/>
              </a:ext>
            </a:extLst>
          </p:cNvPr>
          <p:cNvPicPr>
            <a:picLocks noChangeAspect="1"/>
          </p:cNvPicPr>
          <p:nvPr/>
        </p:nvPicPr>
        <p:blipFill>
          <a:blip r:embed="rId2"/>
          <a:stretch>
            <a:fillRect/>
          </a:stretch>
        </p:blipFill>
        <p:spPr>
          <a:xfrm>
            <a:off x="762000" y="157379"/>
            <a:ext cx="7239000" cy="1695450"/>
          </a:xfrm>
          <a:prstGeom prst="rect">
            <a:avLst/>
          </a:prstGeom>
        </p:spPr>
      </p:pic>
      <p:sp>
        <p:nvSpPr>
          <p:cNvPr id="5" name="TextBox 4">
            <a:extLst>
              <a:ext uri="{FF2B5EF4-FFF2-40B4-BE49-F238E27FC236}">
                <a16:creationId xmlns:a16="http://schemas.microsoft.com/office/drawing/2014/main" id="{0A6C05BA-BAA0-4241-82EC-1CE7D7950272}"/>
              </a:ext>
            </a:extLst>
          </p:cNvPr>
          <p:cNvSpPr txBox="1"/>
          <p:nvPr/>
        </p:nvSpPr>
        <p:spPr>
          <a:xfrm>
            <a:off x="1949038" y="1852829"/>
            <a:ext cx="5245923" cy="369332"/>
          </a:xfrm>
          <a:prstGeom prst="rect">
            <a:avLst/>
          </a:prstGeom>
          <a:noFill/>
        </p:spPr>
        <p:txBody>
          <a:bodyPr wrap="none" rtlCol="0">
            <a:spAutoFit/>
          </a:bodyPr>
          <a:lstStyle/>
          <a:p>
            <a:r>
              <a:rPr lang="en-US" dirty="0"/>
              <a:t>True Positive + False Positive = Total </a:t>
            </a:r>
            <a:r>
              <a:rPr lang="en-US" b="1" dirty="0"/>
              <a:t>Predicted</a:t>
            </a:r>
            <a:r>
              <a:rPr lang="en-US" dirty="0"/>
              <a:t> Positive</a:t>
            </a:r>
            <a:endParaRPr lang="en-IN" dirty="0"/>
          </a:p>
        </p:txBody>
      </p:sp>
      <p:pic>
        <p:nvPicPr>
          <p:cNvPr id="2050" name="Picture 2">
            <a:extLst>
              <a:ext uri="{FF2B5EF4-FFF2-40B4-BE49-F238E27FC236}">
                <a16:creationId xmlns:a16="http://schemas.microsoft.com/office/drawing/2014/main" id="{E1536768-B602-484B-B524-A1F3055D9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362200"/>
            <a:ext cx="4229100" cy="14287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B157619-C2DB-165E-64BC-F1A97675550F}"/>
                  </a:ext>
                </a:extLst>
              </p14:cNvPr>
              <p14:cNvContentPartPr/>
              <p14:nvPr/>
            </p14:nvContentPartPr>
            <p14:xfrm>
              <a:off x="2080800" y="2842560"/>
              <a:ext cx="5768280" cy="3388320"/>
            </p14:xfrm>
          </p:contentPart>
        </mc:Choice>
        <mc:Fallback xmlns="">
          <p:pic>
            <p:nvPicPr>
              <p:cNvPr id="3" name="Ink 2">
                <a:extLst>
                  <a:ext uri="{FF2B5EF4-FFF2-40B4-BE49-F238E27FC236}">
                    <a16:creationId xmlns:a16="http://schemas.microsoft.com/office/drawing/2014/main" id="{CB157619-C2DB-165E-64BC-F1A97675550F}"/>
                  </a:ext>
                </a:extLst>
              </p:cNvPr>
              <p:cNvPicPr/>
              <p:nvPr/>
            </p:nvPicPr>
            <p:blipFill>
              <a:blip r:embed="rId5"/>
              <a:stretch>
                <a:fillRect/>
              </a:stretch>
            </p:blipFill>
            <p:spPr>
              <a:xfrm>
                <a:off x="2071440" y="2833200"/>
                <a:ext cx="5787000" cy="3407040"/>
              </a:xfrm>
              <a:prstGeom prst="rect">
                <a:avLst/>
              </a:prstGeom>
            </p:spPr>
          </p:pic>
        </mc:Fallback>
      </mc:AlternateContent>
    </p:spTree>
    <p:extLst>
      <p:ext uri="{BB962C8B-B14F-4D97-AF65-F5344CB8AC3E}">
        <p14:creationId xmlns:p14="http://schemas.microsoft.com/office/powerpoint/2010/main" val="18244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90739F-CF8D-4C14-850D-05B38AFADCFF}"/>
              </a:ext>
            </a:extLst>
          </p:cNvPr>
          <p:cNvSpPr>
            <a:spLocks noGrp="1"/>
          </p:cNvSpPr>
          <p:nvPr>
            <p:ph type="title"/>
          </p:nvPr>
        </p:nvSpPr>
        <p:spPr/>
        <p:txBody>
          <a:bodyPr>
            <a:normAutofit/>
          </a:bodyPr>
          <a:lstStyle/>
          <a:p>
            <a:r>
              <a:rPr lang="en-US" dirty="0"/>
              <a:t>Recall</a:t>
            </a:r>
          </a:p>
        </p:txBody>
      </p:sp>
      <p:sp>
        <p:nvSpPr>
          <p:cNvPr id="5" name="TextBox 4">
            <a:extLst>
              <a:ext uri="{FF2B5EF4-FFF2-40B4-BE49-F238E27FC236}">
                <a16:creationId xmlns:a16="http://schemas.microsoft.com/office/drawing/2014/main" id="{0A6C05BA-BAA0-4241-82EC-1CE7D7950272}"/>
              </a:ext>
            </a:extLst>
          </p:cNvPr>
          <p:cNvSpPr txBox="1"/>
          <p:nvPr/>
        </p:nvSpPr>
        <p:spPr>
          <a:xfrm>
            <a:off x="1752600" y="2971800"/>
            <a:ext cx="5042855" cy="369332"/>
          </a:xfrm>
          <a:prstGeom prst="rect">
            <a:avLst/>
          </a:prstGeom>
          <a:noFill/>
        </p:spPr>
        <p:txBody>
          <a:bodyPr wrap="none" rtlCol="0">
            <a:spAutoFit/>
          </a:bodyPr>
          <a:lstStyle/>
          <a:p>
            <a:r>
              <a:rPr lang="en-US" dirty="0"/>
              <a:t>True Positive + False Negative = Total </a:t>
            </a:r>
            <a:r>
              <a:rPr lang="en-US" b="1" dirty="0"/>
              <a:t>Actual </a:t>
            </a:r>
            <a:r>
              <a:rPr lang="en-US" dirty="0"/>
              <a:t>Positive</a:t>
            </a:r>
            <a:endParaRPr lang="en-IN" dirty="0"/>
          </a:p>
        </p:txBody>
      </p:sp>
      <p:pic>
        <p:nvPicPr>
          <p:cNvPr id="5122" name="Picture 2">
            <a:extLst>
              <a:ext uri="{FF2B5EF4-FFF2-40B4-BE49-F238E27FC236}">
                <a16:creationId xmlns:a16="http://schemas.microsoft.com/office/drawing/2014/main" id="{C23B81BD-2D00-4CCD-A3C3-030110E7C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3276600"/>
            <a:ext cx="398145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4E5134F-0CFE-4BE5-9DA3-533969221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23950"/>
            <a:ext cx="7239000" cy="16954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1F46799-01BB-B7A8-C74F-68008E42A27D}"/>
                  </a:ext>
                </a:extLst>
              </p14:cNvPr>
              <p14:cNvContentPartPr/>
              <p14:nvPr/>
            </p14:nvContentPartPr>
            <p14:xfrm>
              <a:off x="5117760" y="2627640"/>
              <a:ext cx="1398240" cy="86760"/>
            </p14:xfrm>
          </p:contentPart>
        </mc:Choice>
        <mc:Fallback xmlns="">
          <p:pic>
            <p:nvPicPr>
              <p:cNvPr id="2" name="Ink 1">
                <a:extLst>
                  <a:ext uri="{FF2B5EF4-FFF2-40B4-BE49-F238E27FC236}">
                    <a16:creationId xmlns:a16="http://schemas.microsoft.com/office/drawing/2014/main" id="{21F46799-01BB-B7A8-C74F-68008E42A27D}"/>
                  </a:ext>
                </a:extLst>
              </p:cNvPr>
              <p:cNvPicPr/>
              <p:nvPr/>
            </p:nvPicPr>
            <p:blipFill>
              <a:blip r:embed="rId5"/>
              <a:stretch>
                <a:fillRect/>
              </a:stretch>
            </p:blipFill>
            <p:spPr>
              <a:xfrm>
                <a:off x="5108400" y="2618280"/>
                <a:ext cx="1416960" cy="105480"/>
              </a:xfrm>
              <a:prstGeom prst="rect">
                <a:avLst/>
              </a:prstGeom>
            </p:spPr>
          </p:pic>
        </mc:Fallback>
      </mc:AlternateContent>
    </p:spTree>
    <p:extLst>
      <p:ext uri="{BB962C8B-B14F-4D97-AF65-F5344CB8AC3E}">
        <p14:creationId xmlns:p14="http://schemas.microsoft.com/office/powerpoint/2010/main" val="1793538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6C05BA-BAA0-4241-82EC-1CE7D7950272}"/>
              </a:ext>
            </a:extLst>
          </p:cNvPr>
          <p:cNvSpPr txBox="1"/>
          <p:nvPr/>
        </p:nvSpPr>
        <p:spPr>
          <a:xfrm>
            <a:off x="1752599" y="1828800"/>
            <a:ext cx="5042855" cy="369332"/>
          </a:xfrm>
          <a:prstGeom prst="rect">
            <a:avLst/>
          </a:prstGeom>
          <a:noFill/>
        </p:spPr>
        <p:txBody>
          <a:bodyPr wrap="none" rtlCol="0">
            <a:spAutoFit/>
          </a:bodyPr>
          <a:lstStyle/>
          <a:p>
            <a:r>
              <a:rPr lang="en-US" dirty="0"/>
              <a:t>True Positive + False Negative = Total </a:t>
            </a:r>
            <a:r>
              <a:rPr lang="en-US" b="1" dirty="0"/>
              <a:t>Actual </a:t>
            </a:r>
            <a:r>
              <a:rPr lang="en-US" dirty="0"/>
              <a:t>Positive</a:t>
            </a:r>
            <a:endParaRPr lang="en-IN" dirty="0"/>
          </a:p>
        </p:txBody>
      </p:sp>
      <p:pic>
        <p:nvPicPr>
          <p:cNvPr id="5122" name="Picture 2">
            <a:extLst>
              <a:ext uri="{FF2B5EF4-FFF2-40B4-BE49-F238E27FC236}">
                <a16:creationId xmlns:a16="http://schemas.microsoft.com/office/drawing/2014/main" id="{C23B81BD-2D00-4CCD-A3C3-030110E7C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317105"/>
            <a:ext cx="398145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4E5134F-0CFE-4BE5-9DA3-533969221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7" y="14377"/>
            <a:ext cx="7239000" cy="169545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3">
            <a:extLst>
              <a:ext uri="{FF2B5EF4-FFF2-40B4-BE49-F238E27FC236}">
                <a16:creationId xmlns:a16="http://schemas.microsoft.com/office/drawing/2014/main" id="{606B887C-FFFF-4581-B562-701F8DBE74DC}"/>
              </a:ext>
            </a:extLst>
          </p:cNvPr>
          <p:cNvSpPr>
            <a:spLocks noGrp="1"/>
          </p:cNvSpPr>
          <p:nvPr>
            <p:ph idx="1"/>
          </p:nvPr>
        </p:nvSpPr>
        <p:spPr>
          <a:xfrm>
            <a:off x="457200" y="3938372"/>
            <a:ext cx="8229600" cy="2133600"/>
          </a:xfrm>
        </p:spPr>
        <p:txBody>
          <a:bodyPr>
            <a:normAutofit fontScale="47500" lnSpcReduction="20000"/>
          </a:bodyPr>
          <a:lstStyle/>
          <a:p>
            <a:r>
              <a:rPr lang="en-US" dirty="0"/>
              <a:t> So Recall actually calculates how many of the Actual Positives our model capture through labeling it as Positive (True Positive). Applying the same understanding, we know that Recall shall be the model metric we use to select our best model when there is a </a:t>
            </a:r>
            <a:r>
              <a:rPr lang="en-US" b="1" dirty="0"/>
              <a:t>high cost associated with False Negative.</a:t>
            </a:r>
          </a:p>
          <a:p>
            <a:r>
              <a:rPr lang="en-US" dirty="0"/>
              <a:t>For instance, in fraud detection or sick patient detection. If a fraudulent transaction (Actual Positive) is predicted as non-fraudulent (Predicted Negative), the consequence can be very bad for the bank.</a:t>
            </a:r>
          </a:p>
          <a:p>
            <a:r>
              <a:rPr lang="en-US" dirty="0"/>
              <a:t>Similarly, in sick patient detection. If a sick patient (Actual Positive) goes through the test and predicted as not sick (Predicted Negative). The cost associated with False Negative will be extremely high if the sickness is contagious.</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4D41C6E-BA99-91D5-4BD7-93E819B8900E}"/>
                  </a:ext>
                </a:extLst>
              </p14:cNvPr>
              <p14:cNvContentPartPr/>
              <p14:nvPr/>
            </p14:nvContentPartPr>
            <p14:xfrm>
              <a:off x="762120" y="4717440"/>
              <a:ext cx="5885640" cy="1748160"/>
            </p14:xfrm>
          </p:contentPart>
        </mc:Choice>
        <mc:Fallback xmlns="">
          <p:pic>
            <p:nvPicPr>
              <p:cNvPr id="2" name="Ink 1">
                <a:extLst>
                  <a:ext uri="{FF2B5EF4-FFF2-40B4-BE49-F238E27FC236}">
                    <a16:creationId xmlns:a16="http://schemas.microsoft.com/office/drawing/2014/main" id="{74D41C6E-BA99-91D5-4BD7-93E819B8900E}"/>
                  </a:ext>
                </a:extLst>
              </p:cNvPr>
              <p:cNvPicPr/>
              <p:nvPr/>
            </p:nvPicPr>
            <p:blipFill>
              <a:blip r:embed="rId5"/>
              <a:stretch>
                <a:fillRect/>
              </a:stretch>
            </p:blipFill>
            <p:spPr>
              <a:xfrm>
                <a:off x="752760" y="4708080"/>
                <a:ext cx="5904360" cy="1766880"/>
              </a:xfrm>
              <a:prstGeom prst="rect">
                <a:avLst/>
              </a:prstGeom>
            </p:spPr>
          </p:pic>
        </mc:Fallback>
      </mc:AlternateContent>
    </p:spTree>
    <p:extLst>
      <p:ext uri="{BB962C8B-B14F-4D97-AF65-F5344CB8AC3E}">
        <p14:creationId xmlns:p14="http://schemas.microsoft.com/office/powerpoint/2010/main" val="3150623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680EE43-E33F-4789-81BD-D0BC923FB838}"/>
              </a:ext>
            </a:extLst>
          </p:cNvPr>
          <p:cNvSpPr>
            <a:spLocks noGrp="1"/>
          </p:cNvSpPr>
          <p:nvPr>
            <p:ph idx="1"/>
          </p:nvPr>
        </p:nvSpPr>
        <p:spPr>
          <a:xfrm>
            <a:off x="457200" y="3938372"/>
            <a:ext cx="8229600" cy="2133600"/>
          </a:xfrm>
        </p:spPr>
        <p:txBody>
          <a:bodyPr>
            <a:normAutofit/>
          </a:bodyPr>
          <a:lstStyle/>
          <a:p>
            <a:r>
              <a:rPr lang="en-US" sz="1800" dirty="0"/>
              <a:t>Immediately, you can see that Precision talks about how precise/accurate your model is out of those predicted positive, how many of them are actual positive.</a:t>
            </a:r>
          </a:p>
          <a:p>
            <a:r>
              <a:rPr lang="en-US" sz="1800" dirty="0"/>
              <a:t>Precision is a good measure to determine, when the costs of False Positive is high. For instance, email spam detection. In email spam detection, a false positive means that an email that is non-spam (actual negative) has been identified as spam (predicted spam). The email user might lose important emails if the precision is not high for the spam detection model.</a:t>
            </a:r>
          </a:p>
        </p:txBody>
      </p:sp>
      <p:pic>
        <p:nvPicPr>
          <p:cNvPr id="2" name="Picture 1">
            <a:extLst>
              <a:ext uri="{FF2B5EF4-FFF2-40B4-BE49-F238E27FC236}">
                <a16:creationId xmlns:a16="http://schemas.microsoft.com/office/drawing/2014/main" id="{CFEF40C3-47E4-4D12-86A9-3F8847B3E3BE}"/>
              </a:ext>
            </a:extLst>
          </p:cNvPr>
          <p:cNvPicPr>
            <a:picLocks noChangeAspect="1"/>
          </p:cNvPicPr>
          <p:nvPr/>
        </p:nvPicPr>
        <p:blipFill>
          <a:blip r:embed="rId2"/>
          <a:stretch>
            <a:fillRect/>
          </a:stretch>
        </p:blipFill>
        <p:spPr>
          <a:xfrm>
            <a:off x="762000" y="157379"/>
            <a:ext cx="7239000" cy="1695450"/>
          </a:xfrm>
          <a:prstGeom prst="rect">
            <a:avLst/>
          </a:prstGeom>
        </p:spPr>
      </p:pic>
      <p:sp>
        <p:nvSpPr>
          <p:cNvPr id="5" name="TextBox 4">
            <a:extLst>
              <a:ext uri="{FF2B5EF4-FFF2-40B4-BE49-F238E27FC236}">
                <a16:creationId xmlns:a16="http://schemas.microsoft.com/office/drawing/2014/main" id="{0A6C05BA-BAA0-4241-82EC-1CE7D7950272}"/>
              </a:ext>
            </a:extLst>
          </p:cNvPr>
          <p:cNvSpPr txBox="1"/>
          <p:nvPr/>
        </p:nvSpPr>
        <p:spPr>
          <a:xfrm>
            <a:off x="1949038" y="1852829"/>
            <a:ext cx="5245923" cy="369332"/>
          </a:xfrm>
          <a:prstGeom prst="rect">
            <a:avLst/>
          </a:prstGeom>
          <a:noFill/>
        </p:spPr>
        <p:txBody>
          <a:bodyPr wrap="none" rtlCol="0">
            <a:spAutoFit/>
          </a:bodyPr>
          <a:lstStyle/>
          <a:p>
            <a:r>
              <a:rPr lang="en-US" dirty="0"/>
              <a:t>True Positive + False Positive = Total Predicted Positive</a:t>
            </a:r>
            <a:endParaRPr lang="en-IN" dirty="0"/>
          </a:p>
        </p:txBody>
      </p:sp>
      <p:pic>
        <p:nvPicPr>
          <p:cNvPr id="2050" name="Picture 2">
            <a:extLst>
              <a:ext uri="{FF2B5EF4-FFF2-40B4-BE49-F238E27FC236}">
                <a16:creationId xmlns:a16="http://schemas.microsoft.com/office/drawing/2014/main" id="{E1536768-B602-484B-B524-A1F3055D9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362200"/>
            <a:ext cx="42291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554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Accuracy and Other Metrics</a:t>
            </a:r>
          </a:p>
        </p:txBody>
      </p:sp>
      <p:sp>
        <p:nvSpPr>
          <p:cNvPr id="3" name="Content Placeholder 2"/>
          <p:cNvSpPr>
            <a:spLocks noGrp="1"/>
          </p:cNvSpPr>
          <p:nvPr>
            <p:ph idx="1"/>
          </p:nvPr>
        </p:nvSpPr>
        <p:spPr/>
        <p:txBody>
          <a:bodyPr>
            <a:normAutofit/>
          </a:bodyPr>
          <a:lstStyle/>
          <a:p>
            <a:pPr marL="0" indent="0">
              <a:buNone/>
            </a:pPr>
            <a:r>
              <a:rPr lang="en-US" dirty="0"/>
              <a:t>-When there is a class imbalance, accuracy can be misleading too. </a:t>
            </a:r>
          </a:p>
          <a:p>
            <a:pPr marL="0" indent="0">
              <a:buNone/>
            </a:pPr>
            <a:r>
              <a:rPr lang="en-US" dirty="0"/>
              <a:t>-For Imbalanced Data</a:t>
            </a:r>
          </a:p>
          <a:p>
            <a:pPr marL="0" indent="0">
              <a:buNone/>
            </a:pP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707659C-C0A6-6903-4E5A-789C9ADB9058}"/>
                  </a:ext>
                </a:extLst>
              </p14:cNvPr>
              <p14:cNvContentPartPr/>
              <p14:nvPr/>
            </p14:nvContentPartPr>
            <p14:xfrm>
              <a:off x="1929960" y="1184760"/>
              <a:ext cx="6187680" cy="3016080"/>
            </p14:xfrm>
          </p:contentPart>
        </mc:Choice>
        <mc:Fallback xmlns="">
          <p:pic>
            <p:nvPicPr>
              <p:cNvPr id="4" name="Ink 3">
                <a:extLst>
                  <a:ext uri="{FF2B5EF4-FFF2-40B4-BE49-F238E27FC236}">
                    <a16:creationId xmlns:a16="http://schemas.microsoft.com/office/drawing/2014/main" id="{C707659C-C0A6-6903-4E5A-789C9ADB9058}"/>
                  </a:ext>
                </a:extLst>
              </p:cNvPr>
              <p:cNvPicPr/>
              <p:nvPr/>
            </p:nvPicPr>
            <p:blipFill>
              <a:blip r:embed="rId3"/>
              <a:stretch>
                <a:fillRect/>
              </a:stretch>
            </p:blipFill>
            <p:spPr>
              <a:xfrm>
                <a:off x="1920600" y="1175400"/>
                <a:ext cx="6206400" cy="3034800"/>
              </a:xfrm>
              <a:prstGeom prst="rect">
                <a:avLst/>
              </a:prstGeom>
            </p:spPr>
          </p:pic>
        </mc:Fallback>
      </mc:AlternateContent>
    </p:spTree>
    <p:extLst>
      <p:ext uri="{BB962C8B-B14F-4D97-AF65-F5344CB8AC3E}">
        <p14:creationId xmlns:p14="http://schemas.microsoft.com/office/powerpoint/2010/main" val="944088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1C16D-F453-4EC5-9101-9DA489ECC15F}"/>
              </a:ext>
            </a:extLst>
          </p:cNvPr>
          <p:cNvSpPr>
            <a:spLocks noGrp="1"/>
          </p:cNvSpPr>
          <p:nvPr>
            <p:ph type="title"/>
          </p:nvPr>
        </p:nvSpPr>
        <p:spPr/>
        <p:txBody>
          <a:bodyPr/>
          <a:lstStyle/>
          <a:p>
            <a:r>
              <a:rPr lang="en-IN" dirty="0"/>
              <a:t>F1-Score</a:t>
            </a:r>
          </a:p>
        </p:txBody>
      </p:sp>
      <p:sp>
        <p:nvSpPr>
          <p:cNvPr id="3" name="Content Placeholder 2">
            <a:extLst>
              <a:ext uri="{FF2B5EF4-FFF2-40B4-BE49-F238E27FC236}">
                <a16:creationId xmlns:a16="http://schemas.microsoft.com/office/drawing/2014/main" id="{E1842F61-94F1-4537-8DD0-1D901EA3AF8A}"/>
              </a:ext>
            </a:extLst>
          </p:cNvPr>
          <p:cNvSpPr>
            <a:spLocks noGrp="1"/>
          </p:cNvSpPr>
          <p:nvPr>
            <p:ph idx="1"/>
          </p:nvPr>
        </p:nvSpPr>
        <p:spPr/>
        <p:txBody>
          <a:bodyPr>
            <a:normAutofit/>
          </a:bodyPr>
          <a:lstStyle/>
          <a:p>
            <a:r>
              <a:rPr lang="en-US" dirty="0"/>
              <a:t>F1 Score is needed when you want to seek a balance between Precision and Recall. Right…so what is the difference between F1 Score and Accuracy then? </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8D03E32-97D6-0781-0E24-45969085791C}"/>
                  </a:ext>
                </a:extLst>
              </p14:cNvPr>
              <p14:cNvContentPartPr/>
              <p14:nvPr/>
            </p14:nvContentPartPr>
            <p14:xfrm>
              <a:off x="1323720" y="2529360"/>
              <a:ext cx="4988880" cy="1192320"/>
            </p14:xfrm>
          </p:contentPart>
        </mc:Choice>
        <mc:Fallback xmlns="">
          <p:pic>
            <p:nvPicPr>
              <p:cNvPr id="4" name="Ink 3">
                <a:extLst>
                  <a:ext uri="{FF2B5EF4-FFF2-40B4-BE49-F238E27FC236}">
                    <a16:creationId xmlns:a16="http://schemas.microsoft.com/office/drawing/2014/main" id="{F8D03E32-97D6-0781-0E24-45969085791C}"/>
                  </a:ext>
                </a:extLst>
              </p:cNvPr>
              <p:cNvPicPr/>
              <p:nvPr/>
            </p:nvPicPr>
            <p:blipFill>
              <a:blip r:embed="rId3"/>
              <a:stretch>
                <a:fillRect/>
              </a:stretch>
            </p:blipFill>
            <p:spPr>
              <a:xfrm>
                <a:off x="1314360" y="2520000"/>
                <a:ext cx="5007600" cy="1211040"/>
              </a:xfrm>
              <a:prstGeom prst="rect">
                <a:avLst/>
              </a:prstGeom>
            </p:spPr>
          </p:pic>
        </mc:Fallback>
      </mc:AlternateContent>
    </p:spTree>
    <p:extLst>
      <p:ext uri="{BB962C8B-B14F-4D97-AF65-F5344CB8AC3E}">
        <p14:creationId xmlns:p14="http://schemas.microsoft.com/office/powerpoint/2010/main" val="545775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1C16D-F453-4EC5-9101-9DA489ECC15F}"/>
              </a:ext>
            </a:extLst>
          </p:cNvPr>
          <p:cNvSpPr>
            <a:spLocks noGrp="1"/>
          </p:cNvSpPr>
          <p:nvPr>
            <p:ph type="title"/>
          </p:nvPr>
        </p:nvSpPr>
        <p:spPr/>
        <p:txBody>
          <a:bodyPr/>
          <a:lstStyle/>
          <a:p>
            <a:r>
              <a:rPr lang="en-IN" dirty="0"/>
              <a:t>F1-Score</a:t>
            </a:r>
          </a:p>
        </p:txBody>
      </p:sp>
      <p:sp>
        <p:nvSpPr>
          <p:cNvPr id="3" name="Content Placeholder 2">
            <a:extLst>
              <a:ext uri="{FF2B5EF4-FFF2-40B4-BE49-F238E27FC236}">
                <a16:creationId xmlns:a16="http://schemas.microsoft.com/office/drawing/2014/main" id="{E1842F61-94F1-4537-8DD0-1D901EA3AF8A}"/>
              </a:ext>
            </a:extLst>
          </p:cNvPr>
          <p:cNvSpPr>
            <a:spLocks noGrp="1"/>
          </p:cNvSpPr>
          <p:nvPr>
            <p:ph idx="1"/>
          </p:nvPr>
        </p:nvSpPr>
        <p:spPr/>
        <p:txBody>
          <a:bodyPr>
            <a:normAutofit fontScale="92500" lnSpcReduction="10000"/>
          </a:bodyPr>
          <a:lstStyle/>
          <a:p>
            <a:r>
              <a:rPr lang="en-US" dirty="0"/>
              <a:t>We have previously seen that accuracy can be largely contributed by a large number of True Negatives which in most business circumstances, we do not focus on much whereas False Negative and False Positive usually has business costs (tangible &amp; intangible) thus F1 Score might be a better measure to use if we need to seek a balance between Precision and Recall AND there is an uneven class distribution </a:t>
            </a:r>
            <a:r>
              <a:rPr lang="en-US" b="1" dirty="0"/>
              <a:t>(large number of Actual Negatives).</a:t>
            </a:r>
            <a:endParaRPr lang="en-IN" b="1"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6EF5943-2ABF-D0BF-7A52-04C94F0A5436}"/>
                  </a:ext>
                </a:extLst>
              </p14:cNvPr>
              <p14:cNvContentPartPr/>
              <p14:nvPr/>
            </p14:nvContentPartPr>
            <p14:xfrm>
              <a:off x="963360" y="88920"/>
              <a:ext cx="7209720" cy="3620520"/>
            </p14:xfrm>
          </p:contentPart>
        </mc:Choice>
        <mc:Fallback xmlns="">
          <p:pic>
            <p:nvPicPr>
              <p:cNvPr id="4" name="Ink 3">
                <a:extLst>
                  <a:ext uri="{FF2B5EF4-FFF2-40B4-BE49-F238E27FC236}">
                    <a16:creationId xmlns:a16="http://schemas.microsoft.com/office/drawing/2014/main" id="{66EF5943-2ABF-D0BF-7A52-04C94F0A5436}"/>
                  </a:ext>
                </a:extLst>
              </p:cNvPr>
              <p:cNvPicPr/>
              <p:nvPr/>
            </p:nvPicPr>
            <p:blipFill>
              <a:blip r:embed="rId3"/>
              <a:stretch>
                <a:fillRect/>
              </a:stretch>
            </p:blipFill>
            <p:spPr>
              <a:xfrm>
                <a:off x="954000" y="79560"/>
                <a:ext cx="7228440" cy="3639240"/>
              </a:xfrm>
              <a:prstGeom prst="rect">
                <a:avLst/>
              </a:prstGeom>
            </p:spPr>
          </p:pic>
        </mc:Fallback>
      </mc:AlternateContent>
    </p:spTree>
    <p:extLst>
      <p:ext uri="{BB962C8B-B14F-4D97-AF65-F5344CB8AC3E}">
        <p14:creationId xmlns:p14="http://schemas.microsoft.com/office/powerpoint/2010/main" val="2040007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C742B-6B71-4777-8783-04C0B8ED1CFF}"/>
              </a:ext>
            </a:extLst>
          </p:cNvPr>
          <p:cNvSpPr>
            <a:spLocks noGrp="1"/>
          </p:cNvSpPr>
          <p:nvPr>
            <p:ph type="title"/>
          </p:nvPr>
        </p:nvSpPr>
        <p:spPr/>
        <p:txBody>
          <a:bodyPr/>
          <a:lstStyle/>
          <a:p>
            <a:r>
              <a:rPr lang="en-IN" dirty="0"/>
              <a:t>Specificity, Sensitivity</a:t>
            </a:r>
          </a:p>
        </p:txBody>
      </p:sp>
      <p:sp>
        <p:nvSpPr>
          <p:cNvPr id="3" name="Content Placeholder 2">
            <a:extLst>
              <a:ext uri="{FF2B5EF4-FFF2-40B4-BE49-F238E27FC236}">
                <a16:creationId xmlns:a16="http://schemas.microsoft.com/office/drawing/2014/main" id="{D63C3BBB-5042-4DF0-AAA5-003CB27EF8E0}"/>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A3FD373-B17B-60D0-191B-BCA3180FC501}"/>
                  </a:ext>
                </a:extLst>
              </p14:cNvPr>
              <p14:cNvContentPartPr/>
              <p14:nvPr/>
            </p14:nvContentPartPr>
            <p14:xfrm>
              <a:off x="3507120" y="1288440"/>
              <a:ext cx="1874880" cy="770040"/>
            </p14:xfrm>
          </p:contentPart>
        </mc:Choice>
        <mc:Fallback xmlns="">
          <p:pic>
            <p:nvPicPr>
              <p:cNvPr id="4" name="Ink 3">
                <a:extLst>
                  <a:ext uri="{FF2B5EF4-FFF2-40B4-BE49-F238E27FC236}">
                    <a16:creationId xmlns:a16="http://schemas.microsoft.com/office/drawing/2014/main" id="{4A3FD373-B17B-60D0-191B-BCA3180FC501}"/>
                  </a:ext>
                </a:extLst>
              </p:cNvPr>
              <p:cNvPicPr/>
              <p:nvPr/>
            </p:nvPicPr>
            <p:blipFill>
              <a:blip r:embed="rId4"/>
              <a:stretch>
                <a:fillRect/>
              </a:stretch>
            </p:blipFill>
            <p:spPr>
              <a:xfrm>
                <a:off x="3497760" y="1279080"/>
                <a:ext cx="1893600" cy="788760"/>
              </a:xfrm>
              <a:prstGeom prst="rect">
                <a:avLst/>
              </a:prstGeom>
            </p:spPr>
          </p:pic>
        </mc:Fallback>
      </mc:AlternateContent>
    </p:spTree>
    <p:extLst>
      <p:ext uri="{BB962C8B-B14F-4D97-AF65-F5344CB8AC3E}">
        <p14:creationId xmlns:p14="http://schemas.microsoft.com/office/powerpoint/2010/main" val="1972555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6AD4FF-496E-47FF-A5EA-D475520E3DBA}"/>
              </a:ext>
            </a:extLst>
          </p:cNvPr>
          <p:cNvPicPr>
            <a:picLocks noChangeAspect="1"/>
          </p:cNvPicPr>
          <p:nvPr/>
        </p:nvPicPr>
        <p:blipFill>
          <a:blip r:embed="rId2"/>
          <a:stretch>
            <a:fillRect/>
          </a:stretch>
        </p:blipFill>
        <p:spPr>
          <a:xfrm>
            <a:off x="1600199" y="1203019"/>
            <a:ext cx="5943602" cy="4451962"/>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9B0FC3C-B79E-EF5F-BCE5-BAEE288B90F8}"/>
                  </a:ext>
                </a:extLst>
              </p14:cNvPr>
              <p14:cNvContentPartPr/>
              <p14:nvPr/>
            </p14:nvContentPartPr>
            <p14:xfrm>
              <a:off x="2576880" y="1315080"/>
              <a:ext cx="3660840" cy="3472560"/>
            </p14:xfrm>
          </p:contentPart>
        </mc:Choice>
        <mc:Fallback xmlns="">
          <p:pic>
            <p:nvPicPr>
              <p:cNvPr id="2" name="Ink 1">
                <a:extLst>
                  <a:ext uri="{FF2B5EF4-FFF2-40B4-BE49-F238E27FC236}">
                    <a16:creationId xmlns:a16="http://schemas.microsoft.com/office/drawing/2014/main" id="{99B0FC3C-B79E-EF5F-BCE5-BAEE288B90F8}"/>
                  </a:ext>
                </a:extLst>
              </p:cNvPr>
              <p:cNvPicPr/>
              <p:nvPr/>
            </p:nvPicPr>
            <p:blipFill>
              <a:blip r:embed="rId4"/>
              <a:stretch>
                <a:fillRect/>
              </a:stretch>
            </p:blipFill>
            <p:spPr>
              <a:xfrm>
                <a:off x="2567520" y="1305720"/>
                <a:ext cx="3679560" cy="3491280"/>
              </a:xfrm>
              <a:prstGeom prst="rect">
                <a:avLst/>
              </a:prstGeom>
            </p:spPr>
          </p:pic>
        </mc:Fallback>
      </mc:AlternateContent>
    </p:spTree>
    <p:extLst>
      <p:ext uri="{BB962C8B-B14F-4D97-AF65-F5344CB8AC3E}">
        <p14:creationId xmlns:p14="http://schemas.microsoft.com/office/powerpoint/2010/main" val="3725887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nsitivity vs Specificity | Technology Networks">
            <a:extLst>
              <a:ext uri="{FF2B5EF4-FFF2-40B4-BE49-F238E27FC236}">
                <a16:creationId xmlns:a16="http://schemas.microsoft.com/office/drawing/2014/main" id="{5302B047-E656-49DC-8E5B-5FDFF77CD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914400"/>
            <a:ext cx="8940800" cy="502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473AF77-4660-B178-D7A6-B0D87DF3FE2F}"/>
                  </a:ext>
                </a:extLst>
              </p14:cNvPr>
              <p14:cNvContentPartPr/>
              <p14:nvPr/>
            </p14:nvContentPartPr>
            <p14:xfrm>
              <a:off x="3336120" y="3143880"/>
              <a:ext cx="3508200" cy="1843200"/>
            </p14:xfrm>
          </p:contentPart>
        </mc:Choice>
        <mc:Fallback xmlns="">
          <p:pic>
            <p:nvPicPr>
              <p:cNvPr id="2" name="Ink 1">
                <a:extLst>
                  <a:ext uri="{FF2B5EF4-FFF2-40B4-BE49-F238E27FC236}">
                    <a16:creationId xmlns:a16="http://schemas.microsoft.com/office/drawing/2014/main" id="{E473AF77-4660-B178-D7A6-B0D87DF3FE2F}"/>
                  </a:ext>
                </a:extLst>
              </p:cNvPr>
              <p:cNvPicPr/>
              <p:nvPr/>
            </p:nvPicPr>
            <p:blipFill>
              <a:blip r:embed="rId4"/>
              <a:stretch>
                <a:fillRect/>
              </a:stretch>
            </p:blipFill>
            <p:spPr>
              <a:xfrm>
                <a:off x="3326760" y="3134520"/>
                <a:ext cx="3526920" cy="1861920"/>
              </a:xfrm>
              <a:prstGeom prst="rect">
                <a:avLst/>
              </a:prstGeom>
            </p:spPr>
          </p:pic>
        </mc:Fallback>
      </mc:AlternateContent>
    </p:spTree>
    <p:extLst>
      <p:ext uri="{BB962C8B-B14F-4D97-AF65-F5344CB8AC3E}">
        <p14:creationId xmlns:p14="http://schemas.microsoft.com/office/powerpoint/2010/main" val="197750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ABE139-440B-4F9C-A219-9622966AC6CB}"/>
              </a:ext>
            </a:extLst>
          </p:cNvPr>
          <p:cNvPicPr>
            <a:picLocks noChangeAspect="1"/>
          </p:cNvPicPr>
          <p:nvPr/>
        </p:nvPicPr>
        <p:blipFill>
          <a:blip r:embed="rId2"/>
          <a:stretch>
            <a:fillRect/>
          </a:stretch>
        </p:blipFill>
        <p:spPr>
          <a:xfrm>
            <a:off x="2209799" y="1659630"/>
            <a:ext cx="4724402" cy="353874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D1F20DF-72AC-67E1-E0CC-C76F9CBACACA}"/>
                  </a:ext>
                </a:extLst>
              </p14:cNvPr>
              <p14:cNvContentPartPr/>
              <p14:nvPr/>
            </p14:nvContentPartPr>
            <p14:xfrm>
              <a:off x="1987200" y="5182920"/>
              <a:ext cx="4839480" cy="750600"/>
            </p14:xfrm>
          </p:contentPart>
        </mc:Choice>
        <mc:Fallback xmlns="">
          <p:pic>
            <p:nvPicPr>
              <p:cNvPr id="2" name="Ink 1">
                <a:extLst>
                  <a:ext uri="{FF2B5EF4-FFF2-40B4-BE49-F238E27FC236}">
                    <a16:creationId xmlns:a16="http://schemas.microsoft.com/office/drawing/2014/main" id="{ED1F20DF-72AC-67E1-E0CC-C76F9CBACACA}"/>
                  </a:ext>
                </a:extLst>
              </p:cNvPr>
              <p:cNvPicPr/>
              <p:nvPr/>
            </p:nvPicPr>
            <p:blipFill>
              <a:blip r:embed="rId4"/>
              <a:stretch>
                <a:fillRect/>
              </a:stretch>
            </p:blipFill>
            <p:spPr>
              <a:xfrm>
                <a:off x="1977840" y="5173560"/>
                <a:ext cx="4858200" cy="769320"/>
              </a:xfrm>
              <a:prstGeom prst="rect">
                <a:avLst/>
              </a:prstGeom>
            </p:spPr>
          </p:pic>
        </mc:Fallback>
      </mc:AlternateContent>
    </p:spTree>
    <p:extLst>
      <p:ext uri="{BB962C8B-B14F-4D97-AF65-F5344CB8AC3E}">
        <p14:creationId xmlns:p14="http://schemas.microsoft.com/office/powerpoint/2010/main" val="2029986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EE1359-2FA3-4405-A985-166757B0186B}"/>
              </a:ext>
            </a:extLst>
          </p:cNvPr>
          <p:cNvPicPr>
            <a:picLocks noChangeAspect="1"/>
          </p:cNvPicPr>
          <p:nvPr/>
        </p:nvPicPr>
        <p:blipFill>
          <a:blip r:embed="rId2"/>
          <a:stretch>
            <a:fillRect/>
          </a:stretch>
        </p:blipFill>
        <p:spPr>
          <a:xfrm>
            <a:off x="2686207" y="0"/>
            <a:ext cx="377158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EEBD8ED-CF4A-726D-B096-C06A4523699C}"/>
                  </a:ext>
                </a:extLst>
              </p14:cNvPr>
              <p14:cNvContentPartPr/>
              <p14:nvPr/>
            </p14:nvContentPartPr>
            <p14:xfrm>
              <a:off x="1635840" y="4145040"/>
              <a:ext cx="5823360" cy="2288520"/>
            </p14:xfrm>
          </p:contentPart>
        </mc:Choice>
        <mc:Fallback xmlns="">
          <p:pic>
            <p:nvPicPr>
              <p:cNvPr id="2" name="Ink 1">
                <a:extLst>
                  <a:ext uri="{FF2B5EF4-FFF2-40B4-BE49-F238E27FC236}">
                    <a16:creationId xmlns:a16="http://schemas.microsoft.com/office/drawing/2014/main" id="{2EEBD8ED-CF4A-726D-B096-C06A4523699C}"/>
                  </a:ext>
                </a:extLst>
              </p:cNvPr>
              <p:cNvPicPr/>
              <p:nvPr/>
            </p:nvPicPr>
            <p:blipFill>
              <a:blip r:embed="rId4"/>
              <a:stretch>
                <a:fillRect/>
              </a:stretch>
            </p:blipFill>
            <p:spPr>
              <a:xfrm>
                <a:off x="1626480" y="4135680"/>
                <a:ext cx="5842080" cy="2307240"/>
              </a:xfrm>
              <a:prstGeom prst="rect">
                <a:avLst/>
              </a:prstGeom>
            </p:spPr>
          </p:pic>
        </mc:Fallback>
      </mc:AlternateContent>
    </p:spTree>
    <p:extLst>
      <p:ext uri="{BB962C8B-B14F-4D97-AF65-F5344CB8AC3E}">
        <p14:creationId xmlns:p14="http://schemas.microsoft.com/office/powerpoint/2010/main" val="368400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ter image description here">
            <a:extLst>
              <a:ext uri="{FF2B5EF4-FFF2-40B4-BE49-F238E27FC236}">
                <a16:creationId xmlns:a16="http://schemas.microsoft.com/office/drawing/2014/main" id="{2CFADBF6-FD79-4F2B-B7CF-04C985060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776288"/>
            <a:ext cx="7467600" cy="53054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D7261F3-A440-6427-B53D-33488C78AAD1}"/>
                  </a:ext>
                </a:extLst>
              </p14:cNvPr>
              <p14:cNvContentPartPr/>
              <p14:nvPr/>
            </p14:nvContentPartPr>
            <p14:xfrm>
              <a:off x="2486160" y="1710000"/>
              <a:ext cx="3190680" cy="3212640"/>
            </p14:xfrm>
          </p:contentPart>
        </mc:Choice>
        <mc:Fallback xmlns="">
          <p:pic>
            <p:nvPicPr>
              <p:cNvPr id="2" name="Ink 1">
                <a:extLst>
                  <a:ext uri="{FF2B5EF4-FFF2-40B4-BE49-F238E27FC236}">
                    <a16:creationId xmlns:a16="http://schemas.microsoft.com/office/drawing/2014/main" id="{9D7261F3-A440-6427-B53D-33488C78AAD1}"/>
                  </a:ext>
                </a:extLst>
              </p:cNvPr>
              <p:cNvPicPr/>
              <p:nvPr/>
            </p:nvPicPr>
            <p:blipFill>
              <a:blip r:embed="rId4"/>
              <a:stretch>
                <a:fillRect/>
              </a:stretch>
            </p:blipFill>
            <p:spPr>
              <a:xfrm>
                <a:off x="2476800" y="1700640"/>
                <a:ext cx="3209400" cy="3231360"/>
              </a:xfrm>
              <a:prstGeom prst="rect">
                <a:avLst/>
              </a:prstGeom>
            </p:spPr>
          </p:pic>
        </mc:Fallback>
      </mc:AlternateContent>
    </p:spTree>
    <p:extLst>
      <p:ext uri="{BB962C8B-B14F-4D97-AF65-F5344CB8AC3E}">
        <p14:creationId xmlns:p14="http://schemas.microsoft.com/office/powerpoint/2010/main" val="1635944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068EBD-7C12-4C3C-A8B8-39F40B360DB6}"/>
              </a:ext>
            </a:extLst>
          </p:cNvPr>
          <p:cNvPicPr>
            <a:picLocks noChangeAspect="1"/>
          </p:cNvPicPr>
          <p:nvPr/>
        </p:nvPicPr>
        <p:blipFill>
          <a:blip r:embed="rId2"/>
          <a:stretch>
            <a:fillRect/>
          </a:stretch>
        </p:blipFill>
        <p:spPr>
          <a:xfrm>
            <a:off x="0" y="1695127"/>
            <a:ext cx="9144000" cy="3467746"/>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E81B2F-910D-BF4B-356A-7A6B5742CEA1}"/>
                  </a:ext>
                </a:extLst>
              </p14:cNvPr>
              <p14:cNvContentPartPr/>
              <p14:nvPr/>
            </p14:nvContentPartPr>
            <p14:xfrm>
              <a:off x="2956680" y="4382280"/>
              <a:ext cx="2466000" cy="1241280"/>
            </p14:xfrm>
          </p:contentPart>
        </mc:Choice>
        <mc:Fallback xmlns="">
          <p:pic>
            <p:nvPicPr>
              <p:cNvPr id="3" name="Ink 2">
                <a:extLst>
                  <a:ext uri="{FF2B5EF4-FFF2-40B4-BE49-F238E27FC236}">
                    <a16:creationId xmlns:a16="http://schemas.microsoft.com/office/drawing/2014/main" id="{22E81B2F-910D-BF4B-356A-7A6B5742CEA1}"/>
                  </a:ext>
                </a:extLst>
              </p:cNvPr>
              <p:cNvPicPr/>
              <p:nvPr/>
            </p:nvPicPr>
            <p:blipFill>
              <a:blip r:embed="rId4"/>
              <a:stretch>
                <a:fillRect/>
              </a:stretch>
            </p:blipFill>
            <p:spPr>
              <a:xfrm>
                <a:off x="2947320" y="4372920"/>
                <a:ext cx="2484720" cy="1260000"/>
              </a:xfrm>
              <a:prstGeom prst="rect">
                <a:avLst/>
              </a:prstGeom>
            </p:spPr>
          </p:pic>
        </mc:Fallback>
      </mc:AlternateContent>
    </p:spTree>
    <p:extLst>
      <p:ext uri="{BB962C8B-B14F-4D97-AF65-F5344CB8AC3E}">
        <p14:creationId xmlns:p14="http://schemas.microsoft.com/office/powerpoint/2010/main" val="2045262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BF9D0-FA84-427D-A38A-3608EE905904}"/>
              </a:ext>
            </a:extLst>
          </p:cNvPr>
          <p:cNvSpPr>
            <a:spLocks noGrp="1"/>
          </p:cNvSpPr>
          <p:nvPr>
            <p:ph type="title"/>
          </p:nvPr>
        </p:nvSpPr>
        <p:spPr>
          <a:xfrm>
            <a:off x="685800" y="2971800"/>
            <a:ext cx="7772400" cy="1362075"/>
          </a:xfrm>
        </p:spPr>
        <p:txBody>
          <a:bodyPr/>
          <a:lstStyle/>
          <a:p>
            <a:r>
              <a:rPr lang="en-IN" dirty="0"/>
              <a:t>ROC CURVES</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97DCDDD-7608-D2E7-7962-F319FB4D3738}"/>
                  </a:ext>
                </a:extLst>
              </p14:cNvPr>
              <p14:cNvContentPartPr/>
              <p14:nvPr/>
            </p14:nvContentPartPr>
            <p14:xfrm>
              <a:off x="896760" y="3666600"/>
              <a:ext cx="1172520" cy="145080"/>
            </p14:xfrm>
          </p:contentPart>
        </mc:Choice>
        <mc:Fallback xmlns="">
          <p:pic>
            <p:nvPicPr>
              <p:cNvPr id="2" name="Ink 1">
                <a:extLst>
                  <a:ext uri="{FF2B5EF4-FFF2-40B4-BE49-F238E27FC236}">
                    <a16:creationId xmlns:a16="http://schemas.microsoft.com/office/drawing/2014/main" id="{797DCDDD-7608-D2E7-7962-F319FB4D3738}"/>
                  </a:ext>
                </a:extLst>
              </p:cNvPr>
              <p:cNvPicPr/>
              <p:nvPr/>
            </p:nvPicPr>
            <p:blipFill>
              <a:blip r:embed="rId3"/>
              <a:stretch>
                <a:fillRect/>
              </a:stretch>
            </p:blipFill>
            <p:spPr>
              <a:xfrm>
                <a:off x="887400" y="3657240"/>
                <a:ext cx="1191240" cy="163800"/>
              </a:xfrm>
              <a:prstGeom prst="rect">
                <a:avLst/>
              </a:prstGeom>
            </p:spPr>
          </p:pic>
        </mc:Fallback>
      </mc:AlternateContent>
    </p:spTree>
    <p:extLst>
      <p:ext uri="{BB962C8B-B14F-4D97-AF65-F5344CB8AC3E}">
        <p14:creationId xmlns:p14="http://schemas.microsoft.com/office/powerpoint/2010/main" val="3865472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Accuracy</a:t>
            </a:r>
          </a:p>
        </p:txBody>
      </p:sp>
      <p:sp>
        <p:nvSpPr>
          <p:cNvPr id="3" name="Content Placeholder 2"/>
          <p:cNvSpPr>
            <a:spLocks noGrp="1"/>
          </p:cNvSpPr>
          <p:nvPr>
            <p:ph idx="1"/>
          </p:nvPr>
        </p:nvSpPr>
        <p:spPr/>
        <p:txBody>
          <a:bodyPr>
            <a:normAutofit/>
          </a:bodyPr>
          <a:lstStyle/>
          <a:p>
            <a:pPr marL="0" indent="0">
              <a:buNone/>
            </a:pPr>
            <a:r>
              <a:rPr lang="en-US" dirty="0"/>
              <a:t>-Accuracy is a not a good metric with data class/columns are imbalanced (Not </a:t>
            </a:r>
            <a:r>
              <a:rPr lang="en-US"/>
              <a:t>equally split)</a:t>
            </a:r>
          </a:p>
          <a:p>
            <a:pPr marL="0" indent="0">
              <a:buNone/>
            </a:pPr>
            <a:r>
              <a:rPr lang="en-US" dirty="0"/>
              <a:t>When there is a class imbalance, accuracy can be misleading too. </a:t>
            </a:r>
          </a:p>
          <a:p>
            <a:pPr marL="0" indent="0">
              <a:buNone/>
            </a:pPr>
            <a:r>
              <a:rPr lang="en-US" dirty="0"/>
              <a:t>-For Imbalanced Data</a:t>
            </a:r>
          </a:p>
          <a:p>
            <a:pPr marL="0" indent="0">
              <a:buNone/>
            </a:pP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39A857F-94C2-009B-11B5-6EF863E2B334}"/>
                  </a:ext>
                </a:extLst>
              </p14:cNvPr>
              <p14:cNvContentPartPr/>
              <p14:nvPr/>
            </p14:nvContentPartPr>
            <p14:xfrm>
              <a:off x="763920" y="2585520"/>
              <a:ext cx="3656160" cy="1147680"/>
            </p14:xfrm>
          </p:contentPart>
        </mc:Choice>
        <mc:Fallback xmlns="">
          <p:pic>
            <p:nvPicPr>
              <p:cNvPr id="4" name="Ink 3">
                <a:extLst>
                  <a:ext uri="{FF2B5EF4-FFF2-40B4-BE49-F238E27FC236}">
                    <a16:creationId xmlns:a16="http://schemas.microsoft.com/office/drawing/2014/main" id="{D39A857F-94C2-009B-11B5-6EF863E2B334}"/>
                  </a:ext>
                </a:extLst>
              </p:cNvPr>
              <p:cNvPicPr/>
              <p:nvPr/>
            </p:nvPicPr>
            <p:blipFill>
              <a:blip r:embed="rId3"/>
              <a:stretch>
                <a:fillRect/>
              </a:stretch>
            </p:blipFill>
            <p:spPr>
              <a:xfrm>
                <a:off x="754560" y="2576160"/>
                <a:ext cx="3674880" cy="1166400"/>
              </a:xfrm>
              <a:prstGeom prst="rect">
                <a:avLst/>
              </a:prstGeom>
            </p:spPr>
          </p:pic>
        </mc:Fallback>
      </mc:AlternateContent>
    </p:spTree>
    <p:extLst>
      <p:ext uri="{BB962C8B-B14F-4D97-AF65-F5344CB8AC3E}">
        <p14:creationId xmlns:p14="http://schemas.microsoft.com/office/powerpoint/2010/main" val="29961600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the ROC curve?</a:t>
            </a:r>
          </a:p>
        </p:txBody>
      </p:sp>
      <p:sp>
        <p:nvSpPr>
          <p:cNvPr id="3" name="TextBox 2"/>
          <p:cNvSpPr txBox="1"/>
          <p:nvPr/>
        </p:nvSpPr>
        <p:spPr>
          <a:xfrm>
            <a:off x="214312" y="1728788"/>
            <a:ext cx="8729663" cy="1200329"/>
          </a:xfrm>
          <a:prstGeom prst="rect">
            <a:avLst/>
          </a:prstGeom>
          <a:noFill/>
        </p:spPr>
        <p:txBody>
          <a:bodyPr wrap="square" rtlCol="0">
            <a:spAutoFit/>
          </a:bodyPr>
          <a:lstStyle/>
          <a:p>
            <a:r>
              <a:rPr lang="en-IN" sz="2400" dirty="0"/>
              <a:t>The ROC curve is one of the methods for visualizing classification quality, which shows the dependency between TPR (True Positive Rate) and FPR (False Positive Rate).</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068241"/>
            <a:ext cx="4350544" cy="978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9225" y="2624686"/>
            <a:ext cx="3714750" cy="3180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1B753E87-E6E8-A7D0-A862-FD3FAB11073D}"/>
                  </a:ext>
                </a:extLst>
              </p14:cNvPr>
              <p14:cNvContentPartPr/>
              <p14:nvPr/>
            </p14:nvContentPartPr>
            <p14:xfrm>
              <a:off x="960480" y="1247400"/>
              <a:ext cx="7963560" cy="5195880"/>
            </p14:xfrm>
          </p:contentPart>
        </mc:Choice>
        <mc:Fallback xmlns="">
          <p:pic>
            <p:nvPicPr>
              <p:cNvPr id="4" name="Ink 3">
                <a:extLst>
                  <a:ext uri="{FF2B5EF4-FFF2-40B4-BE49-F238E27FC236}">
                    <a16:creationId xmlns:a16="http://schemas.microsoft.com/office/drawing/2014/main" id="{1B753E87-E6E8-A7D0-A862-FD3FAB11073D}"/>
                  </a:ext>
                </a:extLst>
              </p:cNvPr>
              <p:cNvPicPr/>
              <p:nvPr/>
            </p:nvPicPr>
            <p:blipFill>
              <a:blip r:embed="rId6"/>
              <a:stretch>
                <a:fillRect/>
              </a:stretch>
            </p:blipFill>
            <p:spPr>
              <a:xfrm>
                <a:off x="951120" y="1238040"/>
                <a:ext cx="7982280" cy="5214600"/>
              </a:xfrm>
              <a:prstGeom prst="rect">
                <a:avLst/>
              </a:prstGeom>
            </p:spPr>
          </p:pic>
        </mc:Fallback>
      </mc:AlternateContent>
    </p:spTree>
    <p:extLst>
      <p:ext uri="{BB962C8B-B14F-4D97-AF65-F5344CB8AC3E}">
        <p14:creationId xmlns:p14="http://schemas.microsoft.com/office/powerpoint/2010/main" val="1704358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r>
              <a:rPr lang="en-IN" dirty="0"/>
              <a:t>How is the ROC curve created</a:t>
            </a:r>
          </a:p>
        </p:txBody>
      </p:sp>
      <p:sp>
        <p:nvSpPr>
          <p:cNvPr id="3" name="TextBox 2"/>
          <p:cNvSpPr txBox="1"/>
          <p:nvPr/>
        </p:nvSpPr>
        <p:spPr>
          <a:xfrm>
            <a:off x="214312" y="1728788"/>
            <a:ext cx="8729663" cy="3000821"/>
          </a:xfrm>
          <a:prstGeom prst="rect">
            <a:avLst/>
          </a:prstGeom>
          <a:noFill/>
        </p:spPr>
        <p:txBody>
          <a:bodyPr wrap="square" rtlCol="0">
            <a:spAutoFit/>
          </a:bodyPr>
          <a:lstStyle/>
          <a:p>
            <a:pPr marL="342900" indent="-342900">
              <a:buFont typeface="Arial" panose="020B0604020202020204" pitchFamily="34" charset="0"/>
              <a:buChar char="•"/>
            </a:pPr>
            <a:r>
              <a:rPr lang="en-IN" sz="2100" dirty="0"/>
              <a:t>We compute the values of the decision function.</a:t>
            </a:r>
          </a:p>
          <a:p>
            <a:pPr marL="342900" indent="-342900">
              <a:buFont typeface="Arial" panose="020B0604020202020204" pitchFamily="34" charset="0"/>
              <a:buChar char="•"/>
            </a:pPr>
            <a:r>
              <a:rPr lang="en-IN" sz="2100" dirty="0"/>
              <a:t>We test the classifier for different alpha thresholds. Recall that alpha is the threshold of the estimated probability, above which an observation is assigned to one category (positive class) and below to the other category (negative class).</a:t>
            </a:r>
          </a:p>
          <a:p>
            <a:pPr marL="342900" indent="-342900">
              <a:buFont typeface="Arial" panose="020B0604020202020204" pitchFamily="34" charset="0"/>
              <a:buChar char="•"/>
            </a:pPr>
            <a:r>
              <a:rPr lang="en-IN" sz="2100" dirty="0"/>
              <a:t>For each classification with one value of the alpha threshold we obtain a (TPR, FPR) pair, which corresponds to one point on the ROC curve.</a:t>
            </a:r>
          </a:p>
          <a:p>
            <a:pPr marL="342900" indent="-342900">
              <a:buFont typeface="Arial" panose="020B0604020202020204" pitchFamily="34" charset="0"/>
              <a:buChar char="•"/>
            </a:pPr>
            <a:r>
              <a:rPr lang="en-IN" sz="2100" dirty="0"/>
              <a:t>For each classification with one value of the alpha threshold we also have the corresponding Confusion Matrix.</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397D0BBA-2A9A-04D4-EAF4-70B4AD1C069F}"/>
                  </a:ext>
                </a:extLst>
              </p14:cNvPr>
              <p14:cNvContentPartPr/>
              <p14:nvPr/>
            </p14:nvContentPartPr>
            <p14:xfrm>
              <a:off x="3300120" y="3126600"/>
              <a:ext cx="151200" cy="56520"/>
            </p14:xfrm>
          </p:contentPart>
        </mc:Choice>
        <mc:Fallback xmlns="">
          <p:pic>
            <p:nvPicPr>
              <p:cNvPr id="4" name="Ink 3">
                <a:extLst>
                  <a:ext uri="{FF2B5EF4-FFF2-40B4-BE49-F238E27FC236}">
                    <a16:creationId xmlns:a16="http://schemas.microsoft.com/office/drawing/2014/main" id="{397D0BBA-2A9A-04D4-EAF4-70B4AD1C069F}"/>
                  </a:ext>
                </a:extLst>
              </p:cNvPr>
              <p:cNvPicPr/>
              <p:nvPr/>
            </p:nvPicPr>
            <p:blipFill>
              <a:blip r:embed="rId4"/>
              <a:stretch>
                <a:fillRect/>
              </a:stretch>
            </p:blipFill>
            <p:spPr>
              <a:xfrm>
                <a:off x="3290760" y="3117240"/>
                <a:ext cx="169920" cy="75240"/>
              </a:xfrm>
              <a:prstGeom prst="rect">
                <a:avLst/>
              </a:prstGeom>
            </p:spPr>
          </p:pic>
        </mc:Fallback>
      </mc:AlternateContent>
    </p:spTree>
    <p:extLst>
      <p:ext uri="{BB962C8B-B14F-4D97-AF65-F5344CB8AC3E}">
        <p14:creationId xmlns:p14="http://schemas.microsoft.com/office/powerpoint/2010/main" val="21473843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r>
              <a:rPr lang="en-IN" dirty="0"/>
              <a:t>How is the ROC curve created</a:t>
            </a:r>
          </a:p>
        </p:txBody>
      </p:sp>
      <p:sp>
        <p:nvSpPr>
          <p:cNvPr id="3" name="TextBox 2"/>
          <p:cNvSpPr txBox="1"/>
          <p:nvPr/>
        </p:nvSpPr>
        <p:spPr>
          <a:xfrm>
            <a:off x="214312" y="1728787"/>
            <a:ext cx="8729663" cy="415498"/>
          </a:xfrm>
          <a:prstGeom prst="rect">
            <a:avLst/>
          </a:prstGeom>
          <a:noFill/>
        </p:spPr>
        <p:txBody>
          <a:bodyPr wrap="square" rtlCol="0">
            <a:spAutoFit/>
          </a:bodyPr>
          <a:lstStyle/>
          <a:p>
            <a:pPr marL="342900" indent="-342900">
              <a:buFont typeface="Arial" panose="020B0604020202020204" pitchFamily="34" charset="0"/>
              <a:buChar char="•"/>
            </a:pPr>
            <a:r>
              <a:rPr lang="en-IN" sz="2100" dirty="0"/>
              <a:t>We compute the values of the decision function.</a:t>
            </a:r>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356"/>
          <a:stretch/>
        </p:blipFill>
        <p:spPr bwMode="auto">
          <a:xfrm>
            <a:off x="957262" y="2058861"/>
            <a:ext cx="7229477" cy="3441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FB979EEA-D7D1-932E-7BE1-6EF1C26EE900}"/>
                  </a:ext>
                </a:extLst>
              </p14:cNvPr>
              <p14:cNvContentPartPr/>
              <p14:nvPr/>
            </p14:nvContentPartPr>
            <p14:xfrm>
              <a:off x="2769120" y="1667520"/>
              <a:ext cx="3808800" cy="3689280"/>
            </p14:xfrm>
          </p:contentPart>
        </mc:Choice>
        <mc:Fallback xmlns="">
          <p:pic>
            <p:nvPicPr>
              <p:cNvPr id="4" name="Ink 3">
                <a:extLst>
                  <a:ext uri="{FF2B5EF4-FFF2-40B4-BE49-F238E27FC236}">
                    <a16:creationId xmlns:a16="http://schemas.microsoft.com/office/drawing/2014/main" id="{FB979EEA-D7D1-932E-7BE1-6EF1C26EE900}"/>
                  </a:ext>
                </a:extLst>
              </p:cNvPr>
              <p:cNvPicPr/>
              <p:nvPr/>
            </p:nvPicPr>
            <p:blipFill>
              <a:blip r:embed="rId5"/>
              <a:stretch>
                <a:fillRect/>
              </a:stretch>
            </p:blipFill>
            <p:spPr>
              <a:xfrm>
                <a:off x="2759760" y="1658160"/>
                <a:ext cx="3827520" cy="3708000"/>
              </a:xfrm>
              <a:prstGeom prst="rect">
                <a:avLst/>
              </a:prstGeom>
            </p:spPr>
          </p:pic>
        </mc:Fallback>
      </mc:AlternateContent>
    </p:spTree>
    <p:extLst>
      <p:ext uri="{BB962C8B-B14F-4D97-AF65-F5344CB8AC3E}">
        <p14:creationId xmlns:p14="http://schemas.microsoft.com/office/powerpoint/2010/main" val="45463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r>
              <a:rPr lang="en-IN" dirty="0"/>
              <a:t>How is the ROC curve created</a:t>
            </a:r>
          </a:p>
        </p:txBody>
      </p:sp>
      <p:sp>
        <p:nvSpPr>
          <p:cNvPr id="3" name="TextBox 2"/>
          <p:cNvSpPr txBox="1"/>
          <p:nvPr/>
        </p:nvSpPr>
        <p:spPr>
          <a:xfrm>
            <a:off x="214312" y="1728787"/>
            <a:ext cx="8729663" cy="415498"/>
          </a:xfrm>
          <a:prstGeom prst="rect">
            <a:avLst/>
          </a:prstGeom>
          <a:noFill/>
        </p:spPr>
        <p:txBody>
          <a:bodyPr wrap="square" rtlCol="0">
            <a:spAutoFit/>
          </a:bodyPr>
          <a:lstStyle/>
          <a:p>
            <a:pPr marL="342900" indent="-342900">
              <a:buFont typeface="Arial" panose="020B0604020202020204" pitchFamily="34" charset="0"/>
              <a:buChar char="•"/>
            </a:pPr>
            <a:r>
              <a:rPr lang="en-IN" sz="2100" dirty="0"/>
              <a:t>We compute the values of the decision function.</a:t>
            </a:r>
          </a:p>
        </p:txBody>
      </p:sp>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252"/>
          <a:stretch/>
        </p:blipFill>
        <p:spPr bwMode="auto">
          <a:xfrm>
            <a:off x="1051494" y="2100263"/>
            <a:ext cx="7041014"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0685E56A-7879-8C50-C3ED-F88B8CE390DF}"/>
                  </a:ext>
                </a:extLst>
              </p14:cNvPr>
              <p14:cNvContentPartPr/>
              <p14:nvPr/>
            </p14:nvContentPartPr>
            <p14:xfrm>
              <a:off x="226440" y="1103760"/>
              <a:ext cx="8796960" cy="5686560"/>
            </p14:xfrm>
          </p:contentPart>
        </mc:Choice>
        <mc:Fallback xmlns="">
          <p:pic>
            <p:nvPicPr>
              <p:cNvPr id="4" name="Ink 3">
                <a:extLst>
                  <a:ext uri="{FF2B5EF4-FFF2-40B4-BE49-F238E27FC236}">
                    <a16:creationId xmlns:a16="http://schemas.microsoft.com/office/drawing/2014/main" id="{0685E56A-7879-8C50-C3ED-F88B8CE390DF}"/>
                  </a:ext>
                </a:extLst>
              </p:cNvPr>
              <p:cNvPicPr/>
              <p:nvPr/>
            </p:nvPicPr>
            <p:blipFill>
              <a:blip r:embed="rId5"/>
              <a:stretch>
                <a:fillRect/>
              </a:stretch>
            </p:blipFill>
            <p:spPr>
              <a:xfrm>
                <a:off x="217080" y="1094400"/>
                <a:ext cx="8815680" cy="5705280"/>
              </a:xfrm>
              <a:prstGeom prst="rect">
                <a:avLst/>
              </a:prstGeom>
            </p:spPr>
          </p:pic>
        </mc:Fallback>
      </mc:AlternateContent>
    </p:spTree>
    <p:extLst>
      <p:ext uri="{BB962C8B-B14F-4D97-AF65-F5344CB8AC3E}">
        <p14:creationId xmlns:p14="http://schemas.microsoft.com/office/powerpoint/2010/main" val="2792668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r>
              <a:rPr lang="en-IN" dirty="0"/>
              <a:t>How is the ROC curve created</a:t>
            </a:r>
          </a:p>
        </p:txBody>
      </p:sp>
      <p:sp>
        <p:nvSpPr>
          <p:cNvPr id="3" name="TextBox 2"/>
          <p:cNvSpPr txBox="1"/>
          <p:nvPr/>
        </p:nvSpPr>
        <p:spPr>
          <a:xfrm>
            <a:off x="214312" y="1728787"/>
            <a:ext cx="8729663" cy="415498"/>
          </a:xfrm>
          <a:prstGeom prst="rect">
            <a:avLst/>
          </a:prstGeom>
          <a:noFill/>
        </p:spPr>
        <p:txBody>
          <a:bodyPr wrap="square" rtlCol="0">
            <a:spAutoFit/>
          </a:bodyPr>
          <a:lstStyle/>
          <a:p>
            <a:pPr marL="342900" indent="-342900">
              <a:buFont typeface="Arial" panose="020B0604020202020204" pitchFamily="34" charset="0"/>
              <a:buChar char="•"/>
            </a:pPr>
            <a:r>
              <a:rPr lang="en-IN" sz="2100" dirty="0"/>
              <a:t>We compute the values of the decision function.</a:t>
            </a:r>
          </a:p>
        </p:txBody>
      </p:sp>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252"/>
          <a:stretch/>
        </p:blipFill>
        <p:spPr bwMode="auto">
          <a:xfrm>
            <a:off x="4579144" y="2814638"/>
            <a:ext cx="4555950" cy="2200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5738" y="2908428"/>
            <a:ext cx="4227909" cy="2012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193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IN" dirty="0"/>
              <a:t>Assessing the classifier using ROC curve</a:t>
            </a:r>
          </a:p>
        </p:txBody>
      </p:sp>
      <p:sp>
        <p:nvSpPr>
          <p:cNvPr id="3" name="TextBox 2"/>
          <p:cNvSpPr txBox="1"/>
          <p:nvPr/>
        </p:nvSpPr>
        <p:spPr>
          <a:xfrm>
            <a:off x="214312" y="1728788"/>
            <a:ext cx="5214938" cy="1754326"/>
          </a:xfrm>
          <a:prstGeom prst="rect">
            <a:avLst/>
          </a:prstGeom>
          <a:noFill/>
        </p:spPr>
        <p:txBody>
          <a:bodyPr wrap="square" rtlCol="0">
            <a:spAutoFit/>
          </a:bodyPr>
          <a:lstStyle/>
          <a:p>
            <a:pPr marL="257175" indent="-257175">
              <a:buFont typeface="Arial" panose="020B0604020202020204" pitchFamily="34" charset="0"/>
              <a:buChar char="•"/>
            </a:pPr>
            <a:r>
              <a:rPr lang="en-IN" dirty="0"/>
              <a:t>Area under ROC Curve (AUC) coefficient</a:t>
            </a:r>
          </a:p>
          <a:p>
            <a:pPr marL="257175" indent="-257175">
              <a:buFont typeface="Arial" panose="020B0604020202020204" pitchFamily="34" charset="0"/>
              <a:buChar char="•"/>
            </a:pPr>
            <a:r>
              <a:rPr lang="en-IN" dirty="0"/>
              <a:t>The higher the value of AUC coefficient, the better. AUC = 1 means a perfect classifier, AUC = 0.5 is obtained for purely random classifiers. AUC &lt; 0.5 means the classifier performs worse than a random one.</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525" y="2121203"/>
            <a:ext cx="3714750" cy="3396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07E5F39-D208-FF8B-D8BB-80542C0B0C58}"/>
                  </a:ext>
                </a:extLst>
              </p14:cNvPr>
              <p14:cNvContentPartPr/>
              <p14:nvPr/>
            </p14:nvContentPartPr>
            <p14:xfrm>
              <a:off x="1073520" y="1674000"/>
              <a:ext cx="6922800" cy="3677760"/>
            </p14:xfrm>
          </p:contentPart>
        </mc:Choice>
        <mc:Fallback xmlns="">
          <p:pic>
            <p:nvPicPr>
              <p:cNvPr id="4" name="Ink 3">
                <a:extLst>
                  <a:ext uri="{FF2B5EF4-FFF2-40B4-BE49-F238E27FC236}">
                    <a16:creationId xmlns:a16="http://schemas.microsoft.com/office/drawing/2014/main" id="{607E5F39-D208-FF8B-D8BB-80542C0B0C58}"/>
                  </a:ext>
                </a:extLst>
              </p:cNvPr>
              <p:cNvPicPr/>
              <p:nvPr/>
            </p:nvPicPr>
            <p:blipFill>
              <a:blip r:embed="rId5"/>
              <a:stretch>
                <a:fillRect/>
              </a:stretch>
            </p:blipFill>
            <p:spPr>
              <a:xfrm>
                <a:off x="1064160" y="1664640"/>
                <a:ext cx="6941520" cy="3696480"/>
              </a:xfrm>
              <a:prstGeom prst="rect">
                <a:avLst/>
              </a:prstGeom>
            </p:spPr>
          </p:pic>
        </mc:Fallback>
      </mc:AlternateContent>
    </p:spTree>
    <p:extLst>
      <p:ext uri="{BB962C8B-B14F-4D97-AF65-F5344CB8AC3E}">
        <p14:creationId xmlns:p14="http://schemas.microsoft.com/office/powerpoint/2010/main" val="4168721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762000-B88D-4E11-9299-F91164B7B6B8}"/>
              </a:ext>
            </a:extLst>
          </p:cNvPr>
          <p:cNvPicPr>
            <a:picLocks noChangeAspect="1"/>
          </p:cNvPicPr>
          <p:nvPr/>
        </p:nvPicPr>
        <p:blipFill>
          <a:blip r:embed="rId2"/>
          <a:stretch>
            <a:fillRect/>
          </a:stretch>
        </p:blipFill>
        <p:spPr>
          <a:xfrm>
            <a:off x="0" y="492020"/>
            <a:ext cx="9144000" cy="5873960"/>
          </a:xfrm>
          <a:prstGeom prst="rect">
            <a:avLst/>
          </a:prstGeom>
        </p:spPr>
      </p:pic>
    </p:spTree>
    <p:extLst>
      <p:ext uri="{BB962C8B-B14F-4D97-AF65-F5344CB8AC3E}">
        <p14:creationId xmlns:p14="http://schemas.microsoft.com/office/powerpoint/2010/main" val="4181383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36A467-2B01-4C2A-AB24-FE5CA573BF8B}"/>
              </a:ext>
            </a:extLst>
          </p:cNvPr>
          <p:cNvPicPr>
            <a:picLocks noChangeAspect="1"/>
          </p:cNvPicPr>
          <p:nvPr/>
        </p:nvPicPr>
        <p:blipFill>
          <a:blip r:embed="rId2"/>
          <a:stretch>
            <a:fillRect/>
          </a:stretch>
        </p:blipFill>
        <p:spPr>
          <a:xfrm>
            <a:off x="0" y="1402037"/>
            <a:ext cx="9144000" cy="4053926"/>
          </a:xfrm>
          <a:prstGeom prst="rect">
            <a:avLst/>
          </a:prstGeom>
        </p:spPr>
      </p:pic>
    </p:spTree>
    <p:extLst>
      <p:ext uri="{BB962C8B-B14F-4D97-AF65-F5344CB8AC3E}">
        <p14:creationId xmlns:p14="http://schemas.microsoft.com/office/powerpoint/2010/main" val="35340796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668CBA-1244-4CB5-88E2-085BD3E44202}"/>
              </a:ext>
            </a:extLst>
          </p:cNvPr>
          <p:cNvSpPr>
            <a:spLocks noGrp="1"/>
          </p:cNvSpPr>
          <p:nvPr>
            <p:ph type="ctrTitle"/>
          </p:nvPr>
        </p:nvSpPr>
        <p:spPr/>
        <p:txBody>
          <a:bodyPr/>
          <a:lstStyle/>
          <a:p>
            <a:r>
              <a:rPr lang="en-IN" dirty="0"/>
              <a:t>precision-recall-or-specificity-sensitivity</a:t>
            </a:r>
          </a:p>
        </p:txBody>
      </p:sp>
      <p:sp>
        <p:nvSpPr>
          <p:cNvPr id="4" name="Subtitle 3">
            <a:extLst>
              <a:ext uri="{FF2B5EF4-FFF2-40B4-BE49-F238E27FC236}">
                <a16:creationId xmlns:a16="http://schemas.microsoft.com/office/drawing/2014/main" id="{8679B7D3-383E-4E67-B66D-ABC188C5BF64}"/>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872629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1299A-250A-410E-8581-E62C7B1ACA65}"/>
              </a:ext>
            </a:extLst>
          </p:cNvPr>
          <p:cNvSpPr>
            <a:spLocks noGrp="1"/>
          </p:cNvSpPr>
          <p:nvPr>
            <p:ph type="title"/>
          </p:nvPr>
        </p:nvSpPr>
        <p:spPr/>
        <p:txBody>
          <a:bodyPr>
            <a:normAutofit fontScale="90000"/>
          </a:bodyPr>
          <a:lstStyle/>
          <a:p>
            <a:r>
              <a:rPr lang="en-IN" dirty="0"/>
              <a:t>precision-recall-or-specificity-sensitivity</a:t>
            </a:r>
          </a:p>
        </p:txBody>
      </p:sp>
      <p:sp>
        <p:nvSpPr>
          <p:cNvPr id="3" name="Content Placeholder 2">
            <a:extLst>
              <a:ext uri="{FF2B5EF4-FFF2-40B4-BE49-F238E27FC236}">
                <a16:creationId xmlns:a16="http://schemas.microsoft.com/office/drawing/2014/main" id="{8B579C3E-1339-4314-A86A-3FD7CAF45F49}"/>
              </a:ext>
            </a:extLst>
          </p:cNvPr>
          <p:cNvSpPr>
            <a:spLocks noGrp="1"/>
          </p:cNvSpPr>
          <p:nvPr>
            <p:ph idx="1"/>
          </p:nvPr>
        </p:nvSpPr>
        <p:spPr/>
        <p:txBody>
          <a:bodyPr>
            <a:normAutofit/>
          </a:bodyPr>
          <a:lstStyle/>
          <a:p>
            <a:pPr marL="0" indent="0">
              <a:buNone/>
            </a:pPr>
            <a:r>
              <a:rPr lang="en-US" dirty="0"/>
              <a:t>Machine Learning : precision and recall to evaluate the models </a:t>
            </a:r>
          </a:p>
          <a:p>
            <a:pPr marL="0" indent="0">
              <a:buNone/>
            </a:pPr>
            <a:r>
              <a:rPr lang="en-US" dirty="0"/>
              <a:t>Medical Industry: specificity and sensitivity to evaluate medical tests. </a:t>
            </a:r>
            <a:endParaRPr lang="en-IN" dirty="0"/>
          </a:p>
        </p:txBody>
      </p:sp>
    </p:spTree>
    <p:extLst>
      <p:ext uri="{BB962C8B-B14F-4D97-AF65-F5344CB8AC3E}">
        <p14:creationId xmlns:p14="http://schemas.microsoft.com/office/powerpoint/2010/main" val="2621950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Accuracy and Other Metrics</a:t>
            </a:r>
          </a:p>
        </p:txBody>
      </p:sp>
      <p:sp>
        <p:nvSpPr>
          <p:cNvPr id="3" name="Content Placeholder 2"/>
          <p:cNvSpPr>
            <a:spLocks noGrp="1"/>
          </p:cNvSpPr>
          <p:nvPr>
            <p:ph idx="1"/>
          </p:nvPr>
        </p:nvSpPr>
        <p:spPr/>
        <p:txBody>
          <a:bodyPr>
            <a:normAutofit lnSpcReduction="10000"/>
          </a:bodyPr>
          <a:lstStyle/>
          <a:p>
            <a:pPr marL="0" indent="0">
              <a:buNone/>
            </a:pPr>
            <a:r>
              <a:rPr lang="en-US" dirty="0"/>
              <a:t>For a binary classification problem, we will know our positive class (like spam, fraud, has cancer, </a:t>
            </a:r>
            <a:r>
              <a:rPr lang="en-US" dirty="0" err="1"/>
              <a:t>etc</a:t>
            </a:r>
            <a:r>
              <a:rPr lang="en-US" dirty="0"/>
              <a:t>) and hence we can focus on the scores for the positive class. </a:t>
            </a:r>
          </a:p>
          <a:p>
            <a:pPr marL="0" indent="0">
              <a:buNone/>
            </a:pPr>
            <a:r>
              <a:rPr lang="en-US" dirty="0"/>
              <a:t>But, for a multiclass classification problem, apart from the class-wise </a:t>
            </a:r>
          </a:p>
          <a:p>
            <a:pPr marL="0" indent="0">
              <a:buNone/>
            </a:pPr>
            <a:r>
              <a:rPr lang="en-US" dirty="0"/>
              <a:t>recall, </a:t>
            </a:r>
          </a:p>
          <a:p>
            <a:pPr marL="0" indent="0">
              <a:buNone/>
            </a:pPr>
            <a:r>
              <a:rPr lang="en-US" dirty="0"/>
              <a:t>precision, </a:t>
            </a:r>
          </a:p>
          <a:p>
            <a:pPr marL="0" indent="0">
              <a:buNone/>
            </a:pPr>
            <a:r>
              <a:rPr lang="en-US" dirty="0"/>
              <a:t>f1 scores,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1FAAAE1-3093-88ED-920B-6E89E06B7EF1}"/>
                  </a:ext>
                </a:extLst>
              </p14:cNvPr>
              <p14:cNvContentPartPr/>
              <p14:nvPr/>
            </p14:nvContentPartPr>
            <p14:xfrm>
              <a:off x="1359000" y="1084320"/>
              <a:ext cx="6227280" cy="5469840"/>
            </p14:xfrm>
          </p:contentPart>
        </mc:Choice>
        <mc:Fallback xmlns="">
          <p:pic>
            <p:nvPicPr>
              <p:cNvPr id="4" name="Ink 3">
                <a:extLst>
                  <a:ext uri="{FF2B5EF4-FFF2-40B4-BE49-F238E27FC236}">
                    <a16:creationId xmlns:a16="http://schemas.microsoft.com/office/drawing/2014/main" id="{21FAAAE1-3093-88ED-920B-6E89E06B7EF1}"/>
                  </a:ext>
                </a:extLst>
              </p:cNvPr>
              <p:cNvPicPr/>
              <p:nvPr/>
            </p:nvPicPr>
            <p:blipFill>
              <a:blip r:embed="rId3"/>
              <a:stretch>
                <a:fillRect/>
              </a:stretch>
            </p:blipFill>
            <p:spPr>
              <a:xfrm>
                <a:off x="1349640" y="1074960"/>
                <a:ext cx="6246000" cy="5488560"/>
              </a:xfrm>
              <a:prstGeom prst="rect">
                <a:avLst/>
              </a:prstGeom>
            </p:spPr>
          </p:pic>
        </mc:Fallback>
      </mc:AlternateContent>
    </p:spTree>
    <p:extLst>
      <p:ext uri="{BB962C8B-B14F-4D97-AF65-F5344CB8AC3E}">
        <p14:creationId xmlns:p14="http://schemas.microsoft.com/office/powerpoint/2010/main" val="2360482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CA4DE-3BDC-40A5-AA4B-87A9078BE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3931"/>
            <a:ext cx="9144000" cy="2730137"/>
          </a:xfrm>
          <a:prstGeom prst="rect">
            <a:avLst/>
          </a:prstGeom>
        </p:spPr>
      </p:pic>
    </p:spTree>
    <p:extLst>
      <p:ext uri="{BB962C8B-B14F-4D97-AF65-F5344CB8AC3E}">
        <p14:creationId xmlns:p14="http://schemas.microsoft.com/office/powerpoint/2010/main" val="4135884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93E3F0-28C8-48F3-9E86-7A8563D7FF0A}"/>
              </a:ext>
            </a:extLst>
          </p:cNvPr>
          <p:cNvPicPr>
            <a:picLocks noChangeAspect="1"/>
          </p:cNvPicPr>
          <p:nvPr/>
        </p:nvPicPr>
        <p:blipFill>
          <a:blip r:embed="rId2"/>
          <a:stretch>
            <a:fillRect/>
          </a:stretch>
        </p:blipFill>
        <p:spPr>
          <a:xfrm>
            <a:off x="914400" y="1185862"/>
            <a:ext cx="7315200" cy="4486275"/>
          </a:xfrm>
          <a:prstGeom prst="rect">
            <a:avLst/>
          </a:prstGeom>
        </p:spPr>
      </p:pic>
    </p:spTree>
    <p:extLst>
      <p:ext uri="{BB962C8B-B14F-4D97-AF65-F5344CB8AC3E}">
        <p14:creationId xmlns:p14="http://schemas.microsoft.com/office/powerpoint/2010/main" val="9089665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CA4DE-3BDC-40A5-AA4B-87A9078BE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521153"/>
            <a:ext cx="6271000" cy="1872342"/>
          </a:xfrm>
          <a:prstGeom prst="rect">
            <a:avLst/>
          </a:prstGeom>
        </p:spPr>
      </p:pic>
      <p:pic>
        <p:nvPicPr>
          <p:cNvPr id="3" name="Picture 2">
            <a:extLst>
              <a:ext uri="{FF2B5EF4-FFF2-40B4-BE49-F238E27FC236}">
                <a16:creationId xmlns:a16="http://schemas.microsoft.com/office/drawing/2014/main" id="{FEBDA0C3-F068-4DE5-905F-4AAE23389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1373141"/>
            <a:ext cx="1885950" cy="523875"/>
          </a:xfrm>
          <a:prstGeom prst="rect">
            <a:avLst/>
          </a:prstGeom>
          <a:ln>
            <a:solidFill>
              <a:srgbClr val="FF0000"/>
            </a:solidFill>
          </a:ln>
        </p:spPr>
      </p:pic>
      <p:sp>
        <p:nvSpPr>
          <p:cNvPr id="4" name="TextBox 3">
            <a:extLst>
              <a:ext uri="{FF2B5EF4-FFF2-40B4-BE49-F238E27FC236}">
                <a16:creationId xmlns:a16="http://schemas.microsoft.com/office/drawing/2014/main" id="{CCF37743-589F-4D7B-96AB-390D531F029B}"/>
              </a:ext>
            </a:extLst>
          </p:cNvPr>
          <p:cNvSpPr txBox="1"/>
          <p:nvPr/>
        </p:nvSpPr>
        <p:spPr>
          <a:xfrm>
            <a:off x="6781800" y="235936"/>
            <a:ext cx="1885950" cy="1015663"/>
          </a:xfrm>
          <a:prstGeom prst="rect">
            <a:avLst/>
          </a:prstGeom>
          <a:noFill/>
        </p:spPr>
        <p:txBody>
          <a:bodyPr wrap="square" rtlCol="0">
            <a:spAutoFit/>
          </a:bodyPr>
          <a:lstStyle/>
          <a:p>
            <a:r>
              <a:rPr lang="en-US" sz="1200" b="1" dirty="0"/>
              <a:t>Precision</a:t>
            </a:r>
            <a:r>
              <a:rPr lang="en-US" sz="1200" dirty="0"/>
              <a:t> — Out of all the examples that predicted as positive, how many are really positive?</a:t>
            </a:r>
          </a:p>
          <a:p>
            <a:r>
              <a:rPr lang="en-IN" sz="1200" b="1" dirty="0">
                <a:solidFill>
                  <a:srgbClr val="FF0000"/>
                </a:solidFill>
              </a:rPr>
              <a:t>positive predictive value</a:t>
            </a:r>
            <a:endParaRPr lang="en-IN" sz="1000" b="1" dirty="0">
              <a:solidFill>
                <a:srgbClr val="FF0000"/>
              </a:solidFill>
            </a:endParaRPr>
          </a:p>
        </p:txBody>
      </p:sp>
      <p:sp>
        <p:nvSpPr>
          <p:cNvPr id="7" name="Rectangle 6">
            <a:extLst>
              <a:ext uri="{FF2B5EF4-FFF2-40B4-BE49-F238E27FC236}">
                <a16:creationId xmlns:a16="http://schemas.microsoft.com/office/drawing/2014/main" id="{F1961A89-7F72-4705-B8A1-F62AD63F7DE1}"/>
              </a:ext>
            </a:extLst>
          </p:cNvPr>
          <p:cNvSpPr/>
          <p:nvPr/>
        </p:nvSpPr>
        <p:spPr>
          <a:xfrm>
            <a:off x="3048000" y="1432560"/>
            <a:ext cx="3668900" cy="4789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DA5BE02-E618-46E2-BAD2-E7A6E432F5AD}"/>
              </a:ext>
            </a:extLst>
          </p:cNvPr>
          <p:cNvSpPr/>
          <p:nvPr/>
        </p:nvSpPr>
        <p:spPr>
          <a:xfrm>
            <a:off x="2667000" y="1371600"/>
            <a:ext cx="1943100" cy="129540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2">
            <a:extLst>
              <a:ext uri="{FF2B5EF4-FFF2-40B4-BE49-F238E27FC236}">
                <a16:creationId xmlns:a16="http://schemas.microsoft.com/office/drawing/2014/main" id="{F7C5CCF4-B2E4-4FC1-9B2B-B6D71A8923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4963" y="2743200"/>
            <a:ext cx="1943100" cy="5334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F647D33-ADC9-42C9-800B-1C2070AC2016}"/>
              </a:ext>
            </a:extLst>
          </p:cNvPr>
          <p:cNvSpPr txBox="1"/>
          <p:nvPr/>
        </p:nvSpPr>
        <p:spPr>
          <a:xfrm>
            <a:off x="2634963" y="3421925"/>
            <a:ext cx="1376110" cy="1200329"/>
          </a:xfrm>
          <a:prstGeom prst="rect">
            <a:avLst/>
          </a:prstGeom>
          <a:noFill/>
        </p:spPr>
        <p:txBody>
          <a:bodyPr wrap="square" rtlCol="0">
            <a:spAutoFit/>
          </a:bodyPr>
          <a:lstStyle/>
          <a:p>
            <a:r>
              <a:rPr lang="en-US" sz="1200" b="1" dirty="0"/>
              <a:t>Recall — </a:t>
            </a:r>
            <a:r>
              <a:rPr lang="en-US" sz="1200" dirty="0"/>
              <a:t>Out of all the positive examples, how many are predicted as positive?</a:t>
            </a:r>
          </a:p>
        </p:txBody>
      </p:sp>
      <p:sp>
        <p:nvSpPr>
          <p:cNvPr id="10" name="TextBox 9">
            <a:extLst>
              <a:ext uri="{FF2B5EF4-FFF2-40B4-BE49-F238E27FC236}">
                <a16:creationId xmlns:a16="http://schemas.microsoft.com/office/drawing/2014/main" id="{2B8FA122-738C-4534-BAF4-BDA938A1BBF7}"/>
              </a:ext>
            </a:extLst>
          </p:cNvPr>
          <p:cNvSpPr txBox="1"/>
          <p:nvPr/>
        </p:nvSpPr>
        <p:spPr>
          <a:xfrm>
            <a:off x="2590800" y="4767579"/>
            <a:ext cx="2145726" cy="923330"/>
          </a:xfrm>
          <a:prstGeom prst="rect">
            <a:avLst/>
          </a:prstGeom>
          <a:noFill/>
        </p:spPr>
        <p:txBody>
          <a:bodyPr wrap="square" rtlCol="0">
            <a:spAutoFit/>
          </a:bodyPr>
          <a:lstStyle/>
          <a:p>
            <a:r>
              <a:rPr lang="en-US" b="1" dirty="0"/>
              <a:t>Recall and Sensitivity are the same.</a:t>
            </a:r>
          </a:p>
        </p:txBody>
      </p:sp>
      <p:sp>
        <p:nvSpPr>
          <p:cNvPr id="11" name="Rectangle 10">
            <a:extLst>
              <a:ext uri="{FF2B5EF4-FFF2-40B4-BE49-F238E27FC236}">
                <a16:creationId xmlns:a16="http://schemas.microsoft.com/office/drawing/2014/main" id="{CDD18F9C-BD02-4678-B5F3-5DFE79AA77D8}"/>
              </a:ext>
            </a:extLst>
          </p:cNvPr>
          <p:cNvSpPr/>
          <p:nvPr/>
        </p:nvSpPr>
        <p:spPr>
          <a:xfrm>
            <a:off x="4708773" y="1325608"/>
            <a:ext cx="1615827" cy="134139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4">
            <a:extLst>
              <a:ext uri="{FF2B5EF4-FFF2-40B4-BE49-F238E27FC236}">
                <a16:creationId xmlns:a16="http://schemas.microsoft.com/office/drawing/2014/main" id="{B8FDD430-D964-4B6B-98EB-2EC74FAC3E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4989" y="2752906"/>
            <a:ext cx="2010611" cy="523694"/>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797CF3F-B03E-40DD-B74C-A9FA2424DD27}"/>
              </a:ext>
            </a:extLst>
          </p:cNvPr>
          <p:cNvSpPr txBox="1"/>
          <p:nvPr/>
        </p:nvSpPr>
        <p:spPr>
          <a:xfrm>
            <a:off x="4559875" y="3419315"/>
            <a:ext cx="2221925" cy="830997"/>
          </a:xfrm>
          <a:prstGeom prst="rect">
            <a:avLst/>
          </a:prstGeom>
          <a:noFill/>
        </p:spPr>
        <p:txBody>
          <a:bodyPr wrap="square" rtlCol="0">
            <a:spAutoFit/>
          </a:bodyPr>
          <a:lstStyle/>
          <a:p>
            <a:r>
              <a:rPr lang="en-US" sz="1200" b="1" dirty="0"/>
              <a:t>Specificity — </a:t>
            </a:r>
            <a:r>
              <a:rPr lang="en-US" sz="1200" dirty="0"/>
              <a:t>Out of all the people that do not have the disease, how many got negative results?</a:t>
            </a:r>
          </a:p>
        </p:txBody>
      </p:sp>
    </p:spTree>
    <p:extLst>
      <p:ext uri="{BB962C8B-B14F-4D97-AF65-F5344CB8AC3E}">
        <p14:creationId xmlns:p14="http://schemas.microsoft.com/office/powerpoint/2010/main" val="843278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CA4DE-3BDC-40A5-AA4B-87A9078BE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901" y="352699"/>
            <a:ext cx="7700198" cy="2299060"/>
          </a:xfrm>
          <a:prstGeom prst="rect">
            <a:avLst/>
          </a:prstGeom>
        </p:spPr>
      </p:pic>
      <p:pic>
        <p:nvPicPr>
          <p:cNvPr id="3" name="Picture 2">
            <a:extLst>
              <a:ext uri="{FF2B5EF4-FFF2-40B4-BE49-F238E27FC236}">
                <a16:creationId xmlns:a16="http://schemas.microsoft.com/office/drawing/2014/main" id="{FEBDA0C3-F068-4DE5-905F-4AAE23389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025" y="3167062"/>
            <a:ext cx="1885950" cy="523875"/>
          </a:xfrm>
          <a:prstGeom prst="rect">
            <a:avLst/>
          </a:prstGeom>
        </p:spPr>
      </p:pic>
      <p:sp>
        <p:nvSpPr>
          <p:cNvPr id="4" name="TextBox 3">
            <a:extLst>
              <a:ext uri="{FF2B5EF4-FFF2-40B4-BE49-F238E27FC236}">
                <a16:creationId xmlns:a16="http://schemas.microsoft.com/office/drawing/2014/main" id="{CCF37743-589F-4D7B-96AB-390D531F029B}"/>
              </a:ext>
            </a:extLst>
          </p:cNvPr>
          <p:cNvSpPr txBox="1"/>
          <p:nvPr/>
        </p:nvSpPr>
        <p:spPr>
          <a:xfrm>
            <a:off x="140274" y="4191000"/>
            <a:ext cx="8863452" cy="369332"/>
          </a:xfrm>
          <a:prstGeom prst="rect">
            <a:avLst/>
          </a:prstGeom>
          <a:noFill/>
        </p:spPr>
        <p:txBody>
          <a:bodyPr wrap="none" rtlCol="0">
            <a:spAutoFit/>
          </a:bodyPr>
          <a:lstStyle/>
          <a:p>
            <a:r>
              <a:rPr lang="en-US" b="1" dirty="0"/>
              <a:t>Precision</a:t>
            </a:r>
            <a:r>
              <a:rPr lang="en-US" dirty="0"/>
              <a:t> — Out of all the examples that predicted as positive, how many are really positive?</a:t>
            </a:r>
            <a:endParaRPr lang="en-IN" dirty="0"/>
          </a:p>
        </p:txBody>
      </p:sp>
      <p:sp>
        <p:nvSpPr>
          <p:cNvPr id="7" name="Rectangle 6">
            <a:extLst>
              <a:ext uri="{FF2B5EF4-FFF2-40B4-BE49-F238E27FC236}">
                <a16:creationId xmlns:a16="http://schemas.microsoft.com/office/drawing/2014/main" id="{F1961A89-7F72-4705-B8A1-F62AD63F7DE1}"/>
              </a:ext>
            </a:extLst>
          </p:cNvPr>
          <p:cNvSpPr/>
          <p:nvPr/>
        </p:nvSpPr>
        <p:spPr>
          <a:xfrm>
            <a:off x="4114800" y="1371600"/>
            <a:ext cx="4419600" cy="76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272492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CA4DE-3BDC-40A5-AA4B-87A9078BE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901" y="352699"/>
            <a:ext cx="7700198" cy="2299060"/>
          </a:xfrm>
          <a:prstGeom prst="rect">
            <a:avLst/>
          </a:prstGeom>
        </p:spPr>
      </p:pic>
      <p:sp>
        <p:nvSpPr>
          <p:cNvPr id="4" name="TextBox 3">
            <a:extLst>
              <a:ext uri="{FF2B5EF4-FFF2-40B4-BE49-F238E27FC236}">
                <a16:creationId xmlns:a16="http://schemas.microsoft.com/office/drawing/2014/main" id="{CCF37743-589F-4D7B-96AB-390D531F029B}"/>
              </a:ext>
            </a:extLst>
          </p:cNvPr>
          <p:cNvSpPr txBox="1"/>
          <p:nvPr/>
        </p:nvSpPr>
        <p:spPr>
          <a:xfrm>
            <a:off x="140274" y="4191000"/>
            <a:ext cx="7690054" cy="369332"/>
          </a:xfrm>
          <a:prstGeom prst="rect">
            <a:avLst/>
          </a:prstGeom>
          <a:noFill/>
        </p:spPr>
        <p:txBody>
          <a:bodyPr wrap="none" rtlCol="0">
            <a:spAutoFit/>
          </a:bodyPr>
          <a:lstStyle/>
          <a:p>
            <a:r>
              <a:rPr lang="en-US" b="1" dirty="0"/>
              <a:t>Recall — </a:t>
            </a:r>
            <a:r>
              <a:rPr lang="en-US" dirty="0"/>
              <a:t>Out of all the positive examples, how many are predicted as positive?</a:t>
            </a:r>
          </a:p>
        </p:txBody>
      </p:sp>
      <p:sp>
        <p:nvSpPr>
          <p:cNvPr id="7" name="Rectangle 6">
            <a:extLst>
              <a:ext uri="{FF2B5EF4-FFF2-40B4-BE49-F238E27FC236}">
                <a16:creationId xmlns:a16="http://schemas.microsoft.com/office/drawing/2014/main" id="{F1961A89-7F72-4705-B8A1-F62AD63F7DE1}"/>
              </a:ext>
            </a:extLst>
          </p:cNvPr>
          <p:cNvSpPr/>
          <p:nvPr/>
        </p:nvSpPr>
        <p:spPr>
          <a:xfrm>
            <a:off x="4114800" y="1371600"/>
            <a:ext cx="2057400" cy="1295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a:extLst>
              <a:ext uri="{FF2B5EF4-FFF2-40B4-BE49-F238E27FC236}">
                <a16:creationId xmlns:a16="http://schemas.microsoft.com/office/drawing/2014/main" id="{CDC02E51-9723-4905-843D-5549A9811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450" y="3162300"/>
            <a:ext cx="1943100" cy="5334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1FEB447-9A03-443D-A56B-44A53E05CADA}"/>
              </a:ext>
            </a:extLst>
          </p:cNvPr>
          <p:cNvSpPr txBox="1"/>
          <p:nvPr/>
        </p:nvSpPr>
        <p:spPr>
          <a:xfrm>
            <a:off x="140274" y="5214620"/>
            <a:ext cx="8775126" cy="923330"/>
          </a:xfrm>
          <a:prstGeom prst="rect">
            <a:avLst/>
          </a:prstGeom>
          <a:noFill/>
        </p:spPr>
        <p:txBody>
          <a:bodyPr wrap="square" rtlCol="0">
            <a:spAutoFit/>
          </a:bodyPr>
          <a:lstStyle/>
          <a:p>
            <a:r>
              <a:rPr lang="en-US" b="1" dirty="0"/>
              <a:t>Recall and Sensitivity are the same.</a:t>
            </a:r>
          </a:p>
          <a:p>
            <a:r>
              <a:rPr lang="en-US" b="1" dirty="0"/>
              <a:t>Sensitivity</a:t>
            </a:r>
            <a:r>
              <a:rPr lang="en-US" dirty="0"/>
              <a:t> — Out of all the people that have the disease, how many got positive test results?</a:t>
            </a:r>
          </a:p>
        </p:txBody>
      </p:sp>
    </p:spTree>
    <p:extLst>
      <p:ext uri="{BB962C8B-B14F-4D97-AF65-F5344CB8AC3E}">
        <p14:creationId xmlns:p14="http://schemas.microsoft.com/office/powerpoint/2010/main" val="3013393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CA4DE-3BDC-40A5-AA4B-87A9078BE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901" y="352699"/>
            <a:ext cx="7700198" cy="2299060"/>
          </a:xfrm>
          <a:prstGeom prst="rect">
            <a:avLst/>
          </a:prstGeom>
        </p:spPr>
      </p:pic>
      <p:sp>
        <p:nvSpPr>
          <p:cNvPr id="4" name="TextBox 3">
            <a:extLst>
              <a:ext uri="{FF2B5EF4-FFF2-40B4-BE49-F238E27FC236}">
                <a16:creationId xmlns:a16="http://schemas.microsoft.com/office/drawing/2014/main" id="{CCF37743-589F-4D7B-96AB-390D531F029B}"/>
              </a:ext>
            </a:extLst>
          </p:cNvPr>
          <p:cNvSpPr txBox="1"/>
          <p:nvPr/>
        </p:nvSpPr>
        <p:spPr>
          <a:xfrm>
            <a:off x="140275" y="4191000"/>
            <a:ext cx="8775126" cy="646331"/>
          </a:xfrm>
          <a:prstGeom prst="rect">
            <a:avLst/>
          </a:prstGeom>
          <a:noFill/>
        </p:spPr>
        <p:txBody>
          <a:bodyPr wrap="square" rtlCol="0">
            <a:spAutoFit/>
          </a:bodyPr>
          <a:lstStyle/>
          <a:p>
            <a:r>
              <a:rPr lang="en-US" b="1" dirty="0"/>
              <a:t>Specificity — </a:t>
            </a:r>
            <a:r>
              <a:rPr lang="en-US" dirty="0"/>
              <a:t>Out of all the people that do not have the disease, how many got negative results?</a:t>
            </a:r>
          </a:p>
        </p:txBody>
      </p:sp>
      <p:sp>
        <p:nvSpPr>
          <p:cNvPr id="7" name="Rectangle 6">
            <a:extLst>
              <a:ext uri="{FF2B5EF4-FFF2-40B4-BE49-F238E27FC236}">
                <a16:creationId xmlns:a16="http://schemas.microsoft.com/office/drawing/2014/main" id="{F1961A89-7F72-4705-B8A1-F62AD63F7DE1}"/>
              </a:ext>
            </a:extLst>
          </p:cNvPr>
          <p:cNvSpPr/>
          <p:nvPr/>
        </p:nvSpPr>
        <p:spPr>
          <a:xfrm>
            <a:off x="6095999" y="1371600"/>
            <a:ext cx="2326099" cy="1295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2" name="Picture 4">
            <a:extLst>
              <a:ext uri="{FF2B5EF4-FFF2-40B4-BE49-F238E27FC236}">
                <a16:creationId xmlns:a16="http://schemas.microsoft.com/office/drawing/2014/main" id="{5538B923-40F0-44A5-B4F0-7DA86CF38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063" y="3162300"/>
            <a:ext cx="2047875"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6819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CA4DE-3BDC-40A5-AA4B-87A9078BE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901" y="352699"/>
            <a:ext cx="7700198" cy="2299060"/>
          </a:xfrm>
          <a:prstGeom prst="rect">
            <a:avLst/>
          </a:prstGeom>
        </p:spPr>
      </p:pic>
      <p:sp>
        <p:nvSpPr>
          <p:cNvPr id="4" name="TextBox 3">
            <a:extLst>
              <a:ext uri="{FF2B5EF4-FFF2-40B4-BE49-F238E27FC236}">
                <a16:creationId xmlns:a16="http://schemas.microsoft.com/office/drawing/2014/main" id="{CCF37743-589F-4D7B-96AB-390D531F029B}"/>
              </a:ext>
            </a:extLst>
          </p:cNvPr>
          <p:cNvSpPr txBox="1"/>
          <p:nvPr/>
        </p:nvSpPr>
        <p:spPr>
          <a:xfrm>
            <a:off x="140275" y="4191000"/>
            <a:ext cx="8775126" cy="1477328"/>
          </a:xfrm>
          <a:prstGeom prst="rect">
            <a:avLst/>
          </a:prstGeom>
          <a:noFill/>
        </p:spPr>
        <p:txBody>
          <a:bodyPr wrap="square" rtlCol="0">
            <a:spAutoFit/>
          </a:bodyPr>
          <a:lstStyle/>
          <a:p>
            <a:r>
              <a:rPr lang="en-US" b="1" dirty="0"/>
              <a:t>Sensitivity</a:t>
            </a:r>
            <a:r>
              <a:rPr lang="en-US" dirty="0"/>
              <a:t> — Out of all the people that have the disease, how many got positive test results?</a:t>
            </a:r>
          </a:p>
          <a:p>
            <a:endParaRPr lang="en-US" dirty="0"/>
          </a:p>
          <a:p>
            <a:r>
              <a:rPr lang="en-US" b="1" dirty="0"/>
              <a:t>Recall and Sensitivity are the same.</a:t>
            </a:r>
          </a:p>
          <a:p>
            <a:endParaRPr lang="en-US" dirty="0"/>
          </a:p>
        </p:txBody>
      </p:sp>
      <p:sp>
        <p:nvSpPr>
          <p:cNvPr id="7" name="Rectangle 6">
            <a:extLst>
              <a:ext uri="{FF2B5EF4-FFF2-40B4-BE49-F238E27FC236}">
                <a16:creationId xmlns:a16="http://schemas.microsoft.com/office/drawing/2014/main" id="{F1961A89-7F72-4705-B8A1-F62AD63F7DE1}"/>
              </a:ext>
            </a:extLst>
          </p:cNvPr>
          <p:cNvSpPr/>
          <p:nvPr/>
        </p:nvSpPr>
        <p:spPr>
          <a:xfrm>
            <a:off x="3998501" y="1371600"/>
            <a:ext cx="2326099" cy="1295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E8592F4C-EC88-4DF3-B20A-D5D8A2AF4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8062" y="3167062"/>
            <a:ext cx="2047875" cy="523875"/>
          </a:xfrm>
          <a:prstGeom prst="rect">
            <a:avLst/>
          </a:prstGeom>
        </p:spPr>
      </p:pic>
    </p:spTree>
    <p:extLst>
      <p:ext uri="{BB962C8B-B14F-4D97-AF65-F5344CB8AC3E}">
        <p14:creationId xmlns:p14="http://schemas.microsoft.com/office/powerpoint/2010/main" val="31041248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17AA8-0E56-44B7-BA2E-927C1CEEBFFB}"/>
              </a:ext>
            </a:extLst>
          </p:cNvPr>
          <p:cNvSpPr>
            <a:spLocks noGrp="1"/>
          </p:cNvSpPr>
          <p:nvPr>
            <p:ph type="title"/>
          </p:nvPr>
        </p:nvSpPr>
        <p:spPr/>
        <p:txBody>
          <a:bodyPr/>
          <a:lstStyle/>
          <a:p>
            <a:r>
              <a:rPr lang="en-IN" dirty="0"/>
              <a:t>Classification Problems</a:t>
            </a:r>
          </a:p>
        </p:txBody>
      </p:sp>
      <p:sp>
        <p:nvSpPr>
          <p:cNvPr id="3" name="Content Placeholder 2">
            <a:extLst>
              <a:ext uri="{FF2B5EF4-FFF2-40B4-BE49-F238E27FC236}">
                <a16:creationId xmlns:a16="http://schemas.microsoft.com/office/drawing/2014/main" id="{97FAE3DF-9794-4194-BC61-53392045E677}"/>
              </a:ext>
            </a:extLst>
          </p:cNvPr>
          <p:cNvSpPr>
            <a:spLocks noGrp="1"/>
          </p:cNvSpPr>
          <p:nvPr>
            <p:ph idx="1"/>
          </p:nvPr>
        </p:nvSpPr>
        <p:spPr/>
        <p:txBody>
          <a:bodyPr/>
          <a:lstStyle/>
          <a:p>
            <a:r>
              <a:rPr lang="en-US" dirty="0"/>
              <a:t>If we define a positive example as “person that has a disease” we can see that </a:t>
            </a:r>
          </a:p>
          <a:p>
            <a:r>
              <a:rPr lang="en-US" b="1" dirty="0"/>
              <a:t>Recall and Sensitivity are the same(</a:t>
            </a:r>
            <a:r>
              <a:rPr lang="en-US" dirty="0"/>
              <a:t>Consider Sensitivity as Recall)</a:t>
            </a:r>
            <a:endParaRPr lang="en-US" b="1" dirty="0"/>
          </a:p>
          <a:p>
            <a:r>
              <a:rPr lang="en-US" dirty="0"/>
              <a:t>but Precision and Specificity are different. Precision is also called PPV (Positive Predictive Value). </a:t>
            </a:r>
          </a:p>
        </p:txBody>
      </p:sp>
    </p:spTree>
    <p:extLst>
      <p:ext uri="{BB962C8B-B14F-4D97-AF65-F5344CB8AC3E}">
        <p14:creationId xmlns:p14="http://schemas.microsoft.com/office/powerpoint/2010/main" val="22712371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B6EF-BF4C-4CC9-B476-D7FB9CE685CC}"/>
              </a:ext>
            </a:extLst>
          </p:cNvPr>
          <p:cNvSpPr>
            <a:spLocks noGrp="1"/>
          </p:cNvSpPr>
          <p:nvPr>
            <p:ph type="title"/>
          </p:nvPr>
        </p:nvSpPr>
        <p:spPr/>
        <p:txBody>
          <a:bodyPr/>
          <a:lstStyle/>
          <a:p>
            <a:r>
              <a:rPr lang="en-IN" dirty="0"/>
              <a:t>Classification Problems</a:t>
            </a:r>
          </a:p>
        </p:txBody>
      </p:sp>
      <p:sp>
        <p:nvSpPr>
          <p:cNvPr id="3" name="Content Placeholder 2">
            <a:extLst>
              <a:ext uri="{FF2B5EF4-FFF2-40B4-BE49-F238E27FC236}">
                <a16:creationId xmlns:a16="http://schemas.microsoft.com/office/drawing/2014/main" id="{B57688F3-38F7-46A3-B305-BAAA0E0AFEE7}"/>
              </a:ext>
            </a:extLst>
          </p:cNvPr>
          <p:cNvSpPr>
            <a:spLocks noGrp="1"/>
          </p:cNvSpPr>
          <p:nvPr>
            <p:ph idx="1"/>
          </p:nvPr>
        </p:nvSpPr>
        <p:spPr/>
        <p:txBody>
          <a:bodyPr/>
          <a:lstStyle/>
          <a:p>
            <a:r>
              <a:rPr lang="en-US" dirty="0"/>
              <a:t>8 different classification problems and classifiers. Each classifier tries to classify 10 samples to positive and negative “baskets” in a way that maximizes or minimizes each one of the measures.</a:t>
            </a:r>
            <a:endParaRPr lang="en-IN" dirty="0"/>
          </a:p>
        </p:txBody>
      </p:sp>
    </p:spTree>
    <p:extLst>
      <p:ext uri="{BB962C8B-B14F-4D97-AF65-F5344CB8AC3E}">
        <p14:creationId xmlns:p14="http://schemas.microsoft.com/office/powerpoint/2010/main" val="21903111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509C8-4261-4C26-BF13-BA88426EBDC3}"/>
              </a:ext>
            </a:extLst>
          </p:cNvPr>
          <p:cNvSpPr>
            <a:spLocks noGrp="1"/>
          </p:cNvSpPr>
          <p:nvPr>
            <p:ph type="title"/>
          </p:nvPr>
        </p:nvSpPr>
        <p:spPr>
          <a:xfrm>
            <a:off x="381000" y="30480"/>
            <a:ext cx="8229600" cy="258762"/>
          </a:xfrm>
        </p:spPr>
        <p:txBody>
          <a:bodyPr>
            <a:noAutofit/>
          </a:bodyPr>
          <a:lstStyle/>
          <a:p>
            <a:r>
              <a:rPr lang="en-US" sz="2000" b="1" dirty="0"/>
              <a:t>Example 1 — Low Precision, High Recall, and High Specificity</a:t>
            </a:r>
            <a:endParaRPr lang="en-IN" sz="2000" dirty="0"/>
          </a:p>
        </p:txBody>
      </p:sp>
      <p:pic>
        <p:nvPicPr>
          <p:cNvPr id="5" name="Content Placeholder 4">
            <a:extLst>
              <a:ext uri="{FF2B5EF4-FFF2-40B4-BE49-F238E27FC236}">
                <a16:creationId xmlns:a16="http://schemas.microsoft.com/office/drawing/2014/main" id="{731F4E8D-1985-4604-942F-4794D39125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0" y="396240"/>
            <a:ext cx="7266454" cy="4525963"/>
          </a:xfrm>
        </p:spPr>
      </p:pic>
      <p:sp>
        <p:nvSpPr>
          <p:cNvPr id="6" name="TextBox 5">
            <a:extLst>
              <a:ext uri="{FF2B5EF4-FFF2-40B4-BE49-F238E27FC236}">
                <a16:creationId xmlns:a16="http://schemas.microsoft.com/office/drawing/2014/main" id="{62869FCA-8372-49B8-875D-0F182F299A00}"/>
              </a:ext>
            </a:extLst>
          </p:cNvPr>
          <p:cNvSpPr txBox="1"/>
          <p:nvPr/>
        </p:nvSpPr>
        <p:spPr>
          <a:xfrm>
            <a:off x="762000" y="685800"/>
            <a:ext cx="1263872" cy="369332"/>
          </a:xfrm>
          <a:prstGeom prst="rect">
            <a:avLst/>
          </a:prstGeom>
          <a:noFill/>
        </p:spPr>
        <p:txBody>
          <a:bodyPr wrap="none" rtlCol="0">
            <a:spAutoFit/>
          </a:bodyPr>
          <a:lstStyle/>
          <a:p>
            <a:r>
              <a:rPr lang="en-IN" dirty="0"/>
              <a:t>10 example</a:t>
            </a:r>
          </a:p>
        </p:txBody>
      </p:sp>
      <p:sp>
        <p:nvSpPr>
          <p:cNvPr id="9" name="TextBox 8">
            <a:extLst>
              <a:ext uri="{FF2B5EF4-FFF2-40B4-BE49-F238E27FC236}">
                <a16:creationId xmlns:a16="http://schemas.microsoft.com/office/drawing/2014/main" id="{92E99C68-A8C7-475D-96C1-FF65E909CC7D}"/>
              </a:ext>
            </a:extLst>
          </p:cNvPr>
          <p:cNvSpPr txBox="1"/>
          <p:nvPr/>
        </p:nvSpPr>
        <p:spPr>
          <a:xfrm>
            <a:off x="460314" y="1141253"/>
            <a:ext cx="263214" cy="276999"/>
          </a:xfrm>
          <a:prstGeom prst="rect">
            <a:avLst/>
          </a:prstGeom>
          <a:noFill/>
        </p:spPr>
        <p:txBody>
          <a:bodyPr wrap="none" rtlCol="0">
            <a:spAutoFit/>
          </a:bodyPr>
          <a:lstStyle/>
          <a:p>
            <a:r>
              <a:rPr lang="en-IN" sz="1200" dirty="0"/>
              <a:t>1</a:t>
            </a:r>
          </a:p>
        </p:txBody>
      </p:sp>
      <p:sp>
        <p:nvSpPr>
          <p:cNvPr id="10" name="TextBox 9">
            <a:extLst>
              <a:ext uri="{FF2B5EF4-FFF2-40B4-BE49-F238E27FC236}">
                <a16:creationId xmlns:a16="http://schemas.microsoft.com/office/drawing/2014/main" id="{816F6EBC-4947-4E51-862C-1CE5AE71F3FA}"/>
              </a:ext>
            </a:extLst>
          </p:cNvPr>
          <p:cNvSpPr txBox="1"/>
          <p:nvPr/>
        </p:nvSpPr>
        <p:spPr>
          <a:xfrm>
            <a:off x="457200" y="1320878"/>
            <a:ext cx="263214" cy="276999"/>
          </a:xfrm>
          <a:prstGeom prst="rect">
            <a:avLst/>
          </a:prstGeom>
          <a:noFill/>
        </p:spPr>
        <p:txBody>
          <a:bodyPr wrap="none" rtlCol="0">
            <a:spAutoFit/>
          </a:bodyPr>
          <a:lstStyle/>
          <a:p>
            <a:r>
              <a:rPr lang="en-IN" sz="1200" dirty="0"/>
              <a:t>9</a:t>
            </a:r>
          </a:p>
        </p:txBody>
      </p:sp>
      <p:sp>
        <p:nvSpPr>
          <p:cNvPr id="11" name="TextBox 10">
            <a:extLst>
              <a:ext uri="{FF2B5EF4-FFF2-40B4-BE49-F238E27FC236}">
                <a16:creationId xmlns:a16="http://schemas.microsoft.com/office/drawing/2014/main" id="{9E8F5B48-2454-40FB-A91A-B7742AAB1322}"/>
              </a:ext>
            </a:extLst>
          </p:cNvPr>
          <p:cNvSpPr txBox="1"/>
          <p:nvPr/>
        </p:nvSpPr>
        <p:spPr>
          <a:xfrm>
            <a:off x="6477000" y="1300636"/>
            <a:ext cx="340158" cy="276999"/>
          </a:xfrm>
          <a:prstGeom prst="rect">
            <a:avLst/>
          </a:prstGeom>
          <a:noFill/>
        </p:spPr>
        <p:txBody>
          <a:bodyPr wrap="none" rtlCol="0">
            <a:spAutoFit/>
          </a:bodyPr>
          <a:lstStyle/>
          <a:p>
            <a:r>
              <a:rPr lang="en-IN" sz="1200" dirty="0"/>
              <a:t>TP</a:t>
            </a:r>
          </a:p>
        </p:txBody>
      </p:sp>
      <p:sp>
        <p:nvSpPr>
          <p:cNvPr id="12" name="TextBox 11">
            <a:extLst>
              <a:ext uri="{FF2B5EF4-FFF2-40B4-BE49-F238E27FC236}">
                <a16:creationId xmlns:a16="http://schemas.microsoft.com/office/drawing/2014/main" id="{7156206C-1488-43D4-9C3C-D3C80EBD6ADF}"/>
              </a:ext>
            </a:extLst>
          </p:cNvPr>
          <p:cNvSpPr txBox="1"/>
          <p:nvPr/>
        </p:nvSpPr>
        <p:spPr>
          <a:xfrm>
            <a:off x="7369015" y="2107082"/>
            <a:ext cx="359394" cy="276999"/>
          </a:xfrm>
          <a:prstGeom prst="rect">
            <a:avLst/>
          </a:prstGeom>
          <a:noFill/>
        </p:spPr>
        <p:txBody>
          <a:bodyPr wrap="none" rtlCol="0">
            <a:spAutoFit/>
          </a:bodyPr>
          <a:lstStyle/>
          <a:p>
            <a:r>
              <a:rPr lang="en-IN" sz="1200" dirty="0"/>
              <a:t>TN</a:t>
            </a:r>
          </a:p>
        </p:txBody>
      </p:sp>
      <p:sp>
        <p:nvSpPr>
          <p:cNvPr id="13" name="TextBox 12">
            <a:extLst>
              <a:ext uri="{FF2B5EF4-FFF2-40B4-BE49-F238E27FC236}">
                <a16:creationId xmlns:a16="http://schemas.microsoft.com/office/drawing/2014/main" id="{E966F444-9D0E-4CF7-89D4-E529D87899C7}"/>
              </a:ext>
            </a:extLst>
          </p:cNvPr>
          <p:cNvSpPr txBox="1"/>
          <p:nvPr/>
        </p:nvSpPr>
        <p:spPr>
          <a:xfrm>
            <a:off x="6622705" y="2107082"/>
            <a:ext cx="354584" cy="276999"/>
          </a:xfrm>
          <a:prstGeom prst="rect">
            <a:avLst/>
          </a:prstGeom>
          <a:noFill/>
        </p:spPr>
        <p:txBody>
          <a:bodyPr wrap="none" rtlCol="0">
            <a:spAutoFit/>
          </a:bodyPr>
          <a:lstStyle/>
          <a:p>
            <a:r>
              <a:rPr lang="en-IN" sz="1200" dirty="0"/>
              <a:t>FN</a:t>
            </a:r>
          </a:p>
        </p:txBody>
      </p:sp>
      <p:sp>
        <p:nvSpPr>
          <p:cNvPr id="14" name="TextBox 13">
            <a:extLst>
              <a:ext uri="{FF2B5EF4-FFF2-40B4-BE49-F238E27FC236}">
                <a16:creationId xmlns:a16="http://schemas.microsoft.com/office/drawing/2014/main" id="{84EDB226-5C2C-4BBF-9854-75F7176EA311}"/>
              </a:ext>
            </a:extLst>
          </p:cNvPr>
          <p:cNvSpPr txBox="1"/>
          <p:nvPr/>
        </p:nvSpPr>
        <p:spPr>
          <a:xfrm>
            <a:off x="8010065" y="1259918"/>
            <a:ext cx="335348" cy="276999"/>
          </a:xfrm>
          <a:prstGeom prst="rect">
            <a:avLst/>
          </a:prstGeom>
          <a:noFill/>
        </p:spPr>
        <p:txBody>
          <a:bodyPr wrap="none" rtlCol="0">
            <a:spAutoFit/>
          </a:bodyPr>
          <a:lstStyle/>
          <a:p>
            <a:r>
              <a:rPr lang="en-IN" sz="1200" dirty="0"/>
              <a:t>FP</a:t>
            </a:r>
          </a:p>
        </p:txBody>
      </p:sp>
      <p:grpSp>
        <p:nvGrpSpPr>
          <p:cNvPr id="18" name="Group 17">
            <a:extLst>
              <a:ext uri="{FF2B5EF4-FFF2-40B4-BE49-F238E27FC236}">
                <a16:creationId xmlns:a16="http://schemas.microsoft.com/office/drawing/2014/main" id="{D20150CC-B187-4B0F-86BF-0B723C32B345}"/>
              </a:ext>
            </a:extLst>
          </p:cNvPr>
          <p:cNvGrpSpPr/>
          <p:nvPr/>
        </p:nvGrpSpPr>
        <p:grpSpPr>
          <a:xfrm>
            <a:off x="3950105" y="3009641"/>
            <a:ext cx="890244" cy="671285"/>
            <a:chOff x="3429000" y="4993324"/>
            <a:chExt cx="890244" cy="671285"/>
          </a:xfrm>
        </p:grpSpPr>
        <p:sp>
          <p:nvSpPr>
            <p:cNvPr id="8" name="TextBox 7">
              <a:extLst>
                <a:ext uri="{FF2B5EF4-FFF2-40B4-BE49-F238E27FC236}">
                  <a16:creationId xmlns:a16="http://schemas.microsoft.com/office/drawing/2014/main" id="{8824D724-9D78-4B7C-84EA-B52B7210CCF2}"/>
                </a:ext>
              </a:extLst>
            </p:cNvPr>
            <p:cNvSpPr txBox="1"/>
            <p:nvPr/>
          </p:nvSpPr>
          <p:spPr>
            <a:xfrm>
              <a:off x="3429000" y="4993324"/>
              <a:ext cx="784446" cy="276999"/>
            </a:xfrm>
            <a:prstGeom prst="rect">
              <a:avLst/>
            </a:prstGeom>
            <a:noFill/>
          </p:spPr>
          <p:txBody>
            <a:bodyPr wrap="none" rtlCol="0">
              <a:spAutoFit/>
            </a:bodyPr>
            <a:lstStyle/>
            <a:p>
              <a:r>
                <a:rPr lang="en-IN" sz="1200" dirty="0"/>
                <a:t>3 Positive</a:t>
              </a:r>
            </a:p>
          </p:txBody>
        </p:sp>
        <p:sp>
          <p:nvSpPr>
            <p:cNvPr id="15" name="TextBox 14">
              <a:extLst>
                <a:ext uri="{FF2B5EF4-FFF2-40B4-BE49-F238E27FC236}">
                  <a16:creationId xmlns:a16="http://schemas.microsoft.com/office/drawing/2014/main" id="{0227E8A1-4F90-4F27-B898-40FD61E9ECE0}"/>
                </a:ext>
              </a:extLst>
            </p:cNvPr>
            <p:cNvSpPr txBox="1"/>
            <p:nvPr/>
          </p:nvSpPr>
          <p:spPr>
            <a:xfrm>
              <a:off x="3429000" y="5202944"/>
              <a:ext cx="890244" cy="461665"/>
            </a:xfrm>
            <a:prstGeom prst="rect">
              <a:avLst/>
            </a:prstGeom>
            <a:noFill/>
          </p:spPr>
          <p:txBody>
            <a:bodyPr wrap="none" rtlCol="0">
              <a:spAutoFit/>
            </a:bodyPr>
            <a:lstStyle/>
            <a:p>
              <a:r>
                <a:rPr lang="en-IN" sz="1200" dirty="0"/>
                <a:t>2 F Positive</a:t>
              </a:r>
            </a:p>
            <a:p>
              <a:r>
                <a:rPr lang="en-IN" sz="1200" dirty="0"/>
                <a:t>1 T Positive</a:t>
              </a:r>
            </a:p>
          </p:txBody>
        </p:sp>
      </p:grpSp>
      <p:grpSp>
        <p:nvGrpSpPr>
          <p:cNvPr id="19" name="Group 18">
            <a:extLst>
              <a:ext uri="{FF2B5EF4-FFF2-40B4-BE49-F238E27FC236}">
                <a16:creationId xmlns:a16="http://schemas.microsoft.com/office/drawing/2014/main" id="{A47C58D9-1341-4FEC-8D12-974E5AF0EB14}"/>
              </a:ext>
            </a:extLst>
          </p:cNvPr>
          <p:cNvGrpSpPr/>
          <p:nvPr/>
        </p:nvGrpSpPr>
        <p:grpSpPr>
          <a:xfrm>
            <a:off x="563407" y="3041209"/>
            <a:ext cx="962294" cy="699050"/>
            <a:chOff x="762000" y="4983163"/>
            <a:chExt cx="962294" cy="699050"/>
          </a:xfrm>
        </p:grpSpPr>
        <p:sp>
          <p:nvSpPr>
            <p:cNvPr id="7" name="TextBox 6">
              <a:extLst>
                <a:ext uri="{FF2B5EF4-FFF2-40B4-BE49-F238E27FC236}">
                  <a16:creationId xmlns:a16="http://schemas.microsoft.com/office/drawing/2014/main" id="{4AB520CD-3669-4639-B70E-73C40C9DBA83}"/>
                </a:ext>
              </a:extLst>
            </p:cNvPr>
            <p:cNvSpPr txBox="1"/>
            <p:nvPr/>
          </p:nvSpPr>
          <p:spPr>
            <a:xfrm>
              <a:off x="762000" y="4983163"/>
              <a:ext cx="847348" cy="276999"/>
            </a:xfrm>
            <a:prstGeom prst="rect">
              <a:avLst/>
            </a:prstGeom>
            <a:noFill/>
          </p:spPr>
          <p:txBody>
            <a:bodyPr wrap="none" rtlCol="0">
              <a:spAutoFit/>
            </a:bodyPr>
            <a:lstStyle/>
            <a:p>
              <a:r>
                <a:rPr lang="en-IN" sz="1200" dirty="0"/>
                <a:t>7 Negative</a:t>
              </a:r>
            </a:p>
          </p:txBody>
        </p:sp>
        <p:sp>
          <p:nvSpPr>
            <p:cNvPr id="16" name="TextBox 15">
              <a:extLst>
                <a:ext uri="{FF2B5EF4-FFF2-40B4-BE49-F238E27FC236}">
                  <a16:creationId xmlns:a16="http://schemas.microsoft.com/office/drawing/2014/main" id="{2FCCACDB-04C1-48C4-944E-09E234888027}"/>
                </a:ext>
              </a:extLst>
            </p:cNvPr>
            <p:cNvSpPr txBox="1"/>
            <p:nvPr/>
          </p:nvSpPr>
          <p:spPr>
            <a:xfrm>
              <a:off x="771148" y="5220548"/>
              <a:ext cx="953146" cy="461665"/>
            </a:xfrm>
            <a:prstGeom prst="rect">
              <a:avLst/>
            </a:prstGeom>
            <a:noFill/>
          </p:spPr>
          <p:txBody>
            <a:bodyPr wrap="none" rtlCol="0">
              <a:spAutoFit/>
            </a:bodyPr>
            <a:lstStyle/>
            <a:p>
              <a:r>
                <a:rPr lang="en-IN" sz="1200" dirty="0"/>
                <a:t>0 F Negative</a:t>
              </a:r>
            </a:p>
            <a:p>
              <a:r>
                <a:rPr lang="en-IN" sz="1200" dirty="0"/>
                <a:t>7 T Negative</a:t>
              </a:r>
            </a:p>
          </p:txBody>
        </p:sp>
      </p:grpSp>
      <p:sp>
        <p:nvSpPr>
          <p:cNvPr id="17" name="TextBox 16">
            <a:extLst>
              <a:ext uri="{FF2B5EF4-FFF2-40B4-BE49-F238E27FC236}">
                <a16:creationId xmlns:a16="http://schemas.microsoft.com/office/drawing/2014/main" id="{FCA1E449-BE9A-4D5A-89A1-2A633E87120F}"/>
              </a:ext>
            </a:extLst>
          </p:cNvPr>
          <p:cNvSpPr txBox="1"/>
          <p:nvPr/>
        </p:nvSpPr>
        <p:spPr>
          <a:xfrm>
            <a:off x="76200" y="5054446"/>
            <a:ext cx="8839200" cy="1754326"/>
          </a:xfrm>
          <a:prstGeom prst="rect">
            <a:avLst/>
          </a:prstGeom>
          <a:noFill/>
        </p:spPr>
        <p:txBody>
          <a:bodyPr wrap="square" rtlCol="0">
            <a:spAutoFit/>
          </a:bodyPr>
          <a:lstStyle/>
          <a:p>
            <a:r>
              <a:rPr lang="en-US" dirty="0"/>
              <a:t>If the classifier predicts negative, you can trust it, the example is negative. However, pay attention, if the example is negative, you can’t be sure it will predict it as negative (specificity=</a:t>
            </a:r>
            <a:r>
              <a:rPr lang="en-US" b="1" dirty="0"/>
              <a:t>78%</a:t>
            </a:r>
            <a:r>
              <a:rPr lang="en-US" dirty="0"/>
              <a:t>).</a:t>
            </a:r>
          </a:p>
          <a:p>
            <a:r>
              <a:rPr lang="en-US" dirty="0"/>
              <a:t>If the classifier predicts positive, you can’t trust it (precision=</a:t>
            </a:r>
            <a:r>
              <a:rPr lang="en-US" b="1" dirty="0"/>
              <a:t>33%</a:t>
            </a:r>
            <a:r>
              <a:rPr lang="en-US" dirty="0"/>
              <a:t>). However, if the example is positive, you can trust the classifier (recall=</a:t>
            </a:r>
            <a:r>
              <a:rPr lang="en-US" b="1" dirty="0"/>
              <a:t>100%</a:t>
            </a:r>
            <a:r>
              <a:rPr lang="en-US" dirty="0"/>
              <a:t>).</a:t>
            </a:r>
          </a:p>
          <a:p>
            <a:endParaRPr lang="en-IN" dirty="0"/>
          </a:p>
        </p:txBody>
      </p:sp>
      <p:sp>
        <p:nvSpPr>
          <p:cNvPr id="3" name="Rectangle 2">
            <a:extLst>
              <a:ext uri="{FF2B5EF4-FFF2-40B4-BE49-F238E27FC236}">
                <a16:creationId xmlns:a16="http://schemas.microsoft.com/office/drawing/2014/main" id="{79D63FA0-C469-4D21-9244-24A99BE3936B}"/>
              </a:ext>
            </a:extLst>
          </p:cNvPr>
          <p:cNvSpPr/>
          <p:nvPr/>
        </p:nvSpPr>
        <p:spPr>
          <a:xfrm>
            <a:off x="354199" y="1645417"/>
            <a:ext cx="1797272" cy="646331"/>
          </a:xfrm>
          <a:prstGeom prst="rect">
            <a:avLst/>
          </a:prstGeom>
        </p:spPr>
        <p:txBody>
          <a:bodyPr wrap="square">
            <a:spAutoFit/>
          </a:bodyPr>
          <a:lstStyle/>
          <a:p>
            <a:r>
              <a:rPr lang="en-US" sz="1200" dirty="0">
                <a:latin typeface="medium-content-serif-font"/>
              </a:rPr>
              <a:t>positive example as “person that has a disease”</a:t>
            </a:r>
            <a:endParaRPr lang="en-IN" sz="1200" dirty="0"/>
          </a:p>
        </p:txBody>
      </p:sp>
    </p:spTree>
    <p:extLst>
      <p:ext uri="{BB962C8B-B14F-4D97-AF65-F5344CB8AC3E}">
        <p14:creationId xmlns:p14="http://schemas.microsoft.com/office/powerpoint/2010/main" val="3329683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Case-Study Data</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As an example, let’s assume that our model predicted the fruit types- Apple (A), Banana(B) and Custard apple(C) and gave the confusion matrix. </a:t>
            </a:r>
          </a:p>
          <a:p>
            <a:pPr marL="0" indent="0">
              <a:buNone/>
            </a:pPr>
            <a:r>
              <a:rPr lang="en-US" dirty="0"/>
              <a:t>Apple (A), Banana(B) and Custard apple(C):</a:t>
            </a:r>
          </a:p>
          <a:p>
            <a:pPr marL="0" indent="0">
              <a:buNone/>
            </a:pPr>
            <a:endParaRPr lang="en-US" dirty="0"/>
          </a:p>
          <a:p>
            <a:pPr marL="0" indent="0">
              <a:buNone/>
            </a:pPr>
            <a:r>
              <a:rPr lang="en-US" dirty="0"/>
              <a:t>Total number of observations in the data </a:t>
            </a:r>
          </a:p>
          <a:p>
            <a:pPr marL="0" indent="0">
              <a:buNone/>
            </a:pPr>
            <a:r>
              <a:rPr lang="en-US" dirty="0"/>
              <a:t>(i.e., fruits) = 25</a:t>
            </a:r>
          </a:p>
          <a:p>
            <a:pPr marL="0" indent="0">
              <a:buNone/>
            </a:pPr>
            <a:r>
              <a:rPr lang="en-US" dirty="0"/>
              <a:t>A=10</a:t>
            </a:r>
          </a:p>
          <a:p>
            <a:pPr marL="0" indent="0">
              <a:buNone/>
            </a:pPr>
            <a:r>
              <a:rPr lang="en-US" dirty="0"/>
              <a:t>B=8</a:t>
            </a:r>
          </a:p>
          <a:p>
            <a:pPr marL="0" indent="0">
              <a:buNone/>
            </a:pPr>
            <a:r>
              <a:rPr lang="en-US" dirty="0"/>
              <a:t>C=7</a:t>
            </a:r>
          </a:p>
          <a:p>
            <a:pPr marL="0" indent="0">
              <a:buNone/>
            </a:pP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B51439C-A284-F727-158C-4D8D1EA865AB}"/>
                  </a:ext>
                </a:extLst>
              </p14:cNvPr>
              <p14:cNvContentPartPr/>
              <p14:nvPr/>
            </p14:nvContentPartPr>
            <p14:xfrm>
              <a:off x="1385280" y="2333160"/>
              <a:ext cx="4945320" cy="3431520"/>
            </p14:xfrm>
          </p:contentPart>
        </mc:Choice>
        <mc:Fallback xmlns="">
          <p:pic>
            <p:nvPicPr>
              <p:cNvPr id="4" name="Ink 3">
                <a:extLst>
                  <a:ext uri="{FF2B5EF4-FFF2-40B4-BE49-F238E27FC236}">
                    <a16:creationId xmlns:a16="http://schemas.microsoft.com/office/drawing/2014/main" id="{6B51439C-A284-F727-158C-4D8D1EA865AB}"/>
                  </a:ext>
                </a:extLst>
              </p:cNvPr>
              <p:cNvPicPr/>
              <p:nvPr/>
            </p:nvPicPr>
            <p:blipFill>
              <a:blip r:embed="rId3"/>
              <a:stretch>
                <a:fillRect/>
              </a:stretch>
            </p:blipFill>
            <p:spPr>
              <a:xfrm>
                <a:off x="1375920" y="2323800"/>
                <a:ext cx="4964040" cy="3450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8BAFEFB-517C-2CEA-E02A-63607A128509}"/>
                  </a:ext>
                </a:extLst>
              </p14:cNvPr>
              <p14:cNvContentPartPr/>
              <p14:nvPr/>
            </p14:nvContentPartPr>
            <p14:xfrm>
              <a:off x="1400760" y="4770360"/>
              <a:ext cx="448560" cy="1103760"/>
            </p14:xfrm>
          </p:contentPart>
        </mc:Choice>
        <mc:Fallback xmlns="">
          <p:pic>
            <p:nvPicPr>
              <p:cNvPr id="5" name="Ink 4">
                <a:extLst>
                  <a:ext uri="{FF2B5EF4-FFF2-40B4-BE49-F238E27FC236}">
                    <a16:creationId xmlns:a16="http://schemas.microsoft.com/office/drawing/2014/main" id="{68BAFEFB-517C-2CEA-E02A-63607A128509}"/>
                  </a:ext>
                </a:extLst>
              </p:cNvPr>
              <p:cNvPicPr/>
              <p:nvPr/>
            </p:nvPicPr>
            <p:blipFill>
              <a:blip r:embed="rId5"/>
              <a:stretch>
                <a:fillRect/>
              </a:stretch>
            </p:blipFill>
            <p:spPr>
              <a:xfrm>
                <a:off x="1391400" y="4761000"/>
                <a:ext cx="467280" cy="1122480"/>
              </a:xfrm>
              <a:prstGeom prst="rect">
                <a:avLst/>
              </a:prstGeom>
            </p:spPr>
          </p:pic>
        </mc:Fallback>
      </mc:AlternateContent>
    </p:spTree>
    <p:extLst>
      <p:ext uri="{BB962C8B-B14F-4D97-AF65-F5344CB8AC3E}">
        <p14:creationId xmlns:p14="http://schemas.microsoft.com/office/powerpoint/2010/main" val="29405165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40B0F3D-94DC-4411-9BFB-AF0A2BA8A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375380"/>
            <a:ext cx="7550772" cy="4730020"/>
          </a:xfrm>
          <a:prstGeom prst="rect">
            <a:avLst/>
          </a:prstGeom>
        </p:spPr>
      </p:pic>
      <p:sp>
        <p:nvSpPr>
          <p:cNvPr id="2" name="Title 1">
            <a:extLst>
              <a:ext uri="{FF2B5EF4-FFF2-40B4-BE49-F238E27FC236}">
                <a16:creationId xmlns:a16="http://schemas.microsoft.com/office/drawing/2014/main" id="{A4A509C8-4261-4C26-BF13-BA88426EBDC3}"/>
              </a:ext>
            </a:extLst>
          </p:cNvPr>
          <p:cNvSpPr>
            <a:spLocks noGrp="1"/>
          </p:cNvSpPr>
          <p:nvPr>
            <p:ph type="title"/>
          </p:nvPr>
        </p:nvSpPr>
        <p:spPr>
          <a:xfrm>
            <a:off x="381000" y="30480"/>
            <a:ext cx="8229600" cy="258762"/>
          </a:xfrm>
        </p:spPr>
        <p:txBody>
          <a:bodyPr>
            <a:noAutofit/>
          </a:bodyPr>
          <a:lstStyle/>
          <a:p>
            <a:r>
              <a:rPr lang="en-US" sz="2000" b="1" dirty="0"/>
              <a:t>Example 2 — High Precision, High Recall, and Low Specificity</a:t>
            </a:r>
          </a:p>
        </p:txBody>
      </p:sp>
      <p:sp>
        <p:nvSpPr>
          <p:cNvPr id="6" name="TextBox 5">
            <a:extLst>
              <a:ext uri="{FF2B5EF4-FFF2-40B4-BE49-F238E27FC236}">
                <a16:creationId xmlns:a16="http://schemas.microsoft.com/office/drawing/2014/main" id="{62869FCA-8372-49B8-875D-0F182F299A00}"/>
              </a:ext>
            </a:extLst>
          </p:cNvPr>
          <p:cNvSpPr txBox="1"/>
          <p:nvPr/>
        </p:nvSpPr>
        <p:spPr>
          <a:xfrm>
            <a:off x="762000" y="685800"/>
            <a:ext cx="1263872" cy="369332"/>
          </a:xfrm>
          <a:prstGeom prst="rect">
            <a:avLst/>
          </a:prstGeom>
          <a:noFill/>
        </p:spPr>
        <p:txBody>
          <a:bodyPr wrap="none" rtlCol="0">
            <a:spAutoFit/>
          </a:bodyPr>
          <a:lstStyle/>
          <a:p>
            <a:r>
              <a:rPr lang="en-IN" dirty="0"/>
              <a:t>10 example</a:t>
            </a:r>
          </a:p>
        </p:txBody>
      </p:sp>
      <p:sp>
        <p:nvSpPr>
          <p:cNvPr id="9" name="TextBox 8">
            <a:extLst>
              <a:ext uri="{FF2B5EF4-FFF2-40B4-BE49-F238E27FC236}">
                <a16:creationId xmlns:a16="http://schemas.microsoft.com/office/drawing/2014/main" id="{92E99C68-A8C7-475D-96C1-FF65E909CC7D}"/>
              </a:ext>
            </a:extLst>
          </p:cNvPr>
          <p:cNvSpPr txBox="1"/>
          <p:nvPr/>
        </p:nvSpPr>
        <p:spPr>
          <a:xfrm>
            <a:off x="460314" y="1141253"/>
            <a:ext cx="263214" cy="276999"/>
          </a:xfrm>
          <a:prstGeom prst="rect">
            <a:avLst/>
          </a:prstGeom>
          <a:noFill/>
        </p:spPr>
        <p:txBody>
          <a:bodyPr wrap="none" rtlCol="0">
            <a:spAutoFit/>
          </a:bodyPr>
          <a:lstStyle/>
          <a:p>
            <a:r>
              <a:rPr lang="en-IN" sz="1200" dirty="0"/>
              <a:t>1</a:t>
            </a:r>
          </a:p>
        </p:txBody>
      </p:sp>
      <p:sp>
        <p:nvSpPr>
          <p:cNvPr id="10" name="TextBox 9">
            <a:extLst>
              <a:ext uri="{FF2B5EF4-FFF2-40B4-BE49-F238E27FC236}">
                <a16:creationId xmlns:a16="http://schemas.microsoft.com/office/drawing/2014/main" id="{816F6EBC-4947-4E51-862C-1CE5AE71F3FA}"/>
              </a:ext>
            </a:extLst>
          </p:cNvPr>
          <p:cNvSpPr txBox="1"/>
          <p:nvPr/>
        </p:nvSpPr>
        <p:spPr>
          <a:xfrm>
            <a:off x="457200" y="1320878"/>
            <a:ext cx="263214" cy="276999"/>
          </a:xfrm>
          <a:prstGeom prst="rect">
            <a:avLst/>
          </a:prstGeom>
          <a:noFill/>
        </p:spPr>
        <p:txBody>
          <a:bodyPr wrap="none" rtlCol="0">
            <a:spAutoFit/>
          </a:bodyPr>
          <a:lstStyle/>
          <a:p>
            <a:r>
              <a:rPr lang="en-IN" sz="1200" dirty="0"/>
              <a:t>9</a:t>
            </a:r>
          </a:p>
        </p:txBody>
      </p:sp>
      <p:sp>
        <p:nvSpPr>
          <p:cNvPr id="11" name="TextBox 10">
            <a:extLst>
              <a:ext uri="{FF2B5EF4-FFF2-40B4-BE49-F238E27FC236}">
                <a16:creationId xmlns:a16="http://schemas.microsoft.com/office/drawing/2014/main" id="{9E8F5B48-2454-40FB-A91A-B7742AAB1322}"/>
              </a:ext>
            </a:extLst>
          </p:cNvPr>
          <p:cNvSpPr txBox="1"/>
          <p:nvPr/>
        </p:nvSpPr>
        <p:spPr>
          <a:xfrm>
            <a:off x="6477000" y="1300636"/>
            <a:ext cx="340158" cy="276999"/>
          </a:xfrm>
          <a:prstGeom prst="rect">
            <a:avLst/>
          </a:prstGeom>
          <a:noFill/>
        </p:spPr>
        <p:txBody>
          <a:bodyPr wrap="none" rtlCol="0">
            <a:spAutoFit/>
          </a:bodyPr>
          <a:lstStyle/>
          <a:p>
            <a:r>
              <a:rPr lang="en-IN" sz="1200" dirty="0"/>
              <a:t>TP</a:t>
            </a:r>
          </a:p>
        </p:txBody>
      </p:sp>
      <p:sp>
        <p:nvSpPr>
          <p:cNvPr id="12" name="TextBox 11">
            <a:extLst>
              <a:ext uri="{FF2B5EF4-FFF2-40B4-BE49-F238E27FC236}">
                <a16:creationId xmlns:a16="http://schemas.microsoft.com/office/drawing/2014/main" id="{7156206C-1488-43D4-9C3C-D3C80EBD6ADF}"/>
              </a:ext>
            </a:extLst>
          </p:cNvPr>
          <p:cNvSpPr txBox="1"/>
          <p:nvPr/>
        </p:nvSpPr>
        <p:spPr>
          <a:xfrm>
            <a:off x="7369015" y="2107082"/>
            <a:ext cx="359394" cy="276999"/>
          </a:xfrm>
          <a:prstGeom prst="rect">
            <a:avLst/>
          </a:prstGeom>
          <a:noFill/>
        </p:spPr>
        <p:txBody>
          <a:bodyPr wrap="none" rtlCol="0">
            <a:spAutoFit/>
          </a:bodyPr>
          <a:lstStyle/>
          <a:p>
            <a:r>
              <a:rPr lang="en-IN" sz="1200" dirty="0"/>
              <a:t>TN</a:t>
            </a:r>
          </a:p>
        </p:txBody>
      </p:sp>
      <p:sp>
        <p:nvSpPr>
          <p:cNvPr id="13" name="TextBox 12">
            <a:extLst>
              <a:ext uri="{FF2B5EF4-FFF2-40B4-BE49-F238E27FC236}">
                <a16:creationId xmlns:a16="http://schemas.microsoft.com/office/drawing/2014/main" id="{E966F444-9D0E-4CF7-89D4-E529D87899C7}"/>
              </a:ext>
            </a:extLst>
          </p:cNvPr>
          <p:cNvSpPr txBox="1"/>
          <p:nvPr/>
        </p:nvSpPr>
        <p:spPr>
          <a:xfrm>
            <a:off x="6622705" y="2107082"/>
            <a:ext cx="354584" cy="276999"/>
          </a:xfrm>
          <a:prstGeom prst="rect">
            <a:avLst/>
          </a:prstGeom>
          <a:noFill/>
        </p:spPr>
        <p:txBody>
          <a:bodyPr wrap="none" rtlCol="0">
            <a:spAutoFit/>
          </a:bodyPr>
          <a:lstStyle/>
          <a:p>
            <a:r>
              <a:rPr lang="en-IN" sz="1200" dirty="0"/>
              <a:t>FN</a:t>
            </a:r>
          </a:p>
        </p:txBody>
      </p:sp>
      <p:sp>
        <p:nvSpPr>
          <p:cNvPr id="14" name="TextBox 13">
            <a:extLst>
              <a:ext uri="{FF2B5EF4-FFF2-40B4-BE49-F238E27FC236}">
                <a16:creationId xmlns:a16="http://schemas.microsoft.com/office/drawing/2014/main" id="{84EDB226-5C2C-4BBF-9854-75F7176EA311}"/>
              </a:ext>
            </a:extLst>
          </p:cNvPr>
          <p:cNvSpPr txBox="1"/>
          <p:nvPr/>
        </p:nvSpPr>
        <p:spPr>
          <a:xfrm>
            <a:off x="8010065" y="1259918"/>
            <a:ext cx="335348" cy="276999"/>
          </a:xfrm>
          <a:prstGeom prst="rect">
            <a:avLst/>
          </a:prstGeom>
          <a:noFill/>
        </p:spPr>
        <p:txBody>
          <a:bodyPr wrap="none" rtlCol="0">
            <a:spAutoFit/>
          </a:bodyPr>
          <a:lstStyle/>
          <a:p>
            <a:r>
              <a:rPr lang="en-IN" sz="1200" dirty="0"/>
              <a:t>FP</a:t>
            </a:r>
          </a:p>
        </p:txBody>
      </p:sp>
      <p:grpSp>
        <p:nvGrpSpPr>
          <p:cNvPr id="18" name="Group 17">
            <a:extLst>
              <a:ext uri="{FF2B5EF4-FFF2-40B4-BE49-F238E27FC236}">
                <a16:creationId xmlns:a16="http://schemas.microsoft.com/office/drawing/2014/main" id="{D20150CC-B187-4B0F-86BF-0B723C32B345}"/>
              </a:ext>
            </a:extLst>
          </p:cNvPr>
          <p:cNvGrpSpPr/>
          <p:nvPr/>
        </p:nvGrpSpPr>
        <p:grpSpPr>
          <a:xfrm>
            <a:off x="3950105" y="3009641"/>
            <a:ext cx="890244" cy="671285"/>
            <a:chOff x="3429000" y="4993324"/>
            <a:chExt cx="890244" cy="671285"/>
          </a:xfrm>
        </p:grpSpPr>
        <p:sp>
          <p:nvSpPr>
            <p:cNvPr id="8" name="TextBox 7">
              <a:extLst>
                <a:ext uri="{FF2B5EF4-FFF2-40B4-BE49-F238E27FC236}">
                  <a16:creationId xmlns:a16="http://schemas.microsoft.com/office/drawing/2014/main" id="{8824D724-9D78-4B7C-84EA-B52B7210CCF2}"/>
                </a:ext>
              </a:extLst>
            </p:cNvPr>
            <p:cNvSpPr txBox="1"/>
            <p:nvPr/>
          </p:nvSpPr>
          <p:spPr>
            <a:xfrm>
              <a:off x="3429000" y="4993324"/>
              <a:ext cx="862993" cy="276999"/>
            </a:xfrm>
            <a:prstGeom prst="rect">
              <a:avLst/>
            </a:prstGeom>
            <a:noFill/>
          </p:spPr>
          <p:txBody>
            <a:bodyPr wrap="none" rtlCol="0">
              <a:spAutoFit/>
            </a:bodyPr>
            <a:lstStyle/>
            <a:p>
              <a:r>
                <a:rPr lang="en-IN" sz="1200" dirty="0"/>
                <a:t>10 Positive</a:t>
              </a:r>
            </a:p>
          </p:txBody>
        </p:sp>
        <p:sp>
          <p:nvSpPr>
            <p:cNvPr id="15" name="TextBox 14">
              <a:extLst>
                <a:ext uri="{FF2B5EF4-FFF2-40B4-BE49-F238E27FC236}">
                  <a16:creationId xmlns:a16="http://schemas.microsoft.com/office/drawing/2014/main" id="{0227E8A1-4F90-4F27-B898-40FD61E9ECE0}"/>
                </a:ext>
              </a:extLst>
            </p:cNvPr>
            <p:cNvSpPr txBox="1"/>
            <p:nvPr/>
          </p:nvSpPr>
          <p:spPr>
            <a:xfrm>
              <a:off x="3429000" y="5202944"/>
              <a:ext cx="890244" cy="461665"/>
            </a:xfrm>
            <a:prstGeom prst="rect">
              <a:avLst/>
            </a:prstGeom>
            <a:noFill/>
          </p:spPr>
          <p:txBody>
            <a:bodyPr wrap="none" rtlCol="0">
              <a:spAutoFit/>
            </a:bodyPr>
            <a:lstStyle/>
            <a:p>
              <a:r>
                <a:rPr lang="en-IN" sz="1200" dirty="0"/>
                <a:t>1 F Positive</a:t>
              </a:r>
            </a:p>
            <a:p>
              <a:r>
                <a:rPr lang="en-IN" sz="1200" dirty="0"/>
                <a:t>9 T Positive</a:t>
              </a:r>
            </a:p>
          </p:txBody>
        </p:sp>
      </p:grpSp>
      <p:grpSp>
        <p:nvGrpSpPr>
          <p:cNvPr id="19" name="Group 18">
            <a:extLst>
              <a:ext uri="{FF2B5EF4-FFF2-40B4-BE49-F238E27FC236}">
                <a16:creationId xmlns:a16="http://schemas.microsoft.com/office/drawing/2014/main" id="{A47C58D9-1341-4FEC-8D12-974E5AF0EB14}"/>
              </a:ext>
            </a:extLst>
          </p:cNvPr>
          <p:cNvGrpSpPr/>
          <p:nvPr/>
        </p:nvGrpSpPr>
        <p:grpSpPr>
          <a:xfrm>
            <a:off x="563407" y="3041209"/>
            <a:ext cx="962294" cy="699050"/>
            <a:chOff x="762000" y="4983163"/>
            <a:chExt cx="962294" cy="699050"/>
          </a:xfrm>
        </p:grpSpPr>
        <p:sp>
          <p:nvSpPr>
            <p:cNvPr id="7" name="TextBox 6">
              <a:extLst>
                <a:ext uri="{FF2B5EF4-FFF2-40B4-BE49-F238E27FC236}">
                  <a16:creationId xmlns:a16="http://schemas.microsoft.com/office/drawing/2014/main" id="{4AB520CD-3669-4639-B70E-73C40C9DBA83}"/>
                </a:ext>
              </a:extLst>
            </p:cNvPr>
            <p:cNvSpPr txBox="1"/>
            <p:nvPr/>
          </p:nvSpPr>
          <p:spPr>
            <a:xfrm>
              <a:off x="762000" y="4983163"/>
              <a:ext cx="847348" cy="276999"/>
            </a:xfrm>
            <a:prstGeom prst="rect">
              <a:avLst/>
            </a:prstGeom>
            <a:noFill/>
          </p:spPr>
          <p:txBody>
            <a:bodyPr wrap="none" rtlCol="0">
              <a:spAutoFit/>
            </a:bodyPr>
            <a:lstStyle/>
            <a:p>
              <a:r>
                <a:rPr lang="en-IN" sz="1200" dirty="0"/>
                <a:t>0 Negative</a:t>
              </a:r>
            </a:p>
          </p:txBody>
        </p:sp>
        <p:sp>
          <p:nvSpPr>
            <p:cNvPr id="16" name="TextBox 15">
              <a:extLst>
                <a:ext uri="{FF2B5EF4-FFF2-40B4-BE49-F238E27FC236}">
                  <a16:creationId xmlns:a16="http://schemas.microsoft.com/office/drawing/2014/main" id="{2FCCACDB-04C1-48C4-944E-09E234888027}"/>
                </a:ext>
              </a:extLst>
            </p:cNvPr>
            <p:cNvSpPr txBox="1"/>
            <p:nvPr/>
          </p:nvSpPr>
          <p:spPr>
            <a:xfrm>
              <a:off x="771148" y="5220548"/>
              <a:ext cx="953146" cy="461665"/>
            </a:xfrm>
            <a:prstGeom prst="rect">
              <a:avLst/>
            </a:prstGeom>
            <a:noFill/>
          </p:spPr>
          <p:txBody>
            <a:bodyPr wrap="none" rtlCol="0">
              <a:spAutoFit/>
            </a:bodyPr>
            <a:lstStyle/>
            <a:p>
              <a:r>
                <a:rPr lang="en-IN" sz="1200" dirty="0"/>
                <a:t>0 F Negative</a:t>
              </a:r>
            </a:p>
            <a:p>
              <a:r>
                <a:rPr lang="en-IN" sz="1200" dirty="0"/>
                <a:t>0 T Negative</a:t>
              </a:r>
            </a:p>
          </p:txBody>
        </p:sp>
      </p:grpSp>
      <p:sp>
        <p:nvSpPr>
          <p:cNvPr id="17" name="TextBox 16">
            <a:extLst>
              <a:ext uri="{FF2B5EF4-FFF2-40B4-BE49-F238E27FC236}">
                <a16:creationId xmlns:a16="http://schemas.microsoft.com/office/drawing/2014/main" id="{FCA1E449-BE9A-4D5A-89A1-2A633E87120F}"/>
              </a:ext>
            </a:extLst>
          </p:cNvPr>
          <p:cNvSpPr txBox="1"/>
          <p:nvPr/>
        </p:nvSpPr>
        <p:spPr>
          <a:xfrm>
            <a:off x="76200" y="5054446"/>
            <a:ext cx="8839200" cy="1200329"/>
          </a:xfrm>
          <a:prstGeom prst="rect">
            <a:avLst/>
          </a:prstGeom>
          <a:noFill/>
        </p:spPr>
        <p:txBody>
          <a:bodyPr wrap="square" rtlCol="0">
            <a:spAutoFit/>
          </a:bodyPr>
          <a:lstStyle/>
          <a:p>
            <a:r>
              <a:rPr lang="en-US" dirty="0"/>
              <a:t>Predicting everything as positive clearly can’t be a good idea. However, because the population is imbalanced the precision is relatively high, the recall is 100% because all the positive examples are predicted as positive. But the specificity is 0% because no negative example is predicted as negative.</a:t>
            </a:r>
            <a:endParaRPr lang="en-IN" dirty="0"/>
          </a:p>
        </p:txBody>
      </p:sp>
      <p:sp>
        <p:nvSpPr>
          <p:cNvPr id="3" name="Rectangle 2">
            <a:extLst>
              <a:ext uri="{FF2B5EF4-FFF2-40B4-BE49-F238E27FC236}">
                <a16:creationId xmlns:a16="http://schemas.microsoft.com/office/drawing/2014/main" id="{79D63FA0-C469-4D21-9244-24A99BE3936B}"/>
              </a:ext>
            </a:extLst>
          </p:cNvPr>
          <p:cNvSpPr/>
          <p:nvPr/>
        </p:nvSpPr>
        <p:spPr>
          <a:xfrm>
            <a:off x="354199" y="1645417"/>
            <a:ext cx="1797272" cy="646331"/>
          </a:xfrm>
          <a:prstGeom prst="rect">
            <a:avLst/>
          </a:prstGeom>
        </p:spPr>
        <p:txBody>
          <a:bodyPr wrap="square">
            <a:spAutoFit/>
          </a:bodyPr>
          <a:lstStyle/>
          <a:p>
            <a:r>
              <a:rPr lang="en-US" sz="1200" dirty="0">
                <a:latin typeface="medium-content-serif-font"/>
              </a:rPr>
              <a:t>positive example as “person that has a disease”</a:t>
            </a:r>
            <a:endParaRPr lang="en-IN" sz="1200" dirty="0"/>
          </a:p>
        </p:txBody>
      </p:sp>
    </p:spTree>
    <p:extLst>
      <p:ext uri="{BB962C8B-B14F-4D97-AF65-F5344CB8AC3E}">
        <p14:creationId xmlns:p14="http://schemas.microsoft.com/office/powerpoint/2010/main" val="29901082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39AC45-DCB6-4EEF-B670-7446883BD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396" y="421186"/>
            <a:ext cx="7368804" cy="4531814"/>
          </a:xfrm>
          <a:prstGeom prst="rect">
            <a:avLst/>
          </a:prstGeom>
        </p:spPr>
      </p:pic>
      <p:sp>
        <p:nvSpPr>
          <p:cNvPr id="2" name="Title 1">
            <a:extLst>
              <a:ext uri="{FF2B5EF4-FFF2-40B4-BE49-F238E27FC236}">
                <a16:creationId xmlns:a16="http://schemas.microsoft.com/office/drawing/2014/main" id="{A4A509C8-4261-4C26-BF13-BA88426EBDC3}"/>
              </a:ext>
            </a:extLst>
          </p:cNvPr>
          <p:cNvSpPr>
            <a:spLocks noGrp="1"/>
          </p:cNvSpPr>
          <p:nvPr>
            <p:ph type="title"/>
          </p:nvPr>
        </p:nvSpPr>
        <p:spPr>
          <a:xfrm>
            <a:off x="381000" y="30480"/>
            <a:ext cx="8229600" cy="258762"/>
          </a:xfrm>
        </p:spPr>
        <p:txBody>
          <a:bodyPr>
            <a:noAutofit/>
          </a:bodyPr>
          <a:lstStyle/>
          <a:p>
            <a:r>
              <a:rPr lang="en-US" sz="2000" b="1" dirty="0"/>
              <a:t>Example 3 — High Precision, Low Recall, and High Specificity</a:t>
            </a:r>
          </a:p>
        </p:txBody>
      </p:sp>
      <p:sp>
        <p:nvSpPr>
          <p:cNvPr id="6" name="TextBox 5">
            <a:extLst>
              <a:ext uri="{FF2B5EF4-FFF2-40B4-BE49-F238E27FC236}">
                <a16:creationId xmlns:a16="http://schemas.microsoft.com/office/drawing/2014/main" id="{62869FCA-8372-49B8-875D-0F182F299A00}"/>
              </a:ext>
            </a:extLst>
          </p:cNvPr>
          <p:cNvSpPr txBox="1"/>
          <p:nvPr/>
        </p:nvSpPr>
        <p:spPr>
          <a:xfrm>
            <a:off x="762000" y="685800"/>
            <a:ext cx="1263872" cy="369332"/>
          </a:xfrm>
          <a:prstGeom prst="rect">
            <a:avLst/>
          </a:prstGeom>
          <a:noFill/>
        </p:spPr>
        <p:txBody>
          <a:bodyPr wrap="none" rtlCol="0">
            <a:spAutoFit/>
          </a:bodyPr>
          <a:lstStyle/>
          <a:p>
            <a:r>
              <a:rPr lang="en-IN" dirty="0"/>
              <a:t>10 example</a:t>
            </a:r>
          </a:p>
        </p:txBody>
      </p:sp>
      <p:sp>
        <p:nvSpPr>
          <p:cNvPr id="9" name="TextBox 8">
            <a:extLst>
              <a:ext uri="{FF2B5EF4-FFF2-40B4-BE49-F238E27FC236}">
                <a16:creationId xmlns:a16="http://schemas.microsoft.com/office/drawing/2014/main" id="{92E99C68-A8C7-475D-96C1-FF65E909CC7D}"/>
              </a:ext>
            </a:extLst>
          </p:cNvPr>
          <p:cNvSpPr txBox="1"/>
          <p:nvPr/>
        </p:nvSpPr>
        <p:spPr>
          <a:xfrm>
            <a:off x="460314" y="1141253"/>
            <a:ext cx="263214" cy="276999"/>
          </a:xfrm>
          <a:prstGeom prst="rect">
            <a:avLst/>
          </a:prstGeom>
          <a:noFill/>
        </p:spPr>
        <p:txBody>
          <a:bodyPr wrap="none" rtlCol="0">
            <a:spAutoFit/>
          </a:bodyPr>
          <a:lstStyle/>
          <a:p>
            <a:r>
              <a:rPr lang="en-IN" sz="1200" dirty="0"/>
              <a:t>9</a:t>
            </a:r>
          </a:p>
        </p:txBody>
      </p:sp>
      <p:sp>
        <p:nvSpPr>
          <p:cNvPr id="10" name="TextBox 9">
            <a:extLst>
              <a:ext uri="{FF2B5EF4-FFF2-40B4-BE49-F238E27FC236}">
                <a16:creationId xmlns:a16="http://schemas.microsoft.com/office/drawing/2014/main" id="{816F6EBC-4947-4E51-862C-1CE5AE71F3FA}"/>
              </a:ext>
            </a:extLst>
          </p:cNvPr>
          <p:cNvSpPr txBox="1"/>
          <p:nvPr/>
        </p:nvSpPr>
        <p:spPr>
          <a:xfrm>
            <a:off x="457200" y="1320878"/>
            <a:ext cx="263214" cy="276999"/>
          </a:xfrm>
          <a:prstGeom prst="rect">
            <a:avLst/>
          </a:prstGeom>
          <a:noFill/>
        </p:spPr>
        <p:txBody>
          <a:bodyPr wrap="none" rtlCol="0">
            <a:spAutoFit/>
          </a:bodyPr>
          <a:lstStyle/>
          <a:p>
            <a:r>
              <a:rPr lang="en-IN" sz="1200" dirty="0"/>
              <a:t>1</a:t>
            </a:r>
          </a:p>
        </p:txBody>
      </p:sp>
      <p:sp>
        <p:nvSpPr>
          <p:cNvPr id="11" name="TextBox 10">
            <a:extLst>
              <a:ext uri="{FF2B5EF4-FFF2-40B4-BE49-F238E27FC236}">
                <a16:creationId xmlns:a16="http://schemas.microsoft.com/office/drawing/2014/main" id="{9E8F5B48-2454-40FB-A91A-B7742AAB1322}"/>
              </a:ext>
            </a:extLst>
          </p:cNvPr>
          <p:cNvSpPr txBox="1"/>
          <p:nvPr/>
        </p:nvSpPr>
        <p:spPr>
          <a:xfrm>
            <a:off x="6477000" y="1300636"/>
            <a:ext cx="340158" cy="276999"/>
          </a:xfrm>
          <a:prstGeom prst="rect">
            <a:avLst/>
          </a:prstGeom>
          <a:noFill/>
        </p:spPr>
        <p:txBody>
          <a:bodyPr wrap="none" rtlCol="0">
            <a:spAutoFit/>
          </a:bodyPr>
          <a:lstStyle/>
          <a:p>
            <a:r>
              <a:rPr lang="en-IN" sz="1200" dirty="0"/>
              <a:t>TP</a:t>
            </a:r>
          </a:p>
        </p:txBody>
      </p:sp>
      <p:sp>
        <p:nvSpPr>
          <p:cNvPr id="12" name="TextBox 11">
            <a:extLst>
              <a:ext uri="{FF2B5EF4-FFF2-40B4-BE49-F238E27FC236}">
                <a16:creationId xmlns:a16="http://schemas.microsoft.com/office/drawing/2014/main" id="{7156206C-1488-43D4-9C3C-D3C80EBD6ADF}"/>
              </a:ext>
            </a:extLst>
          </p:cNvPr>
          <p:cNvSpPr txBox="1"/>
          <p:nvPr/>
        </p:nvSpPr>
        <p:spPr>
          <a:xfrm>
            <a:off x="7369015" y="2107082"/>
            <a:ext cx="359394" cy="276999"/>
          </a:xfrm>
          <a:prstGeom prst="rect">
            <a:avLst/>
          </a:prstGeom>
          <a:noFill/>
        </p:spPr>
        <p:txBody>
          <a:bodyPr wrap="none" rtlCol="0">
            <a:spAutoFit/>
          </a:bodyPr>
          <a:lstStyle/>
          <a:p>
            <a:r>
              <a:rPr lang="en-IN" sz="1200" dirty="0"/>
              <a:t>TN</a:t>
            </a:r>
          </a:p>
        </p:txBody>
      </p:sp>
      <p:sp>
        <p:nvSpPr>
          <p:cNvPr id="13" name="TextBox 12">
            <a:extLst>
              <a:ext uri="{FF2B5EF4-FFF2-40B4-BE49-F238E27FC236}">
                <a16:creationId xmlns:a16="http://schemas.microsoft.com/office/drawing/2014/main" id="{E966F444-9D0E-4CF7-89D4-E529D87899C7}"/>
              </a:ext>
            </a:extLst>
          </p:cNvPr>
          <p:cNvSpPr txBox="1"/>
          <p:nvPr/>
        </p:nvSpPr>
        <p:spPr>
          <a:xfrm>
            <a:off x="6622705" y="2107082"/>
            <a:ext cx="354584" cy="276999"/>
          </a:xfrm>
          <a:prstGeom prst="rect">
            <a:avLst/>
          </a:prstGeom>
          <a:noFill/>
        </p:spPr>
        <p:txBody>
          <a:bodyPr wrap="none" rtlCol="0">
            <a:spAutoFit/>
          </a:bodyPr>
          <a:lstStyle/>
          <a:p>
            <a:r>
              <a:rPr lang="en-IN" sz="1200" dirty="0"/>
              <a:t>FN</a:t>
            </a:r>
          </a:p>
        </p:txBody>
      </p:sp>
      <p:sp>
        <p:nvSpPr>
          <p:cNvPr id="14" name="TextBox 13">
            <a:extLst>
              <a:ext uri="{FF2B5EF4-FFF2-40B4-BE49-F238E27FC236}">
                <a16:creationId xmlns:a16="http://schemas.microsoft.com/office/drawing/2014/main" id="{84EDB226-5C2C-4BBF-9854-75F7176EA311}"/>
              </a:ext>
            </a:extLst>
          </p:cNvPr>
          <p:cNvSpPr txBox="1"/>
          <p:nvPr/>
        </p:nvSpPr>
        <p:spPr>
          <a:xfrm>
            <a:off x="8010065" y="1259918"/>
            <a:ext cx="335348" cy="276999"/>
          </a:xfrm>
          <a:prstGeom prst="rect">
            <a:avLst/>
          </a:prstGeom>
          <a:noFill/>
        </p:spPr>
        <p:txBody>
          <a:bodyPr wrap="none" rtlCol="0">
            <a:spAutoFit/>
          </a:bodyPr>
          <a:lstStyle/>
          <a:p>
            <a:r>
              <a:rPr lang="en-IN" sz="1200" dirty="0"/>
              <a:t>FP</a:t>
            </a:r>
          </a:p>
        </p:txBody>
      </p:sp>
      <p:grpSp>
        <p:nvGrpSpPr>
          <p:cNvPr id="18" name="Group 17">
            <a:extLst>
              <a:ext uri="{FF2B5EF4-FFF2-40B4-BE49-F238E27FC236}">
                <a16:creationId xmlns:a16="http://schemas.microsoft.com/office/drawing/2014/main" id="{D20150CC-B187-4B0F-86BF-0B723C32B345}"/>
              </a:ext>
            </a:extLst>
          </p:cNvPr>
          <p:cNvGrpSpPr/>
          <p:nvPr/>
        </p:nvGrpSpPr>
        <p:grpSpPr>
          <a:xfrm>
            <a:off x="3950105" y="3009641"/>
            <a:ext cx="890244" cy="671285"/>
            <a:chOff x="3429000" y="4993324"/>
            <a:chExt cx="890244" cy="671285"/>
          </a:xfrm>
        </p:grpSpPr>
        <p:sp>
          <p:nvSpPr>
            <p:cNvPr id="8" name="TextBox 7">
              <a:extLst>
                <a:ext uri="{FF2B5EF4-FFF2-40B4-BE49-F238E27FC236}">
                  <a16:creationId xmlns:a16="http://schemas.microsoft.com/office/drawing/2014/main" id="{8824D724-9D78-4B7C-84EA-B52B7210CCF2}"/>
                </a:ext>
              </a:extLst>
            </p:cNvPr>
            <p:cNvSpPr txBox="1"/>
            <p:nvPr/>
          </p:nvSpPr>
          <p:spPr>
            <a:xfrm>
              <a:off x="3429000" y="4993324"/>
              <a:ext cx="784446" cy="276999"/>
            </a:xfrm>
            <a:prstGeom prst="rect">
              <a:avLst/>
            </a:prstGeom>
            <a:noFill/>
          </p:spPr>
          <p:txBody>
            <a:bodyPr wrap="none" rtlCol="0">
              <a:spAutoFit/>
            </a:bodyPr>
            <a:lstStyle/>
            <a:p>
              <a:r>
                <a:rPr lang="en-IN" sz="1200" dirty="0"/>
                <a:t>1 Positive</a:t>
              </a:r>
            </a:p>
          </p:txBody>
        </p:sp>
        <p:sp>
          <p:nvSpPr>
            <p:cNvPr id="15" name="TextBox 14">
              <a:extLst>
                <a:ext uri="{FF2B5EF4-FFF2-40B4-BE49-F238E27FC236}">
                  <a16:creationId xmlns:a16="http://schemas.microsoft.com/office/drawing/2014/main" id="{0227E8A1-4F90-4F27-B898-40FD61E9ECE0}"/>
                </a:ext>
              </a:extLst>
            </p:cNvPr>
            <p:cNvSpPr txBox="1"/>
            <p:nvPr/>
          </p:nvSpPr>
          <p:spPr>
            <a:xfrm>
              <a:off x="3429000" y="5202944"/>
              <a:ext cx="890244" cy="461665"/>
            </a:xfrm>
            <a:prstGeom prst="rect">
              <a:avLst/>
            </a:prstGeom>
            <a:noFill/>
          </p:spPr>
          <p:txBody>
            <a:bodyPr wrap="none" rtlCol="0">
              <a:spAutoFit/>
            </a:bodyPr>
            <a:lstStyle/>
            <a:p>
              <a:r>
                <a:rPr lang="en-IN" sz="1200" dirty="0"/>
                <a:t>0 F Positive</a:t>
              </a:r>
            </a:p>
            <a:p>
              <a:r>
                <a:rPr lang="en-IN" sz="1200" dirty="0"/>
                <a:t>1 T Positive</a:t>
              </a:r>
            </a:p>
          </p:txBody>
        </p:sp>
      </p:grpSp>
      <p:grpSp>
        <p:nvGrpSpPr>
          <p:cNvPr id="19" name="Group 18">
            <a:extLst>
              <a:ext uri="{FF2B5EF4-FFF2-40B4-BE49-F238E27FC236}">
                <a16:creationId xmlns:a16="http://schemas.microsoft.com/office/drawing/2014/main" id="{A47C58D9-1341-4FEC-8D12-974E5AF0EB14}"/>
              </a:ext>
            </a:extLst>
          </p:cNvPr>
          <p:cNvGrpSpPr/>
          <p:nvPr/>
        </p:nvGrpSpPr>
        <p:grpSpPr>
          <a:xfrm>
            <a:off x="563407" y="3041209"/>
            <a:ext cx="962294" cy="699050"/>
            <a:chOff x="762000" y="4983163"/>
            <a:chExt cx="962294" cy="699050"/>
          </a:xfrm>
        </p:grpSpPr>
        <p:sp>
          <p:nvSpPr>
            <p:cNvPr id="7" name="TextBox 6">
              <a:extLst>
                <a:ext uri="{FF2B5EF4-FFF2-40B4-BE49-F238E27FC236}">
                  <a16:creationId xmlns:a16="http://schemas.microsoft.com/office/drawing/2014/main" id="{4AB520CD-3669-4639-B70E-73C40C9DBA83}"/>
                </a:ext>
              </a:extLst>
            </p:cNvPr>
            <p:cNvSpPr txBox="1"/>
            <p:nvPr/>
          </p:nvSpPr>
          <p:spPr>
            <a:xfrm>
              <a:off x="762000" y="4983163"/>
              <a:ext cx="847348" cy="276999"/>
            </a:xfrm>
            <a:prstGeom prst="rect">
              <a:avLst/>
            </a:prstGeom>
            <a:noFill/>
          </p:spPr>
          <p:txBody>
            <a:bodyPr wrap="none" rtlCol="0">
              <a:spAutoFit/>
            </a:bodyPr>
            <a:lstStyle/>
            <a:p>
              <a:r>
                <a:rPr lang="en-IN" sz="1200" dirty="0"/>
                <a:t>9 Negative</a:t>
              </a:r>
            </a:p>
          </p:txBody>
        </p:sp>
        <p:sp>
          <p:nvSpPr>
            <p:cNvPr id="16" name="TextBox 15">
              <a:extLst>
                <a:ext uri="{FF2B5EF4-FFF2-40B4-BE49-F238E27FC236}">
                  <a16:creationId xmlns:a16="http://schemas.microsoft.com/office/drawing/2014/main" id="{2FCCACDB-04C1-48C4-944E-09E234888027}"/>
                </a:ext>
              </a:extLst>
            </p:cNvPr>
            <p:cNvSpPr txBox="1"/>
            <p:nvPr/>
          </p:nvSpPr>
          <p:spPr>
            <a:xfrm>
              <a:off x="771148" y="5220548"/>
              <a:ext cx="953146" cy="461665"/>
            </a:xfrm>
            <a:prstGeom prst="rect">
              <a:avLst/>
            </a:prstGeom>
            <a:noFill/>
          </p:spPr>
          <p:txBody>
            <a:bodyPr wrap="none" rtlCol="0">
              <a:spAutoFit/>
            </a:bodyPr>
            <a:lstStyle/>
            <a:p>
              <a:r>
                <a:rPr lang="en-IN" sz="1200" dirty="0"/>
                <a:t>8 F Negative</a:t>
              </a:r>
            </a:p>
            <a:p>
              <a:r>
                <a:rPr lang="en-IN" sz="1200" dirty="0"/>
                <a:t>1 T Negative</a:t>
              </a:r>
            </a:p>
          </p:txBody>
        </p:sp>
      </p:grpSp>
      <p:sp>
        <p:nvSpPr>
          <p:cNvPr id="17" name="TextBox 16">
            <a:extLst>
              <a:ext uri="{FF2B5EF4-FFF2-40B4-BE49-F238E27FC236}">
                <a16:creationId xmlns:a16="http://schemas.microsoft.com/office/drawing/2014/main" id="{FCA1E449-BE9A-4D5A-89A1-2A633E87120F}"/>
              </a:ext>
            </a:extLst>
          </p:cNvPr>
          <p:cNvSpPr txBox="1"/>
          <p:nvPr/>
        </p:nvSpPr>
        <p:spPr>
          <a:xfrm>
            <a:off x="76200" y="5054446"/>
            <a:ext cx="8839200" cy="923330"/>
          </a:xfrm>
          <a:prstGeom prst="rect">
            <a:avLst/>
          </a:prstGeom>
          <a:noFill/>
        </p:spPr>
        <p:txBody>
          <a:bodyPr wrap="square" rtlCol="0">
            <a:spAutoFit/>
          </a:bodyPr>
          <a:lstStyle/>
          <a:p>
            <a:r>
              <a:rPr lang="en-US" dirty="0"/>
              <a:t>This can be a useful classifier — If it predicts that an example is positive, you can trust it — it is positive. However, if it predicts it is negative, you can’t trust it, the chances are that it is still positive.</a:t>
            </a:r>
            <a:endParaRPr lang="en-IN" dirty="0"/>
          </a:p>
        </p:txBody>
      </p:sp>
      <p:sp>
        <p:nvSpPr>
          <p:cNvPr id="3" name="Rectangle 2">
            <a:extLst>
              <a:ext uri="{FF2B5EF4-FFF2-40B4-BE49-F238E27FC236}">
                <a16:creationId xmlns:a16="http://schemas.microsoft.com/office/drawing/2014/main" id="{79D63FA0-C469-4D21-9244-24A99BE3936B}"/>
              </a:ext>
            </a:extLst>
          </p:cNvPr>
          <p:cNvSpPr/>
          <p:nvPr/>
        </p:nvSpPr>
        <p:spPr>
          <a:xfrm>
            <a:off x="354199" y="1645417"/>
            <a:ext cx="1797272" cy="646331"/>
          </a:xfrm>
          <a:prstGeom prst="rect">
            <a:avLst/>
          </a:prstGeom>
        </p:spPr>
        <p:txBody>
          <a:bodyPr wrap="square">
            <a:spAutoFit/>
          </a:bodyPr>
          <a:lstStyle/>
          <a:p>
            <a:r>
              <a:rPr lang="en-US" sz="1200" dirty="0">
                <a:latin typeface="medium-content-serif-font"/>
              </a:rPr>
              <a:t>positive example as “person that has a disease”</a:t>
            </a:r>
            <a:endParaRPr lang="en-IN" sz="1200" dirty="0"/>
          </a:p>
        </p:txBody>
      </p:sp>
    </p:spTree>
    <p:extLst>
      <p:ext uri="{BB962C8B-B14F-4D97-AF65-F5344CB8AC3E}">
        <p14:creationId xmlns:p14="http://schemas.microsoft.com/office/powerpoint/2010/main" val="2079803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21">
            <a:extLst>
              <a:ext uri="{FF2B5EF4-FFF2-40B4-BE49-F238E27FC236}">
                <a16:creationId xmlns:a16="http://schemas.microsoft.com/office/drawing/2014/main" id="{BCE0395E-9CFC-4C32-982B-15744475DD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0003" y="427037"/>
            <a:ext cx="7274797" cy="4525963"/>
          </a:xfrm>
        </p:spPr>
      </p:pic>
      <p:sp>
        <p:nvSpPr>
          <p:cNvPr id="2" name="Title 1">
            <a:extLst>
              <a:ext uri="{FF2B5EF4-FFF2-40B4-BE49-F238E27FC236}">
                <a16:creationId xmlns:a16="http://schemas.microsoft.com/office/drawing/2014/main" id="{A4A509C8-4261-4C26-BF13-BA88426EBDC3}"/>
              </a:ext>
            </a:extLst>
          </p:cNvPr>
          <p:cNvSpPr>
            <a:spLocks noGrp="1"/>
          </p:cNvSpPr>
          <p:nvPr>
            <p:ph type="title"/>
          </p:nvPr>
        </p:nvSpPr>
        <p:spPr>
          <a:xfrm>
            <a:off x="381000" y="30480"/>
            <a:ext cx="8229600" cy="258762"/>
          </a:xfrm>
        </p:spPr>
        <p:txBody>
          <a:bodyPr>
            <a:noAutofit/>
          </a:bodyPr>
          <a:lstStyle/>
          <a:p>
            <a:r>
              <a:rPr lang="en-US" sz="2000" b="1" dirty="0"/>
              <a:t>Example 4 — Low Precision, Low Recall, and High Specificity</a:t>
            </a:r>
          </a:p>
        </p:txBody>
      </p:sp>
      <p:sp>
        <p:nvSpPr>
          <p:cNvPr id="6" name="TextBox 5">
            <a:extLst>
              <a:ext uri="{FF2B5EF4-FFF2-40B4-BE49-F238E27FC236}">
                <a16:creationId xmlns:a16="http://schemas.microsoft.com/office/drawing/2014/main" id="{62869FCA-8372-49B8-875D-0F182F299A00}"/>
              </a:ext>
            </a:extLst>
          </p:cNvPr>
          <p:cNvSpPr txBox="1"/>
          <p:nvPr/>
        </p:nvSpPr>
        <p:spPr>
          <a:xfrm>
            <a:off x="762000" y="685800"/>
            <a:ext cx="1263872" cy="369332"/>
          </a:xfrm>
          <a:prstGeom prst="rect">
            <a:avLst/>
          </a:prstGeom>
          <a:noFill/>
        </p:spPr>
        <p:txBody>
          <a:bodyPr wrap="none" rtlCol="0">
            <a:spAutoFit/>
          </a:bodyPr>
          <a:lstStyle/>
          <a:p>
            <a:r>
              <a:rPr lang="en-IN" dirty="0"/>
              <a:t>10 example</a:t>
            </a:r>
          </a:p>
        </p:txBody>
      </p:sp>
      <p:sp>
        <p:nvSpPr>
          <p:cNvPr id="9" name="TextBox 8">
            <a:extLst>
              <a:ext uri="{FF2B5EF4-FFF2-40B4-BE49-F238E27FC236}">
                <a16:creationId xmlns:a16="http://schemas.microsoft.com/office/drawing/2014/main" id="{92E99C68-A8C7-475D-96C1-FF65E909CC7D}"/>
              </a:ext>
            </a:extLst>
          </p:cNvPr>
          <p:cNvSpPr txBox="1"/>
          <p:nvPr/>
        </p:nvSpPr>
        <p:spPr>
          <a:xfrm>
            <a:off x="460314" y="1141253"/>
            <a:ext cx="263214" cy="276999"/>
          </a:xfrm>
          <a:prstGeom prst="rect">
            <a:avLst/>
          </a:prstGeom>
          <a:noFill/>
        </p:spPr>
        <p:txBody>
          <a:bodyPr wrap="none" rtlCol="0">
            <a:spAutoFit/>
          </a:bodyPr>
          <a:lstStyle/>
          <a:p>
            <a:r>
              <a:rPr lang="en-IN" sz="1200" dirty="0"/>
              <a:t>1</a:t>
            </a:r>
          </a:p>
        </p:txBody>
      </p:sp>
      <p:sp>
        <p:nvSpPr>
          <p:cNvPr id="10" name="TextBox 9">
            <a:extLst>
              <a:ext uri="{FF2B5EF4-FFF2-40B4-BE49-F238E27FC236}">
                <a16:creationId xmlns:a16="http://schemas.microsoft.com/office/drawing/2014/main" id="{816F6EBC-4947-4E51-862C-1CE5AE71F3FA}"/>
              </a:ext>
            </a:extLst>
          </p:cNvPr>
          <p:cNvSpPr txBox="1"/>
          <p:nvPr/>
        </p:nvSpPr>
        <p:spPr>
          <a:xfrm>
            <a:off x="457200" y="1320878"/>
            <a:ext cx="263214" cy="276999"/>
          </a:xfrm>
          <a:prstGeom prst="rect">
            <a:avLst/>
          </a:prstGeom>
          <a:noFill/>
        </p:spPr>
        <p:txBody>
          <a:bodyPr wrap="none" rtlCol="0">
            <a:spAutoFit/>
          </a:bodyPr>
          <a:lstStyle/>
          <a:p>
            <a:r>
              <a:rPr lang="en-IN" sz="1200" dirty="0"/>
              <a:t>9</a:t>
            </a:r>
          </a:p>
        </p:txBody>
      </p:sp>
      <p:sp>
        <p:nvSpPr>
          <p:cNvPr id="11" name="TextBox 10">
            <a:extLst>
              <a:ext uri="{FF2B5EF4-FFF2-40B4-BE49-F238E27FC236}">
                <a16:creationId xmlns:a16="http://schemas.microsoft.com/office/drawing/2014/main" id="{9E8F5B48-2454-40FB-A91A-B7742AAB1322}"/>
              </a:ext>
            </a:extLst>
          </p:cNvPr>
          <p:cNvSpPr txBox="1"/>
          <p:nvPr/>
        </p:nvSpPr>
        <p:spPr>
          <a:xfrm>
            <a:off x="6477000" y="1300636"/>
            <a:ext cx="340158" cy="276999"/>
          </a:xfrm>
          <a:prstGeom prst="rect">
            <a:avLst/>
          </a:prstGeom>
          <a:noFill/>
        </p:spPr>
        <p:txBody>
          <a:bodyPr wrap="none" rtlCol="0">
            <a:spAutoFit/>
          </a:bodyPr>
          <a:lstStyle/>
          <a:p>
            <a:r>
              <a:rPr lang="en-IN" sz="1200" dirty="0"/>
              <a:t>TP</a:t>
            </a:r>
          </a:p>
        </p:txBody>
      </p:sp>
      <p:sp>
        <p:nvSpPr>
          <p:cNvPr id="12" name="TextBox 11">
            <a:extLst>
              <a:ext uri="{FF2B5EF4-FFF2-40B4-BE49-F238E27FC236}">
                <a16:creationId xmlns:a16="http://schemas.microsoft.com/office/drawing/2014/main" id="{7156206C-1488-43D4-9C3C-D3C80EBD6ADF}"/>
              </a:ext>
            </a:extLst>
          </p:cNvPr>
          <p:cNvSpPr txBox="1"/>
          <p:nvPr/>
        </p:nvSpPr>
        <p:spPr>
          <a:xfrm>
            <a:off x="7369015" y="2107082"/>
            <a:ext cx="359394" cy="276999"/>
          </a:xfrm>
          <a:prstGeom prst="rect">
            <a:avLst/>
          </a:prstGeom>
          <a:noFill/>
        </p:spPr>
        <p:txBody>
          <a:bodyPr wrap="none" rtlCol="0">
            <a:spAutoFit/>
          </a:bodyPr>
          <a:lstStyle/>
          <a:p>
            <a:r>
              <a:rPr lang="en-IN" sz="1200" dirty="0"/>
              <a:t>TN</a:t>
            </a:r>
          </a:p>
        </p:txBody>
      </p:sp>
      <p:sp>
        <p:nvSpPr>
          <p:cNvPr id="13" name="TextBox 12">
            <a:extLst>
              <a:ext uri="{FF2B5EF4-FFF2-40B4-BE49-F238E27FC236}">
                <a16:creationId xmlns:a16="http://schemas.microsoft.com/office/drawing/2014/main" id="{E966F444-9D0E-4CF7-89D4-E529D87899C7}"/>
              </a:ext>
            </a:extLst>
          </p:cNvPr>
          <p:cNvSpPr txBox="1"/>
          <p:nvPr/>
        </p:nvSpPr>
        <p:spPr>
          <a:xfrm>
            <a:off x="6622705" y="2107082"/>
            <a:ext cx="354584" cy="276999"/>
          </a:xfrm>
          <a:prstGeom prst="rect">
            <a:avLst/>
          </a:prstGeom>
          <a:noFill/>
        </p:spPr>
        <p:txBody>
          <a:bodyPr wrap="none" rtlCol="0">
            <a:spAutoFit/>
          </a:bodyPr>
          <a:lstStyle/>
          <a:p>
            <a:r>
              <a:rPr lang="en-IN" sz="1200" dirty="0"/>
              <a:t>FN</a:t>
            </a:r>
          </a:p>
        </p:txBody>
      </p:sp>
      <p:sp>
        <p:nvSpPr>
          <p:cNvPr id="14" name="TextBox 13">
            <a:extLst>
              <a:ext uri="{FF2B5EF4-FFF2-40B4-BE49-F238E27FC236}">
                <a16:creationId xmlns:a16="http://schemas.microsoft.com/office/drawing/2014/main" id="{84EDB226-5C2C-4BBF-9854-75F7176EA311}"/>
              </a:ext>
            </a:extLst>
          </p:cNvPr>
          <p:cNvSpPr txBox="1"/>
          <p:nvPr/>
        </p:nvSpPr>
        <p:spPr>
          <a:xfrm>
            <a:off x="8010065" y="1259918"/>
            <a:ext cx="335348" cy="276999"/>
          </a:xfrm>
          <a:prstGeom prst="rect">
            <a:avLst/>
          </a:prstGeom>
          <a:noFill/>
        </p:spPr>
        <p:txBody>
          <a:bodyPr wrap="none" rtlCol="0">
            <a:spAutoFit/>
          </a:bodyPr>
          <a:lstStyle/>
          <a:p>
            <a:r>
              <a:rPr lang="en-IN" sz="1200" dirty="0"/>
              <a:t>FP</a:t>
            </a:r>
          </a:p>
        </p:txBody>
      </p:sp>
      <p:grpSp>
        <p:nvGrpSpPr>
          <p:cNvPr id="18" name="Group 17">
            <a:extLst>
              <a:ext uri="{FF2B5EF4-FFF2-40B4-BE49-F238E27FC236}">
                <a16:creationId xmlns:a16="http://schemas.microsoft.com/office/drawing/2014/main" id="{D20150CC-B187-4B0F-86BF-0B723C32B345}"/>
              </a:ext>
            </a:extLst>
          </p:cNvPr>
          <p:cNvGrpSpPr/>
          <p:nvPr/>
        </p:nvGrpSpPr>
        <p:grpSpPr>
          <a:xfrm>
            <a:off x="3950105" y="3009641"/>
            <a:ext cx="890244" cy="671285"/>
            <a:chOff x="3429000" y="4993324"/>
            <a:chExt cx="890244" cy="671285"/>
          </a:xfrm>
        </p:grpSpPr>
        <p:sp>
          <p:nvSpPr>
            <p:cNvPr id="8" name="TextBox 7">
              <a:extLst>
                <a:ext uri="{FF2B5EF4-FFF2-40B4-BE49-F238E27FC236}">
                  <a16:creationId xmlns:a16="http://schemas.microsoft.com/office/drawing/2014/main" id="{8824D724-9D78-4B7C-84EA-B52B7210CCF2}"/>
                </a:ext>
              </a:extLst>
            </p:cNvPr>
            <p:cNvSpPr txBox="1"/>
            <p:nvPr/>
          </p:nvSpPr>
          <p:spPr>
            <a:xfrm>
              <a:off x="3429000" y="4993324"/>
              <a:ext cx="784446" cy="276999"/>
            </a:xfrm>
            <a:prstGeom prst="rect">
              <a:avLst/>
            </a:prstGeom>
            <a:noFill/>
          </p:spPr>
          <p:txBody>
            <a:bodyPr wrap="none" rtlCol="0">
              <a:spAutoFit/>
            </a:bodyPr>
            <a:lstStyle/>
            <a:p>
              <a:r>
                <a:rPr lang="en-IN" sz="1200" dirty="0"/>
                <a:t>1 Positive</a:t>
              </a:r>
            </a:p>
          </p:txBody>
        </p:sp>
        <p:sp>
          <p:nvSpPr>
            <p:cNvPr id="15" name="TextBox 14">
              <a:extLst>
                <a:ext uri="{FF2B5EF4-FFF2-40B4-BE49-F238E27FC236}">
                  <a16:creationId xmlns:a16="http://schemas.microsoft.com/office/drawing/2014/main" id="{0227E8A1-4F90-4F27-B898-40FD61E9ECE0}"/>
                </a:ext>
              </a:extLst>
            </p:cNvPr>
            <p:cNvSpPr txBox="1"/>
            <p:nvPr/>
          </p:nvSpPr>
          <p:spPr>
            <a:xfrm>
              <a:off x="3429000" y="5202944"/>
              <a:ext cx="890244" cy="461665"/>
            </a:xfrm>
            <a:prstGeom prst="rect">
              <a:avLst/>
            </a:prstGeom>
            <a:noFill/>
          </p:spPr>
          <p:txBody>
            <a:bodyPr wrap="none" rtlCol="0">
              <a:spAutoFit/>
            </a:bodyPr>
            <a:lstStyle/>
            <a:p>
              <a:r>
                <a:rPr lang="en-IN" sz="1200" dirty="0"/>
                <a:t>1 F Positive</a:t>
              </a:r>
            </a:p>
            <a:p>
              <a:r>
                <a:rPr lang="en-IN" sz="1200" dirty="0"/>
                <a:t>0 T Positive</a:t>
              </a:r>
            </a:p>
          </p:txBody>
        </p:sp>
      </p:grpSp>
      <p:grpSp>
        <p:nvGrpSpPr>
          <p:cNvPr id="19" name="Group 18">
            <a:extLst>
              <a:ext uri="{FF2B5EF4-FFF2-40B4-BE49-F238E27FC236}">
                <a16:creationId xmlns:a16="http://schemas.microsoft.com/office/drawing/2014/main" id="{A47C58D9-1341-4FEC-8D12-974E5AF0EB14}"/>
              </a:ext>
            </a:extLst>
          </p:cNvPr>
          <p:cNvGrpSpPr/>
          <p:nvPr/>
        </p:nvGrpSpPr>
        <p:grpSpPr>
          <a:xfrm>
            <a:off x="563407" y="3041209"/>
            <a:ext cx="962294" cy="699050"/>
            <a:chOff x="762000" y="4983163"/>
            <a:chExt cx="962294" cy="699050"/>
          </a:xfrm>
        </p:grpSpPr>
        <p:sp>
          <p:nvSpPr>
            <p:cNvPr id="7" name="TextBox 6">
              <a:extLst>
                <a:ext uri="{FF2B5EF4-FFF2-40B4-BE49-F238E27FC236}">
                  <a16:creationId xmlns:a16="http://schemas.microsoft.com/office/drawing/2014/main" id="{4AB520CD-3669-4639-B70E-73C40C9DBA83}"/>
                </a:ext>
              </a:extLst>
            </p:cNvPr>
            <p:cNvSpPr txBox="1"/>
            <p:nvPr/>
          </p:nvSpPr>
          <p:spPr>
            <a:xfrm>
              <a:off x="762000" y="4983163"/>
              <a:ext cx="847348" cy="276999"/>
            </a:xfrm>
            <a:prstGeom prst="rect">
              <a:avLst/>
            </a:prstGeom>
            <a:noFill/>
          </p:spPr>
          <p:txBody>
            <a:bodyPr wrap="none" rtlCol="0">
              <a:spAutoFit/>
            </a:bodyPr>
            <a:lstStyle/>
            <a:p>
              <a:r>
                <a:rPr lang="en-IN" sz="1200" dirty="0"/>
                <a:t>9 Negative</a:t>
              </a:r>
            </a:p>
          </p:txBody>
        </p:sp>
        <p:sp>
          <p:nvSpPr>
            <p:cNvPr id="16" name="TextBox 15">
              <a:extLst>
                <a:ext uri="{FF2B5EF4-FFF2-40B4-BE49-F238E27FC236}">
                  <a16:creationId xmlns:a16="http://schemas.microsoft.com/office/drawing/2014/main" id="{2FCCACDB-04C1-48C4-944E-09E234888027}"/>
                </a:ext>
              </a:extLst>
            </p:cNvPr>
            <p:cNvSpPr txBox="1"/>
            <p:nvPr/>
          </p:nvSpPr>
          <p:spPr>
            <a:xfrm>
              <a:off x="771148" y="5220548"/>
              <a:ext cx="953146" cy="461665"/>
            </a:xfrm>
            <a:prstGeom prst="rect">
              <a:avLst/>
            </a:prstGeom>
            <a:noFill/>
          </p:spPr>
          <p:txBody>
            <a:bodyPr wrap="none" rtlCol="0">
              <a:spAutoFit/>
            </a:bodyPr>
            <a:lstStyle/>
            <a:p>
              <a:r>
                <a:rPr lang="en-IN" sz="1200" dirty="0"/>
                <a:t>1 F Negative</a:t>
              </a:r>
            </a:p>
            <a:p>
              <a:r>
                <a:rPr lang="en-IN" sz="1200" dirty="0"/>
                <a:t>8 T Negative</a:t>
              </a:r>
            </a:p>
          </p:txBody>
        </p:sp>
      </p:grpSp>
      <p:sp>
        <p:nvSpPr>
          <p:cNvPr id="17" name="TextBox 16">
            <a:extLst>
              <a:ext uri="{FF2B5EF4-FFF2-40B4-BE49-F238E27FC236}">
                <a16:creationId xmlns:a16="http://schemas.microsoft.com/office/drawing/2014/main" id="{FCA1E449-BE9A-4D5A-89A1-2A633E87120F}"/>
              </a:ext>
            </a:extLst>
          </p:cNvPr>
          <p:cNvSpPr txBox="1"/>
          <p:nvPr/>
        </p:nvSpPr>
        <p:spPr>
          <a:xfrm>
            <a:off x="76200" y="5054446"/>
            <a:ext cx="8839200" cy="646331"/>
          </a:xfrm>
          <a:prstGeom prst="rect">
            <a:avLst/>
          </a:prstGeom>
          <a:noFill/>
        </p:spPr>
        <p:txBody>
          <a:bodyPr wrap="square" rtlCol="0">
            <a:spAutoFit/>
          </a:bodyPr>
          <a:lstStyle/>
          <a:p>
            <a:r>
              <a:rPr lang="en-US" dirty="0"/>
              <a:t>This classifier is really bad — It almost predicts all as negative, and when the prediction is positive — it is wrong. Actually using the opposite of what this classifier predicts is better.</a:t>
            </a:r>
            <a:endParaRPr lang="en-IN" dirty="0"/>
          </a:p>
        </p:txBody>
      </p:sp>
      <p:sp>
        <p:nvSpPr>
          <p:cNvPr id="3" name="Rectangle 2">
            <a:extLst>
              <a:ext uri="{FF2B5EF4-FFF2-40B4-BE49-F238E27FC236}">
                <a16:creationId xmlns:a16="http://schemas.microsoft.com/office/drawing/2014/main" id="{79D63FA0-C469-4D21-9244-24A99BE3936B}"/>
              </a:ext>
            </a:extLst>
          </p:cNvPr>
          <p:cNvSpPr/>
          <p:nvPr/>
        </p:nvSpPr>
        <p:spPr>
          <a:xfrm>
            <a:off x="354199" y="1645417"/>
            <a:ext cx="1797272" cy="646331"/>
          </a:xfrm>
          <a:prstGeom prst="rect">
            <a:avLst/>
          </a:prstGeom>
        </p:spPr>
        <p:txBody>
          <a:bodyPr wrap="square">
            <a:spAutoFit/>
          </a:bodyPr>
          <a:lstStyle/>
          <a:p>
            <a:r>
              <a:rPr lang="en-US" sz="1200" dirty="0">
                <a:latin typeface="medium-content-serif-font"/>
              </a:rPr>
              <a:t>positive example as “person that has a disease”</a:t>
            </a:r>
            <a:endParaRPr lang="en-IN" sz="1200" dirty="0"/>
          </a:p>
        </p:txBody>
      </p:sp>
    </p:spTree>
    <p:extLst>
      <p:ext uri="{BB962C8B-B14F-4D97-AF65-F5344CB8AC3E}">
        <p14:creationId xmlns:p14="http://schemas.microsoft.com/office/powerpoint/2010/main" val="2131045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79C077C-5A20-4D68-B287-BB6BEE4E8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00050"/>
            <a:ext cx="7162800" cy="4476750"/>
          </a:xfrm>
          <a:prstGeom prst="rect">
            <a:avLst/>
          </a:prstGeom>
        </p:spPr>
      </p:pic>
      <p:sp>
        <p:nvSpPr>
          <p:cNvPr id="2" name="Title 1">
            <a:extLst>
              <a:ext uri="{FF2B5EF4-FFF2-40B4-BE49-F238E27FC236}">
                <a16:creationId xmlns:a16="http://schemas.microsoft.com/office/drawing/2014/main" id="{A4A509C8-4261-4C26-BF13-BA88426EBDC3}"/>
              </a:ext>
            </a:extLst>
          </p:cNvPr>
          <p:cNvSpPr>
            <a:spLocks noGrp="1"/>
          </p:cNvSpPr>
          <p:nvPr>
            <p:ph type="title"/>
          </p:nvPr>
        </p:nvSpPr>
        <p:spPr>
          <a:xfrm>
            <a:off x="381000" y="30480"/>
            <a:ext cx="8229600" cy="258762"/>
          </a:xfrm>
        </p:spPr>
        <p:txBody>
          <a:bodyPr>
            <a:noAutofit/>
          </a:bodyPr>
          <a:lstStyle/>
          <a:p>
            <a:r>
              <a:rPr lang="en-US" sz="2000" b="1" dirty="0"/>
              <a:t>Example 5 — High Precision, Low Recall, and Low Specificity</a:t>
            </a:r>
          </a:p>
        </p:txBody>
      </p:sp>
      <p:sp>
        <p:nvSpPr>
          <p:cNvPr id="6" name="TextBox 5">
            <a:extLst>
              <a:ext uri="{FF2B5EF4-FFF2-40B4-BE49-F238E27FC236}">
                <a16:creationId xmlns:a16="http://schemas.microsoft.com/office/drawing/2014/main" id="{62869FCA-8372-49B8-875D-0F182F299A00}"/>
              </a:ext>
            </a:extLst>
          </p:cNvPr>
          <p:cNvSpPr txBox="1"/>
          <p:nvPr/>
        </p:nvSpPr>
        <p:spPr>
          <a:xfrm>
            <a:off x="762000" y="685800"/>
            <a:ext cx="1263872" cy="369332"/>
          </a:xfrm>
          <a:prstGeom prst="rect">
            <a:avLst/>
          </a:prstGeom>
          <a:noFill/>
        </p:spPr>
        <p:txBody>
          <a:bodyPr wrap="none" rtlCol="0">
            <a:spAutoFit/>
          </a:bodyPr>
          <a:lstStyle/>
          <a:p>
            <a:r>
              <a:rPr lang="en-IN" dirty="0"/>
              <a:t>10 example</a:t>
            </a:r>
          </a:p>
        </p:txBody>
      </p:sp>
      <p:sp>
        <p:nvSpPr>
          <p:cNvPr id="9" name="TextBox 8">
            <a:extLst>
              <a:ext uri="{FF2B5EF4-FFF2-40B4-BE49-F238E27FC236}">
                <a16:creationId xmlns:a16="http://schemas.microsoft.com/office/drawing/2014/main" id="{92E99C68-A8C7-475D-96C1-FF65E909CC7D}"/>
              </a:ext>
            </a:extLst>
          </p:cNvPr>
          <p:cNvSpPr txBox="1"/>
          <p:nvPr/>
        </p:nvSpPr>
        <p:spPr>
          <a:xfrm>
            <a:off x="460314" y="1141253"/>
            <a:ext cx="263214" cy="276999"/>
          </a:xfrm>
          <a:prstGeom prst="rect">
            <a:avLst/>
          </a:prstGeom>
          <a:noFill/>
        </p:spPr>
        <p:txBody>
          <a:bodyPr wrap="none" rtlCol="0">
            <a:spAutoFit/>
          </a:bodyPr>
          <a:lstStyle/>
          <a:p>
            <a:r>
              <a:rPr lang="en-IN" sz="1200" dirty="0"/>
              <a:t>9</a:t>
            </a:r>
          </a:p>
        </p:txBody>
      </p:sp>
      <p:sp>
        <p:nvSpPr>
          <p:cNvPr id="10" name="TextBox 9">
            <a:extLst>
              <a:ext uri="{FF2B5EF4-FFF2-40B4-BE49-F238E27FC236}">
                <a16:creationId xmlns:a16="http://schemas.microsoft.com/office/drawing/2014/main" id="{816F6EBC-4947-4E51-862C-1CE5AE71F3FA}"/>
              </a:ext>
            </a:extLst>
          </p:cNvPr>
          <p:cNvSpPr txBox="1"/>
          <p:nvPr/>
        </p:nvSpPr>
        <p:spPr>
          <a:xfrm>
            <a:off x="457200" y="1320878"/>
            <a:ext cx="263214" cy="276999"/>
          </a:xfrm>
          <a:prstGeom prst="rect">
            <a:avLst/>
          </a:prstGeom>
          <a:noFill/>
        </p:spPr>
        <p:txBody>
          <a:bodyPr wrap="none" rtlCol="0">
            <a:spAutoFit/>
          </a:bodyPr>
          <a:lstStyle/>
          <a:p>
            <a:r>
              <a:rPr lang="en-IN" sz="1200" dirty="0"/>
              <a:t>1</a:t>
            </a:r>
          </a:p>
        </p:txBody>
      </p:sp>
      <p:sp>
        <p:nvSpPr>
          <p:cNvPr id="11" name="TextBox 10">
            <a:extLst>
              <a:ext uri="{FF2B5EF4-FFF2-40B4-BE49-F238E27FC236}">
                <a16:creationId xmlns:a16="http://schemas.microsoft.com/office/drawing/2014/main" id="{9E8F5B48-2454-40FB-A91A-B7742AAB1322}"/>
              </a:ext>
            </a:extLst>
          </p:cNvPr>
          <p:cNvSpPr txBox="1"/>
          <p:nvPr/>
        </p:nvSpPr>
        <p:spPr>
          <a:xfrm>
            <a:off x="6477000" y="1300636"/>
            <a:ext cx="340158" cy="276999"/>
          </a:xfrm>
          <a:prstGeom prst="rect">
            <a:avLst/>
          </a:prstGeom>
          <a:noFill/>
        </p:spPr>
        <p:txBody>
          <a:bodyPr wrap="none" rtlCol="0">
            <a:spAutoFit/>
          </a:bodyPr>
          <a:lstStyle/>
          <a:p>
            <a:r>
              <a:rPr lang="en-IN" sz="1200" dirty="0"/>
              <a:t>TP</a:t>
            </a:r>
          </a:p>
        </p:txBody>
      </p:sp>
      <p:sp>
        <p:nvSpPr>
          <p:cNvPr id="12" name="TextBox 11">
            <a:extLst>
              <a:ext uri="{FF2B5EF4-FFF2-40B4-BE49-F238E27FC236}">
                <a16:creationId xmlns:a16="http://schemas.microsoft.com/office/drawing/2014/main" id="{7156206C-1488-43D4-9C3C-D3C80EBD6ADF}"/>
              </a:ext>
            </a:extLst>
          </p:cNvPr>
          <p:cNvSpPr txBox="1"/>
          <p:nvPr/>
        </p:nvSpPr>
        <p:spPr>
          <a:xfrm>
            <a:off x="7369015" y="2107082"/>
            <a:ext cx="359394" cy="276999"/>
          </a:xfrm>
          <a:prstGeom prst="rect">
            <a:avLst/>
          </a:prstGeom>
          <a:noFill/>
        </p:spPr>
        <p:txBody>
          <a:bodyPr wrap="none" rtlCol="0">
            <a:spAutoFit/>
          </a:bodyPr>
          <a:lstStyle/>
          <a:p>
            <a:r>
              <a:rPr lang="en-IN" sz="1200" dirty="0"/>
              <a:t>TN</a:t>
            </a:r>
          </a:p>
        </p:txBody>
      </p:sp>
      <p:sp>
        <p:nvSpPr>
          <p:cNvPr id="13" name="TextBox 12">
            <a:extLst>
              <a:ext uri="{FF2B5EF4-FFF2-40B4-BE49-F238E27FC236}">
                <a16:creationId xmlns:a16="http://schemas.microsoft.com/office/drawing/2014/main" id="{E966F444-9D0E-4CF7-89D4-E529D87899C7}"/>
              </a:ext>
            </a:extLst>
          </p:cNvPr>
          <p:cNvSpPr txBox="1"/>
          <p:nvPr/>
        </p:nvSpPr>
        <p:spPr>
          <a:xfrm>
            <a:off x="6622705" y="2107082"/>
            <a:ext cx="354584" cy="276999"/>
          </a:xfrm>
          <a:prstGeom prst="rect">
            <a:avLst/>
          </a:prstGeom>
          <a:noFill/>
        </p:spPr>
        <p:txBody>
          <a:bodyPr wrap="none" rtlCol="0">
            <a:spAutoFit/>
          </a:bodyPr>
          <a:lstStyle/>
          <a:p>
            <a:r>
              <a:rPr lang="en-IN" sz="1200" dirty="0"/>
              <a:t>FN</a:t>
            </a:r>
          </a:p>
        </p:txBody>
      </p:sp>
      <p:sp>
        <p:nvSpPr>
          <p:cNvPr id="14" name="TextBox 13">
            <a:extLst>
              <a:ext uri="{FF2B5EF4-FFF2-40B4-BE49-F238E27FC236}">
                <a16:creationId xmlns:a16="http://schemas.microsoft.com/office/drawing/2014/main" id="{84EDB226-5C2C-4BBF-9854-75F7176EA311}"/>
              </a:ext>
            </a:extLst>
          </p:cNvPr>
          <p:cNvSpPr txBox="1"/>
          <p:nvPr/>
        </p:nvSpPr>
        <p:spPr>
          <a:xfrm>
            <a:off x="8010065" y="1259918"/>
            <a:ext cx="335348" cy="276999"/>
          </a:xfrm>
          <a:prstGeom prst="rect">
            <a:avLst/>
          </a:prstGeom>
          <a:noFill/>
        </p:spPr>
        <p:txBody>
          <a:bodyPr wrap="none" rtlCol="0">
            <a:spAutoFit/>
          </a:bodyPr>
          <a:lstStyle/>
          <a:p>
            <a:r>
              <a:rPr lang="en-IN" sz="1200" dirty="0"/>
              <a:t>FP</a:t>
            </a:r>
          </a:p>
        </p:txBody>
      </p:sp>
      <p:grpSp>
        <p:nvGrpSpPr>
          <p:cNvPr id="18" name="Group 17">
            <a:extLst>
              <a:ext uri="{FF2B5EF4-FFF2-40B4-BE49-F238E27FC236}">
                <a16:creationId xmlns:a16="http://schemas.microsoft.com/office/drawing/2014/main" id="{D20150CC-B187-4B0F-86BF-0B723C32B345}"/>
              </a:ext>
            </a:extLst>
          </p:cNvPr>
          <p:cNvGrpSpPr/>
          <p:nvPr/>
        </p:nvGrpSpPr>
        <p:grpSpPr>
          <a:xfrm>
            <a:off x="3950105" y="3009641"/>
            <a:ext cx="890244" cy="671285"/>
            <a:chOff x="3429000" y="4993324"/>
            <a:chExt cx="890244" cy="671285"/>
          </a:xfrm>
        </p:grpSpPr>
        <p:sp>
          <p:nvSpPr>
            <p:cNvPr id="8" name="TextBox 7">
              <a:extLst>
                <a:ext uri="{FF2B5EF4-FFF2-40B4-BE49-F238E27FC236}">
                  <a16:creationId xmlns:a16="http://schemas.microsoft.com/office/drawing/2014/main" id="{8824D724-9D78-4B7C-84EA-B52B7210CCF2}"/>
                </a:ext>
              </a:extLst>
            </p:cNvPr>
            <p:cNvSpPr txBox="1"/>
            <p:nvPr/>
          </p:nvSpPr>
          <p:spPr>
            <a:xfrm>
              <a:off x="3429000" y="4993324"/>
              <a:ext cx="784446" cy="276999"/>
            </a:xfrm>
            <a:prstGeom prst="rect">
              <a:avLst/>
            </a:prstGeom>
            <a:noFill/>
          </p:spPr>
          <p:txBody>
            <a:bodyPr wrap="none" rtlCol="0">
              <a:spAutoFit/>
            </a:bodyPr>
            <a:lstStyle/>
            <a:p>
              <a:r>
                <a:rPr lang="en-IN" sz="1200" dirty="0"/>
                <a:t>3 Positive</a:t>
              </a:r>
            </a:p>
          </p:txBody>
        </p:sp>
        <p:sp>
          <p:nvSpPr>
            <p:cNvPr id="15" name="TextBox 14">
              <a:extLst>
                <a:ext uri="{FF2B5EF4-FFF2-40B4-BE49-F238E27FC236}">
                  <a16:creationId xmlns:a16="http://schemas.microsoft.com/office/drawing/2014/main" id="{0227E8A1-4F90-4F27-B898-40FD61E9ECE0}"/>
                </a:ext>
              </a:extLst>
            </p:cNvPr>
            <p:cNvSpPr txBox="1"/>
            <p:nvPr/>
          </p:nvSpPr>
          <p:spPr>
            <a:xfrm>
              <a:off x="3429000" y="5202944"/>
              <a:ext cx="890244" cy="461665"/>
            </a:xfrm>
            <a:prstGeom prst="rect">
              <a:avLst/>
            </a:prstGeom>
            <a:noFill/>
          </p:spPr>
          <p:txBody>
            <a:bodyPr wrap="none" rtlCol="0">
              <a:spAutoFit/>
            </a:bodyPr>
            <a:lstStyle/>
            <a:p>
              <a:r>
                <a:rPr lang="en-IN" sz="1200" dirty="0"/>
                <a:t>1 F Positive</a:t>
              </a:r>
            </a:p>
            <a:p>
              <a:r>
                <a:rPr lang="en-IN" sz="1200" dirty="0"/>
                <a:t>2 T Positive</a:t>
              </a:r>
            </a:p>
          </p:txBody>
        </p:sp>
      </p:grpSp>
      <p:grpSp>
        <p:nvGrpSpPr>
          <p:cNvPr id="19" name="Group 18">
            <a:extLst>
              <a:ext uri="{FF2B5EF4-FFF2-40B4-BE49-F238E27FC236}">
                <a16:creationId xmlns:a16="http://schemas.microsoft.com/office/drawing/2014/main" id="{A47C58D9-1341-4FEC-8D12-974E5AF0EB14}"/>
              </a:ext>
            </a:extLst>
          </p:cNvPr>
          <p:cNvGrpSpPr/>
          <p:nvPr/>
        </p:nvGrpSpPr>
        <p:grpSpPr>
          <a:xfrm>
            <a:off x="563407" y="3041209"/>
            <a:ext cx="962294" cy="699050"/>
            <a:chOff x="762000" y="4983163"/>
            <a:chExt cx="962294" cy="699050"/>
          </a:xfrm>
        </p:grpSpPr>
        <p:sp>
          <p:nvSpPr>
            <p:cNvPr id="7" name="TextBox 6">
              <a:extLst>
                <a:ext uri="{FF2B5EF4-FFF2-40B4-BE49-F238E27FC236}">
                  <a16:creationId xmlns:a16="http://schemas.microsoft.com/office/drawing/2014/main" id="{4AB520CD-3669-4639-B70E-73C40C9DBA83}"/>
                </a:ext>
              </a:extLst>
            </p:cNvPr>
            <p:cNvSpPr txBox="1"/>
            <p:nvPr/>
          </p:nvSpPr>
          <p:spPr>
            <a:xfrm>
              <a:off x="762000" y="4983163"/>
              <a:ext cx="847348" cy="276999"/>
            </a:xfrm>
            <a:prstGeom prst="rect">
              <a:avLst/>
            </a:prstGeom>
            <a:noFill/>
          </p:spPr>
          <p:txBody>
            <a:bodyPr wrap="none" rtlCol="0">
              <a:spAutoFit/>
            </a:bodyPr>
            <a:lstStyle/>
            <a:p>
              <a:r>
                <a:rPr lang="en-IN" sz="1200" dirty="0"/>
                <a:t>7 Negative</a:t>
              </a:r>
            </a:p>
          </p:txBody>
        </p:sp>
        <p:sp>
          <p:nvSpPr>
            <p:cNvPr id="16" name="TextBox 15">
              <a:extLst>
                <a:ext uri="{FF2B5EF4-FFF2-40B4-BE49-F238E27FC236}">
                  <a16:creationId xmlns:a16="http://schemas.microsoft.com/office/drawing/2014/main" id="{2FCCACDB-04C1-48C4-944E-09E234888027}"/>
                </a:ext>
              </a:extLst>
            </p:cNvPr>
            <p:cNvSpPr txBox="1"/>
            <p:nvPr/>
          </p:nvSpPr>
          <p:spPr>
            <a:xfrm>
              <a:off x="771148" y="5220548"/>
              <a:ext cx="953146" cy="461665"/>
            </a:xfrm>
            <a:prstGeom prst="rect">
              <a:avLst/>
            </a:prstGeom>
            <a:noFill/>
          </p:spPr>
          <p:txBody>
            <a:bodyPr wrap="none" rtlCol="0">
              <a:spAutoFit/>
            </a:bodyPr>
            <a:lstStyle/>
            <a:p>
              <a:r>
                <a:rPr lang="en-IN" sz="1200" dirty="0"/>
                <a:t>7 F Negative</a:t>
              </a:r>
            </a:p>
            <a:p>
              <a:r>
                <a:rPr lang="en-IN" sz="1200" dirty="0"/>
                <a:t>0 T Negative</a:t>
              </a:r>
            </a:p>
          </p:txBody>
        </p:sp>
      </p:grpSp>
      <p:sp>
        <p:nvSpPr>
          <p:cNvPr id="17" name="TextBox 16">
            <a:extLst>
              <a:ext uri="{FF2B5EF4-FFF2-40B4-BE49-F238E27FC236}">
                <a16:creationId xmlns:a16="http://schemas.microsoft.com/office/drawing/2014/main" id="{FCA1E449-BE9A-4D5A-89A1-2A633E87120F}"/>
              </a:ext>
            </a:extLst>
          </p:cNvPr>
          <p:cNvSpPr txBox="1"/>
          <p:nvPr/>
        </p:nvSpPr>
        <p:spPr>
          <a:xfrm>
            <a:off x="76200" y="5054446"/>
            <a:ext cx="8839200" cy="369332"/>
          </a:xfrm>
          <a:prstGeom prst="rect">
            <a:avLst/>
          </a:prstGeom>
          <a:noFill/>
        </p:spPr>
        <p:txBody>
          <a:bodyPr wrap="square" rtlCol="0">
            <a:spAutoFit/>
          </a:bodyPr>
          <a:lstStyle/>
          <a:p>
            <a:r>
              <a:rPr lang="en-US" dirty="0"/>
              <a:t>Doing the opposite of what this classifier predicts should work better here.</a:t>
            </a:r>
            <a:endParaRPr lang="en-IN" dirty="0"/>
          </a:p>
        </p:txBody>
      </p:sp>
      <p:sp>
        <p:nvSpPr>
          <p:cNvPr id="3" name="Rectangle 2">
            <a:extLst>
              <a:ext uri="{FF2B5EF4-FFF2-40B4-BE49-F238E27FC236}">
                <a16:creationId xmlns:a16="http://schemas.microsoft.com/office/drawing/2014/main" id="{79D63FA0-C469-4D21-9244-24A99BE3936B}"/>
              </a:ext>
            </a:extLst>
          </p:cNvPr>
          <p:cNvSpPr/>
          <p:nvPr/>
        </p:nvSpPr>
        <p:spPr>
          <a:xfrm>
            <a:off x="354199" y="1645417"/>
            <a:ext cx="1797272" cy="646331"/>
          </a:xfrm>
          <a:prstGeom prst="rect">
            <a:avLst/>
          </a:prstGeom>
        </p:spPr>
        <p:txBody>
          <a:bodyPr wrap="square">
            <a:spAutoFit/>
          </a:bodyPr>
          <a:lstStyle/>
          <a:p>
            <a:r>
              <a:rPr lang="en-US" sz="1200" dirty="0">
                <a:latin typeface="medium-content-serif-font"/>
              </a:rPr>
              <a:t>positive example as “person that has a disease”</a:t>
            </a:r>
            <a:endParaRPr lang="en-IN" sz="1200" dirty="0"/>
          </a:p>
        </p:txBody>
      </p:sp>
    </p:spTree>
    <p:extLst>
      <p:ext uri="{BB962C8B-B14F-4D97-AF65-F5344CB8AC3E}">
        <p14:creationId xmlns:p14="http://schemas.microsoft.com/office/powerpoint/2010/main" val="17799768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978648DC-9EB1-4F89-937E-751B2E5E43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6203" y="381000"/>
            <a:ext cx="7274797" cy="4525963"/>
          </a:xfrm>
        </p:spPr>
      </p:pic>
      <p:sp>
        <p:nvSpPr>
          <p:cNvPr id="2" name="Title 1">
            <a:extLst>
              <a:ext uri="{FF2B5EF4-FFF2-40B4-BE49-F238E27FC236}">
                <a16:creationId xmlns:a16="http://schemas.microsoft.com/office/drawing/2014/main" id="{A4A509C8-4261-4C26-BF13-BA88426EBDC3}"/>
              </a:ext>
            </a:extLst>
          </p:cNvPr>
          <p:cNvSpPr>
            <a:spLocks noGrp="1"/>
          </p:cNvSpPr>
          <p:nvPr>
            <p:ph type="title"/>
          </p:nvPr>
        </p:nvSpPr>
        <p:spPr>
          <a:xfrm>
            <a:off x="381000" y="30480"/>
            <a:ext cx="8229600" cy="258762"/>
          </a:xfrm>
        </p:spPr>
        <p:txBody>
          <a:bodyPr>
            <a:noAutofit/>
          </a:bodyPr>
          <a:lstStyle/>
          <a:p>
            <a:r>
              <a:rPr lang="en-US" sz="2000" b="1" dirty="0"/>
              <a:t>Example 6 — Low Precision, High Recall, and Low Specificity</a:t>
            </a:r>
          </a:p>
        </p:txBody>
      </p:sp>
      <p:sp>
        <p:nvSpPr>
          <p:cNvPr id="6" name="TextBox 5">
            <a:extLst>
              <a:ext uri="{FF2B5EF4-FFF2-40B4-BE49-F238E27FC236}">
                <a16:creationId xmlns:a16="http://schemas.microsoft.com/office/drawing/2014/main" id="{62869FCA-8372-49B8-875D-0F182F299A00}"/>
              </a:ext>
            </a:extLst>
          </p:cNvPr>
          <p:cNvSpPr txBox="1"/>
          <p:nvPr/>
        </p:nvSpPr>
        <p:spPr>
          <a:xfrm>
            <a:off x="762000" y="685800"/>
            <a:ext cx="1263872" cy="369332"/>
          </a:xfrm>
          <a:prstGeom prst="rect">
            <a:avLst/>
          </a:prstGeom>
          <a:noFill/>
        </p:spPr>
        <p:txBody>
          <a:bodyPr wrap="none" rtlCol="0">
            <a:spAutoFit/>
          </a:bodyPr>
          <a:lstStyle/>
          <a:p>
            <a:r>
              <a:rPr lang="en-IN" dirty="0"/>
              <a:t>10 example</a:t>
            </a:r>
          </a:p>
        </p:txBody>
      </p:sp>
      <p:sp>
        <p:nvSpPr>
          <p:cNvPr id="9" name="TextBox 8">
            <a:extLst>
              <a:ext uri="{FF2B5EF4-FFF2-40B4-BE49-F238E27FC236}">
                <a16:creationId xmlns:a16="http://schemas.microsoft.com/office/drawing/2014/main" id="{92E99C68-A8C7-475D-96C1-FF65E909CC7D}"/>
              </a:ext>
            </a:extLst>
          </p:cNvPr>
          <p:cNvSpPr txBox="1"/>
          <p:nvPr/>
        </p:nvSpPr>
        <p:spPr>
          <a:xfrm>
            <a:off x="460314" y="1141253"/>
            <a:ext cx="263214" cy="276999"/>
          </a:xfrm>
          <a:prstGeom prst="rect">
            <a:avLst/>
          </a:prstGeom>
          <a:noFill/>
        </p:spPr>
        <p:txBody>
          <a:bodyPr wrap="none" rtlCol="0">
            <a:spAutoFit/>
          </a:bodyPr>
          <a:lstStyle/>
          <a:p>
            <a:r>
              <a:rPr lang="en-IN" sz="1200" dirty="0"/>
              <a:t>1</a:t>
            </a:r>
          </a:p>
        </p:txBody>
      </p:sp>
      <p:sp>
        <p:nvSpPr>
          <p:cNvPr id="10" name="TextBox 9">
            <a:extLst>
              <a:ext uri="{FF2B5EF4-FFF2-40B4-BE49-F238E27FC236}">
                <a16:creationId xmlns:a16="http://schemas.microsoft.com/office/drawing/2014/main" id="{816F6EBC-4947-4E51-862C-1CE5AE71F3FA}"/>
              </a:ext>
            </a:extLst>
          </p:cNvPr>
          <p:cNvSpPr txBox="1"/>
          <p:nvPr/>
        </p:nvSpPr>
        <p:spPr>
          <a:xfrm>
            <a:off x="457200" y="1320878"/>
            <a:ext cx="263214" cy="276999"/>
          </a:xfrm>
          <a:prstGeom prst="rect">
            <a:avLst/>
          </a:prstGeom>
          <a:noFill/>
        </p:spPr>
        <p:txBody>
          <a:bodyPr wrap="none" rtlCol="0">
            <a:spAutoFit/>
          </a:bodyPr>
          <a:lstStyle/>
          <a:p>
            <a:r>
              <a:rPr lang="en-IN" sz="1200" dirty="0"/>
              <a:t>9</a:t>
            </a:r>
          </a:p>
        </p:txBody>
      </p:sp>
      <p:sp>
        <p:nvSpPr>
          <p:cNvPr id="11" name="TextBox 10">
            <a:extLst>
              <a:ext uri="{FF2B5EF4-FFF2-40B4-BE49-F238E27FC236}">
                <a16:creationId xmlns:a16="http://schemas.microsoft.com/office/drawing/2014/main" id="{9E8F5B48-2454-40FB-A91A-B7742AAB1322}"/>
              </a:ext>
            </a:extLst>
          </p:cNvPr>
          <p:cNvSpPr txBox="1"/>
          <p:nvPr/>
        </p:nvSpPr>
        <p:spPr>
          <a:xfrm>
            <a:off x="6477000" y="1300636"/>
            <a:ext cx="340158" cy="276999"/>
          </a:xfrm>
          <a:prstGeom prst="rect">
            <a:avLst/>
          </a:prstGeom>
          <a:noFill/>
        </p:spPr>
        <p:txBody>
          <a:bodyPr wrap="none" rtlCol="0">
            <a:spAutoFit/>
          </a:bodyPr>
          <a:lstStyle/>
          <a:p>
            <a:r>
              <a:rPr lang="en-IN" sz="1200" dirty="0"/>
              <a:t>TP</a:t>
            </a:r>
          </a:p>
        </p:txBody>
      </p:sp>
      <p:sp>
        <p:nvSpPr>
          <p:cNvPr id="12" name="TextBox 11">
            <a:extLst>
              <a:ext uri="{FF2B5EF4-FFF2-40B4-BE49-F238E27FC236}">
                <a16:creationId xmlns:a16="http://schemas.microsoft.com/office/drawing/2014/main" id="{7156206C-1488-43D4-9C3C-D3C80EBD6ADF}"/>
              </a:ext>
            </a:extLst>
          </p:cNvPr>
          <p:cNvSpPr txBox="1"/>
          <p:nvPr/>
        </p:nvSpPr>
        <p:spPr>
          <a:xfrm>
            <a:off x="7369015" y="2107082"/>
            <a:ext cx="359394" cy="276999"/>
          </a:xfrm>
          <a:prstGeom prst="rect">
            <a:avLst/>
          </a:prstGeom>
          <a:noFill/>
        </p:spPr>
        <p:txBody>
          <a:bodyPr wrap="none" rtlCol="0">
            <a:spAutoFit/>
          </a:bodyPr>
          <a:lstStyle/>
          <a:p>
            <a:r>
              <a:rPr lang="en-IN" sz="1200" dirty="0"/>
              <a:t>TN</a:t>
            </a:r>
          </a:p>
        </p:txBody>
      </p:sp>
      <p:sp>
        <p:nvSpPr>
          <p:cNvPr id="13" name="TextBox 12">
            <a:extLst>
              <a:ext uri="{FF2B5EF4-FFF2-40B4-BE49-F238E27FC236}">
                <a16:creationId xmlns:a16="http://schemas.microsoft.com/office/drawing/2014/main" id="{E966F444-9D0E-4CF7-89D4-E529D87899C7}"/>
              </a:ext>
            </a:extLst>
          </p:cNvPr>
          <p:cNvSpPr txBox="1"/>
          <p:nvPr/>
        </p:nvSpPr>
        <p:spPr>
          <a:xfrm>
            <a:off x="6622705" y="2107082"/>
            <a:ext cx="354584" cy="276999"/>
          </a:xfrm>
          <a:prstGeom prst="rect">
            <a:avLst/>
          </a:prstGeom>
          <a:noFill/>
        </p:spPr>
        <p:txBody>
          <a:bodyPr wrap="none" rtlCol="0">
            <a:spAutoFit/>
          </a:bodyPr>
          <a:lstStyle/>
          <a:p>
            <a:r>
              <a:rPr lang="en-IN" sz="1200" dirty="0"/>
              <a:t>FN</a:t>
            </a:r>
          </a:p>
        </p:txBody>
      </p:sp>
      <p:sp>
        <p:nvSpPr>
          <p:cNvPr id="14" name="TextBox 13">
            <a:extLst>
              <a:ext uri="{FF2B5EF4-FFF2-40B4-BE49-F238E27FC236}">
                <a16:creationId xmlns:a16="http://schemas.microsoft.com/office/drawing/2014/main" id="{84EDB226-5C2C-4BBF-9854-75F7176EA311}"/>
              </a:ext>
            </a:extLst>
          </p:cNvPr>
          <p:cNvSpPr txBox="1"/>
          <p:nvPr/>
        </p:nvSpPr>
        <p:spPr>
          <a:xfrm>
            <a:off x="8010065" y="1259918"/>
            <a:ext cx="335348" cy="276999"/>
          </a:xfrm>
          <a:prstGeom prst="rect">
            <a:avLst/>
          </a:prstGeom>
          <a:noFill/>
        </p:spPr>
        <p:txBody>
          <a:bodyPr wrap="none" rtlCol="0">
            <a:spAutoFit/>
          </a:bodyPr>
          <a:lstStyle/>
          <a:p>
            <a:r>
              <a:rPr lang="en-IN" sz="1200" dirty="0"/>
              <a:t>FP</a:t>
            </a:r>
          </a:p>
        </p:txBody>
      </p:sp>
      <p:grpSp>
        <p:nvGrpSpPr>
          <p:cNvPr id="18" name="Group 17">
            <a:extLst>
              <a:ext uri="{FF2B5EF4-FFF2-40B4-BE49-F238E27FC236}">
                <a16:creationId xmlns:a16="http://schemas.microsoft.com/office/drawing/2014/main" id="{D20150CC-B187-4B0F-86BF-0B723C32B345}"/>
              </a:ext>
            </a:extLst>
          </p:cNvPr>
          <p:cNvGrpSpPr/>
          <p:nvPr/>
        </p:nvGrpSpPr>
        <p:grpSpPr>
          <a:xfrm>
            <a:off x="3950105" y="3009641"/>
            <a:ext cx="890244" cy="671285"/>
            <a:chOff x="3429000" y="4993324"/>
            <a:chExt cx="890244" cy="671285"/>
          </a:xfrm>
        </p:grpSpPr>
        <p:sp>
          <p:nvSpPr>
            <p:cNvPr id="8" name="TextBox 7">
              <a:extLst>
                <a:ext uri="{FF2B5EF4-FFF2-40B4-BE49-F238E27FC236}">
                  <a16:creationId xmlns:a16="http://schemas.microsoft.com/office/drawing/2014/main" id="{8824D724-9D78-4B7C-84EA-B52B7210CCF2}"/>
                </a:ext>
              </a:extLst>
            </p:cNvPr>
            <p:cNvSpPr txBox="1"/>
            <p:nvPr/>
          </p:nvSpPr>
          <p:spPr>
            <a:xfrm>
              <a:off x="3429000" y="4993324"/>
              <a:ext cx="862993" cy="276999"/>
            </a:xfrm>
            <a:prstGeom prst="rect">
              <a:avLst/>
            </a:prstGeom>
            <a:noFill/>
          </p:spPr>
          <p:txBody>
            <a:bodyPr wrap="none" rtlCol="0">
              <a:spAutoFit/>
            </a:bodyPr>
            <a:lstStyle/>
            <a:p>
              <a:r>
                <a:rPr lang="en-IN" sz="1200" dirty="0"/>
                <a:t>10 Positive</a:t>
              </a:r>
            </a:p>
          </p:txBody>
        </p:sp>
        <p:sp>
          <p:nvSpPr>
            <p:cNvPr id="15" name="TextBox 14">
              <a:extLst>
                <a:ext uri="{FF2B5EF4-FFF2-40B4-BE49-F238E27FC236}">
                  <a16:creationId xmlns:a16="http://schemas.microsoft.com/office/drawing/2014/main" id="{0227E8A1-4F90-4F27-B898-40FD61E9ECE0}"/>
                </a:ext>
              </a:extLst>
            </p:cNvPr>
            <p:cNvSpPr txBox="1"/>
            <p:nvPr/>
          </p:nvSpPr>
          <p:spPr>
            <a:xfrm>
              <a:off x="3429000" y="5202944"/>
              <a:ext cx="890244" cy="461665"/>
            </a:xfrm>
            <a:prstGeom prst="rect">
              <a:avLst/>
            </a:prstGeom>
            <a:noFill/>
          </p:spPr>
          <p:txBody>
            <a:bodyPr wrap="none" rtlCol="0">
              <a:spAutoFit/>
            </a:bodyPr>
            <a:lstStyle/>
            <a:p>
              <a:r>
                <a:rPr lang="en-IN" sz="1200" dirty="0"/>
                <a:t>9 F Positive</a:t>
              </a:r>
            </a:p>
            <a:p>
              <a:r>
                <a:rPr lang="en-IN" sz="1200" dirty="0"/>
                <a:t>1 T Positive</a:t>
              </a:r>
            </a:p>
          </p:txBody>
        </p:sp>
      </p:grpSp>
      <p:grpSp>
        <p:nvGrpSpPr>
          <p:cNvPr id="19" name="Group 18">
            <a:extLst>
              <a:ext uri="{FF2B5EF4-FFF2-40B4-BE49-F238E27FC236}">
                <a16:creationId xmlns:a16="http://schemas.microsoft.com/office/drawing/2014/main" id="{A47C58D9-1341-4FEC-8D12-974E5AF0EB14}"/>
              </a:ext>
            </a:extLst>
          </p:cNvPr>
          <p:cNvGrpSpPr/>
          <p:nvPr/>
        </p:nvGrpSpPr>
        <p:grpSpPr>
          <a:xfrm>
            <a:off x="563407" y="3041209"/>
            <a:ext cx="962294" cy="699050"/>
            <a:chOff x="762000" y="4983163"/>
            <a:chExt cx="962294" cy="699050"/>
          </a:xfrm>
        </p:grpSpPr>
        <p:sp>
          <p:nvSpPr>
            <p:cNvPr id="7" name="TextBox 6">
              <a:extLst>
                <a:ext uri="{FF2B5EF4-FFF2-40B4-BE49-F238E27FC236}">
                  <a16:creationId xmlns:a16="http://schemas.microsoft.com/office/drawing/2014/main" id="{4AB520CD-3669-4639-B70E-73C40C9DBA83}"/>
                </a:ext>
              </a:extLst>
            </p:cNvPr>
            <p:cNvSpPr txBox="1"/>
            <p:nvPr/>
          </p:nvSpPr>
          <p:spPr>
            <a:xfrm>
              <a:off x="762000" y="4983163"/>
              <a:ext cx="847348" cy="276999"/>
            </a:xfrm>
            <a:prstGeom prst="rect">
              <a:avLst/>
            </a:prstGeom>
            <a:noFill/>
          </p:spPr>
          <p:txBody>
            <a:bodyPr wrap="none" rtlCol="0">
              <a:spAutoFit/>
            </a:bodyPr>
            <a:lstStyle/>
            <a:p>
              <a:r>
                <a:rPr lang="en-IN" sz="1200" dirty="0"/>
                <a:t>0 Negative</a:t>
              </a:r>
            </a:p>
          </p:txBody>
        </p:sp>
        <p:sp>
          <p:nvSpPr>
            <p:cNvPr id="16" name="TextBox 15">
              <a:extLst>
                <a:ext uri="{FF2B5EF4-FFF2-40B4-BE49-F238E27FC236}">
                  <a16:creationId xmlns:a16="http://schemas.microsoft.com/office/drawing/2014/main" id="{2FCCACDB-04C1-48C4-944E-09E234888027}"/>
                </a:ext>
              </a:extLst>
            </p:cNvPr>
            <p:cNvSpPr txBox="1"/>
            <p:nvPr/>
          </p:nvSpPr>
          <p:spPr>
            <a:xfrm>
              <a:off x="771148" y="5220548"/>
              <a:ext cx="953146" cy="461665"/>
            </a:xfrm>
            <a:prstGeom prst="rect">
              <a:avLst/>
            </a:prstGeom>
            <a:noFill/>
          </p:spPr>
          <p:txBody>
            <a:bodyPr wrap="none" rtlCol="0">
              <a:spAutoFit/>
            </a:bodyPr>
            <a:lstStyle/>
            <a:p>
              <a:r>
                <a:rPr lang="en-IN" sz="1200" dirty="0"/>
                <a:t>0 F Negative</a:t>
              </a:r>
            </a:p>
            <a:p>
              <a:r>
                <a:rPr lang="en-IN" sz="1200" dirty="0"/>
                <a:t>0 T Negative</a:t>
              </a:r>
            </a:p>
          </p:txBody>
        </p:sp>
      </p:grpSp>
      <p:sp>
        <p:nvSpPr>
          <p:cNvPr id="17" name="TextBox 16">
            <a:extLst>
              <a:ext uri="{FF2B5EF4-FFF2-40B4-BE49-F238E27FC236}">
                <a16:creationId xmlns:a16="http://schemas.microsoft.com/office/drawing/2014/main" id="{FCA1E449-BE9A-4D5A-89A1-2A633E87120F}"/>
              </a:ext>
            </a:extLst>
          </p:cNvPr>
          <p:cNvSpPr txBox="1"/>
          <p:nvPr/>
        </p:nvSpPr>
        <p:spPr>
          <a:xfrm>
            <a:off x="76200" y="5054446"/>
            <a:ext cx="8839200" cy="923330"/>
          </a:xfrm>
          <a:prstGeom prst="rect">
            <a:avLst/>
          </a:prstGeom>
          <a:noFill/>
        </p:spPr>
        <p:txBody>
          <a:bodyPr wrap="square" rtlCol="0">
            <a:spAutoFit/>
          </a:bodyPr>
          <a:lstStyle/>
          <a:p>
            <a:r>
              <a:rPr lang="en-US" dirty="0"/>
              <a:t>This classifier is probably useless — it predicts everything as positive. So, it can detect perfectly all the positive examples, of course (high recall), but you can’t get any information from using it.</a:t>
            </a:r>
            <a:endParaRPr lang="en-IN" dirty="0"/>
          </a:p>
        </p:txBody>
      </p:sp>
      <p:sp>
        <p:nvSpPr>
          <p:cNvPr id="3" name="Rectangle 2">
            <a:extLst>
              <a:ext uri="{FF2B5EF4-FFF2-40B4-BE49-F238E27FC236}">
                <a16:creationId xmlns:a16="http://schemas.microsoft.com/office/drawing/2014/main" id="{79D63FA0-C469-4D21-9244-24A99BE3936B}"/>
              </a:ext>
            </a:extLst>
          </p:cNvPr>
          <p:cNvSpPr/>
          <p:nvPr/>
        </p:nvSpPr>
        <p:spPr>
          <a:xfrm>
            <a:off x="354199" y="1645417"/>
            <a:ext cx="1797272" cy="646331"/>
          </a:xfrm>
          <a:prstGeom prst="rect">
            <a:avLst/>
          </a:prstGeom>
        </p:spPr>
        <p:txBody>
          <a:bodyPr wrap="square">
            <a:spAutoFit/>
          </a:bodyPr>
          <a:lstStyle/>
          <a:p>
            <a:r>
              <a:rPr lang="en-US" sz="1200" dirty="0">
                <a:latin typeface="medium-content-serif-font"/>
              </a:rPr>
              <a:t>positive example as “person that has a disease”</a:t>
            </a:r>
            <a:endParaRPr lang="en-IN" sz="1200" dirty="0"/>
          </a:p>
        </p:txBody>
      </p:sp>
    </p:spTree>
    <p:extLst>
      <p:ext uri="{BB962C8B-B14F-4D97-AF65-F5344CB8AC3E}">
        <p14:creationId xmlns:p14="http://schemas.microsoft.com/office/powerpoint/2010/main" val="13775889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DBE50D-569C-4BC2-974E-D7A3F2DF7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19" y="381000"/>
            <a:ext cx="7323572" cy="4572002"/>
          </a:xfrm>
          <a:prstGeom prst="rect">
            <a:avLst/>
          </a:prstGeom>
        </p:spPr>
      </p:pic>
      <p:sp>
        <p:nvSpPr>
          <p:cNvPr id="2" name="Title 1">
            <a:extLst>
              <a:ext uri="{FF2B5EF4-FFF2-40B4-BE49-F238E27FC236}">
                <a16:creationId xmlns:a16="http://schemas.microsoft.com/office/drawing/2014/main" id="{A4A509C8-4261-4C26-BF13-BA88426EBDC3}"/>
              </a:ext>
            </a:extLst>
          </p:cNvPr>
          <p:cNvSpPr>
            <a:spLocks noGrp="1"/>
          </p:cNvSpPr>
          <p:nvPr>
            <p:ph type="title"/>
          </p:nvPr>
        </p:nvSpPr>
        <p:spPr>
          <a:xfrm>
            <a:off x="381000" y="30480"/>
            <a:ext cx="8229600" cy="258762"/>
          </a:xfrm>
        </p:spPr>
        <p:txBody>
          <a:bodyPr>
            <a:noAutofit/>
          </a:bodyPr>
          <a:lstStyle/>
          <a:p>
            <a:r>
              <a:rPr lang="en-US" sz="2000" b="1" dirty="0"/>
              <a:t>Example 7 — High Precision, High Recall, and High Specificity</a:t>
            </a:r>
          </a:p>
        </p:txBody>
      </p:sp>
      <p:sp>
        <p:nvSpPr>
          <p:cNvPr id="6" name="TextBox 5">
            <a:extLst>
              <a:ext uri="{FF2B5EF4-FFF2-40B4-BE49-F238E27FC236}">
                <a16:creationId xmlns:a16="http://schemas.microsoft.com/office/drawing/2014/main" id="{62869FCA-8372-49B8-875D-0F182F299A00}"/>
              </a:ext>
            </a:extLst>
          </p:cNvPr>
          <p:cNvSpPr txBox="1"/>
          <p:nvPr/>
        </p:nvSpPr>
        <p:spPr>
          <a:xfrm>
            <a:off x="762000" y="685800"/>
            <a:ext cx="1263872" cy="369332"/>
          </a:xfrm>
          <a:prstGeom prst="rect">
            <a:avLst/>
          </a:prstGeom>
          <a:noFill/>
        </p:spPr>
        <p:txBody>
          <a:bodyPr wrap="none" rtlCol="0">
            <a:spAutoFit/>
          </a:bodyPr>
          <a:lstStyle/>
          <a:p>
            <a:r>
              <a:rPr lang="en-IN" dirty="0"/>
              <a:t>10 example</a:t>
            </a:r>
          </a:p>
        </p:txBody>
      </p:sp>
      <p:sp>
        <p:nvSpPr>
          <p:cNvPr id="9" name="TextBox 8">
            <a:extLst>
              <a:ext uri="{FF2B5EF4-FFF2-40B4-BE49-F238E27FC236}">
                <a16:creationId xmlns:a16="http://schemas.microsoft.com/office/drawing/2014/main" id="{92E99C68-A8C7-475D-96C1-FF65E909CC7D}"/>
              </a:ext>
            </a:extLst>
          </p:cNvPr>
          <p:cNvSpPr txBox="1"/>
          <p:nvPr/>
        </p:nvSpPr>
        <p:spPr>
          <a:xfrm>
            <a:off x="460314" y="1141253"/>
            <a:ext cx="263214" cy="276999"/>
          </a:xfrm>
          <a:prstGeom prst="rect">
            <a:avLst/>
          </a:prstGeom>
          <a:noFill/>
        </p:spPr>
        <p:txBody>
          <a:bodyPr wrap="none" rtlCol="0">
            <a:spAutoFit/>
          </a:bodyPr>
          <a:lstStyle/>
          <a:p>
            <a:r>
              <a:rPr lang="en-IN" sz="1200" dirty="0"/>
              <a:t>9</a:t>
            </a:r>
          </a:p>
        </p:txBody>
      </p:sp>
      <p:sp>
        <p:nvSpPr>
          <p:cNvPr id="10" name="TextBox 9">
            <a:extLst>
              <a:ext uri="{FF2B5EF4-FFF2-40B4-BE49-F238E27FC236}">
                <a16:creationId xmlns:a16="http://schemas.microsoft.com/office/drawing/2014/main" id="{816F6EBC-4947-4E51-862C-1CE5AE71F3FA}"/>
              </a:ext>
            </a:extLst>
          </p:cNvPr>
          <p:cNvSpPr txBox="1"/>
          <p:nvPr/>
        </p:nvSpPr>
        <p:spPr>
          <a:xfrm>
            <a:off x="457200" y="1320878"/>
            <a:ext cx="263214" cy="276999"/>
          </a:xfrm>
          <a:prstGeom prst="rect">
            <a:avLst/>
          </a:prstGeom>
          <a:noFill/>
        </p:spPr>
        <p:txBody>
          <a:bodyPr wrap="none" rtlCol="0">
            <a:spAutoFit/>
          </a:bodyPr>
          <a:lstStyle/>
          <a:p>
            <a:r>
              <a:rPr lang="en-IN" sz="1200" dirty="0"/>
              <a:t>1</a:t>
            </a:r>
          </a:p>
        </p:txBody>
      </p:sp>
      <p:sp>
        <p:nvSpPr>
          <p:cNvPr id="11" name="TextBox 10">
            <a:extLst>
              <a:ext uri="{FF2B5EF4-FFF2-40B4-BE49-F238E27FC236}">
                <a16:creationId xmlns:a16="http://schemas.microsoft.com/office/drawing/2014/main" id="{9E8F5B48-2454-40FB-A91A-B7742AAB1322}"/>
              </a:ext>
            </a:extLst>
          </p:cNvPr>
          <p:cNvSpPr txBox="1"/>
          <p:nvPr/>
        </p:nvSpPr>
        <p:spPr>
          <a:xfrm>
            <a:off x="6477000" y="1300636"/>
            <a:ext cx="340158" cy="276999"/>
          </a:xfrm>
          <a:prstGeom prst="rect">
            <a:avLst/>
          </a:prstGeom>
          <a:noFill/>
        </p:spPr>
        <p:txBody>
          <a:bodyPr wrap="none" rtlCol="0">
            <a:spAutoFit/>
          </a:bodyPr>
          <a:lstStyle/>
          <a:p>
            <a:r>
              <a:rPr lang="en-IN" sz="1200" dirty="0"/>
              <a:t>TP</a:t>
            </a:r>
          </a:p>
        </p:txBody>
      </p:sp>
      <p:sp>
        <p:nvSpPr>
          <p:cNvPr id="12" name="TextBox 11">
            <a:extLst>
              <a:ext uri="{FF2B5EF4-FFF2-40B4-BE49-F238E27FC236}">
                <a16:creationId xmlns:a16="http://schemas.microsoft.com/office/drawing/2014/main" id="{7156206C-1488-43D4-9C3C-D3C80EBD6ADF}"/>
              </a:ext>
            </a:extLst>
          </p:cNvPr>
          <p:cNvSpPr txBox="1"/>
          <p:nvPr/>
        </p:nvSpPr>
        <p:spPr>
          <a:xfrm>
            <a:off x="7369015" y="2107082"/>
            <a:ext cx="359394" cy="276999"/>
          </a:xfrm>
          <a:prstGeom prst="rect">
            <a:avLst/>
          </a:prstGeom>
          <a:noFill/>
        </p:spPr>
        <p:txBody>
          <a:bodyPr wrap="none" rtlCol="0">
            <a:spAutoFit/>
          </a:bodyPr>
          <a:lstStyle/>
          <a:p>
            <a:r>
              <a:rPr lang="en-IN" sz="1200" dirty="0"/>
              <a:t>TN</a:t>
            </a:r>
          </a:p>
        </p:txBody>
      </p:sp>
      <p:sp>
        <p:nvSpPr>
          <p:cNvPr id="13" name="TextBox 12">
            <a:extLst>
              <a:ext uri="{FF2B5EF4-FFF2-40B4-BE49-F238E27FC236}">
                <a16:creationId xmlns:a16="http://schemas.microsoft.com/office/drawing/2014/main" id="{E966F444-9D0E-4CF7-89D4-E529D87899C7}"/>
              </a:ext>
            </a:extLst>
          </p:cNvPr>
          <p:cNvSpPr txBox="1"/>
          <p:nvPr/>
        </p:nvSpPr>
        <p:spPr>
          <a:xfrm>
            <a:off x="6622705" y="2107082"/>
            <a:ext cx="354584" cy="276999"/>
          </a:xfrm>
          <a:prstGeom prst="rect">
            <a:avLst/>
          </a:prstGeom>
          <a:noFill/>
        </p:spPr>
        <p:txBody>
          <a:bodyPr wrap="none" rtlCol="0">
            <a:spAutoFit/>
          </a:bodyPr>
          <a:lstStyle/>
          <a:p>
            <a:r>
              <a:rPr lang="en-IN" sz="1200" dirty="0"/>
              <a:t>FN</a:t>
            </a:r>
          </a:p>
        </p:txBody>
      </p:sp>
      <p:sp>
        <p:nvSpPr>
          <p:cNvPr id="14" name="TextBox 13">
            <a:extLst>
              <a:ext uri="{FF2B5EF4-FFF2-40B4-BE49-F238E27FC236}">
                <a16:creationId xmlns:a16="http://schemas.microsoft.com/office/drawing/2014/main" id="{84EDB226-5C2C-4BBF-9854-75F7176EA311}"/>
              </a:ext>
            </a:extLst>
          </p:cNvPr>
          <p:cNvSpPr txBox="1"/>
          <p:nvPr/>
        </p:nvSpPr>
        <p:spPr>
          <a:xfrm>
            <a:off x="8010065" y="1259918"/>
            <a:ext cx="335348" cy="276999"/>
          </a:xfrm>
          <a:prstGeom prst="rect">
            <a:avLst/>
          </a:prstGeom>
          <a:noFill/>
        </p:spPr>
        <p:txBody>
          <a:bodyPr wrap="none" rtlCol="0">
            <a:spAutoFit/>
          </a:bodyPr>
          <a:lstStyle/>
          <a:p>
            <a:r>
              <a:rPr lang="en-IN" sz="1200" dirty="0"/>
              <a:t>FP</a:t>
            </a:r>
          </a:p>
        </p:txBody>
      </p:sp>
      <p:grpSp>
        <p:nvGrpSpPr>
          <p:cNvPr id="18" name="Group 17">
            <a:extLst>
              <a:ext uri="{FF2B5EF4-FFF2-40B4-BE49-F238E27FC236}">
                <a16:creationId xmlns:a16="http://schemas.microsoft.com/office/drawing/2014/main" id="{D20150CC-B187-4B0F-86BF-0B723C32B345}"/>
              </a:ext>
            </a:extLst>
          </p:cNvPr>
          <p:cNvGrpSpPr/>
          <p:nvPr/>
        </p:nvGrpSpPr>
        <p:grpSpPr>
          <a:xfrm>
            <a:off x="3950105" y="3009641"/>
            <a:ext cx="890244" cy="671285"/>
            <a:chOff x="3429000" y="4993324"/>
            <a:chExt cx="890244" cy="671285"/>
          </a:xfrm>
        </p:grpSpPr>
        <p:sp>
          <p:nvSpPr>
            <p:cNvPr id="8" name="TextBox 7">
              <a:extLst>
                <a:ext uri="{FF2B5EF4-FFF2-40B4-BE49-F238E27FC236}">
                  <a16:creationId xmlns:a16="http://schemas.microsoft.com/office/drawing/2014/main" id="{8824D724-9D78-4B7C-84EA-B52B7210CCF2}"/>
                </a:ext>
              </a:extLst>
            </p:cNvPr>
            <p:cNvSpPr txBox="1"/>
            <p:nvPr/>
          </p:nvSpPr>
          <p:spPr>
            <a:xfrm>
              <a:off x="3429000" y="4993324"/>
              <a:ext cx="784446" cy="276999"/>
            </a:xfrm>
            <a:prstGeom prst="rect">
              <a:avLst/>
            </a:prstGeom>
            <a:noFill/>
          </p:spPr>
          <p:txBody>
            <a:bodyPr wrap="none" rtlCol="0">
              <a:spAutoFit/>
            </a:bodyPr>
            <a:lstStyle/>
            <a:p>
              <a:r>
                <a:rPr lang="en-IN" sz="1200" dirty="0"/>
                <a:t>9 Positive</a:t>
              </a:r>
            </a:p>
          </p:txBody>
        </p:sp>
        <p:sp>
          <p:nvSpPr>
            <p:cNvPr id="15" name="TextBox 14">
              <a:extLst>
                <a:ext uri="{FF2B5EF4-FFF2-40B4-BE49-F238E27FC236}">
                  <a16:creationId xmlns:a16="http://schemas.microsoft.com/office/drawing/2014/main" id="{0227E8A1-4F90-4F27-B898-40FD61E9ECE0}"/>
                </a:ext>
              </a:extLst>
            </p:cNvPr>
            <p:cNvSpPr txBox="1"/>
            <p:nvPr/>
          </p:nvSpPr>
          <p:spPr>
            <a:xfrm>
              <a:off x="3429000" y="5202944"/>
              <a:ext cx="890244" cy="461665"/>
            </a:xfrm>
            <a:prstGeom prst="rect">
              <a:avLst/>
            </a:prstGeom>
            <a:noFill/>
          </p:spPr>
          <p:txBody>
            <a:bodyPr wrap="none" rtlCol="0">
              <a:spAutoFit/>
            </a:bodyPr>
            <a:lstStyle/>
            <a:p>
              <a:r>
                <a:rPr lang="en-IN" sz="1200" dirty="0"/>
                <a:t>0 F Positive</a:t>
              </a:r>
            </a:p>
            <a:p>
              <a:r>
                <a:rPr lang="en-IN" sz="1200" dirty="0"/>
                <a:t>9 T Positive</a:t>
              </a:r>
            </a:p>
          </p:txBody>
        </p:sp>
      </p:grpSp>
      <p:grpSp>
        <p:nvGrpSpPr>
          <p:cNvPr id="19" name="Group 18">
            <a:extLst>
              <a:ext uri="{FF2B5EF4-FFF2-40B4-BE49-F238E27FC236}">
                <a16:creationId xmlns:a16="http://schemas.microsoft.com/office/drawing/2014/main" id="{A47C58D9-1341-4FEC-8D12-974E5AF0EB14}"/>
              </a:ext>
            </a:extLst>
          </p:cNvPr>
          <p:cNvGrpSpPr/>
          <p:nvPr/>
        </p:nvGrpSpPr>
        <p:grpSpPr>
          <a:xfrm>
            <a:off x="563407" y="3041209"/>
            <a:ext cx="962294" cy="699050"/>
            <a:chOff x="762000" y="4983163"/>
            <a:chExt cx="962294" cy="699050"/>
          </a:xfrm>
        </p:grpSpPr>
        <p:sp>
          <p:nvSpPr>
            <p:cNvPr id="7" name="TextBox 6">
              <a:extLst>
                <a:ext uri="{FF2B5EF4-FFF2-40B4-BE49-F238E27FC236}">
                  <a16:creationId xmlns:a16="http://schemas.microsoft.com/office/drawing/2014/main" id="{4AB520CD-3669-4639-B70E-73C40C9DBA83}"/>
                </a:ext>
              </a:extLst>
            </p:cNvPr>
            <p:cNvSpPr txBox="1"/>
            <p:nvPr/>
          </p:nvSpPr>
          <p:spPr>
            <a:xfrm>
              <a:off x="762000" y="4983163"/>
              <a:ext cx="847348" cy="276999"/>
            </a:xfrm>
            <a:prstGeom prst="rect">
              <a:avLst/>
            </a:prstGeom>
            <a:noFill/>
          </p:spPr>
          <p:txBody>
            <a:bodyPr wrap="none" rtlCol="0">
              <a:spAutoFit/>
            </a:bodyPr>
            <a:lstStyle/>
            <a:p>
              <a:r>
                <a:rPr lang="en-IN" sz="1200" dirty="0"/>
                <a:t>1 Negative</a:t>
              </a:r>
            </a:p>
          </p:txBody>
        </p:sp>
        <p:sp>
          <p:nvSpPr>
            <p:cNvPr id="16" name="TextBox 15">
              <a:extLst>
                <a:ext uri="{FF2B5EF4-FFF2-40B4-BE49-F238E27FC236}">
                  <a16:creationId xmlns:a16="http://schemas.microsoft.com/office/drawing/2014/main" id="{2FCCACDB-04C1-48C4-944E-09E234888027}"/>
                </a:ext>
              </a:extLst>
            </p:cNvPr>
            <p:cNvSpPr txBox="1"/>
            <p:nvPr/>
          </p:nvSpPr>
          <p:spPr>
            <a:xfrm>
              <a:off x="771148" y="5220548"/>
              <a:ext cx="953146" cy="461665"/>
            </a:xfrm>
            <a:prstGeom prst="rect">
              <a:avLst/>
            </a:prstGeom>
            <a:noFill/>
          </p:spPr>
          <p:txBody>
            <a:bodyPr wrap="none" rtlCol="0">
              <a:spAutoFit/>
            </a:bodyPr>
            <a:lstStyle/>
            <a:p>
              <a:r>
                <a:rPr lang="en-IN" sz="1200" dirty="0"/>
                <a:t>0 F Negative</a:t>
              </a:r>
            </a:p>
            <a:p>
              <a:r>
                <a:rPr lang="en-IN" sz="1200" dirty="0"/>
                <a:t>1 T Negative</a:t>
              </a:r>
            </a:p>
          </p:txBody>
        </p:sp>
      </p:grpSp>
      <p:sp>
        <p:nvSpPr>
          <p:cNvPr id="17" name="TextBox 16">
            <a:extLst>
              <a:ext uri="{FF2B5EF4-FFF2-40B4-BE49-F238E27FC236}">
                <a16:creationId xmlns:a16="http://schemas.microsoft.com/office/drawing/2014/main" id="{FCA1E449-BE9A-4D5A-89A1-2A633E87120F}"/>
              </a:ext>
            </a:extLst>
          </p:cNvPr>
          <p:cNvSpPr txBox="1"/>
          <p:nvPr/>
        </p:nvSpPr>
        <p:spPr>
          <a:xfrm>
            <a:off x="76200" y="5054446"/>
            <a:ext cx="8839200" cy="646331"/>
          </a:xfrm>
          <a:prstGeom prst="rect">
            <a:avLst/>
          </a:prstGeom>
          <a:noFill/>
        </p:spPr>
        <p:txBody>
          <a:bodyPr wrap="square" rtlCol="0">
            <a:spAutoFit/>
          </a:bodyPr>
          <a:lstStyle/>
          <a:p>
            <a:r>
              <a:rPr lang="en-US" dirty="0"/>
              <a:t>This is the “Holy Grail” — The classifier detects all the positive examples as positive and negative examples as negative. All the measures are at 100%.</a:t>
            </a:r>
            <a:endParaRPr lang="en-IN" dirty="0"/>
          </a:p>
        </p:txBody>
      </p:sp>
      <p:sp>
        <p:nvSpPr>
          <p:cNvPr id="3" name="Rectangle 2">
            <a:extLst>
              <a:ext uri="{FF2B5EF4-FFF2-40B4-BE49-F238E27FC236}">
                <a16:creationId xmlns:a16="http://schemas.microsoft.com/office/drawing/2014/main" id="{79D63FA0-C469-4D21-9244-24A99BE3936B}"/>
              </a:ext>
            </a:extLst>
          </p:cNvPr>
          <p:cNvSpPr/>
          <p:nvPr/>
        </p:nvSpPr>
        <p:spPr>
          <a:xfrm>
            <a:off x="354199" y="1645417"/>
            <a:ext cx="1797272" cy="646331"/>
          </a:xfrm>
          <a:prstGeom prst="rect">
            <a:avLst/>
          </a:prstGeom>
        </p:spPr>
        <p:txBody>
          <a:bodyPr wrap="square">
            <a:spAutoFit/>
          </a:bodyPr>
          <a:lstStyle/>
          <a:p>
            <a:r>
              <a:rPr lang="en-US" sz="1200" dirty="0">
                <a:latin typeface="medium-content-serif-font"/>
              </a:rPr>
              <a:t>positive example as “person that has a disease”</a:t>
            </a:r>
            <a:endParaRPr lang="en-IN" sz="1200" dirty="0"/>
          </a:p>
        </p:txBody>
      </p:sp>
    </p:spTree>
    <p:extLst>
      <p:ext uri="{BB962C8B-B14F-4D97-AF65-F5344CB8AC3E}">
        <p14:creationId xmlns:p14="http://schemas.microsoft.com/office/powerpoint/2010/main" val="26520465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21">
            <a:extLst>
              <a:ext uri="{FF2B5EF4-FFF2-40B4-BE49-F238E27FC236}">
                <a16:creationId xmlns:a16="http://schemas.microsoft.com/office/drawing/2014/main" id="{CF2A81D7-82AD-44F9-A23F-61A6F98EDD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427037"/>
            <a:ext cx="7480930" cy="4525963"/>
          </a:xfrm>
        </p:spPr>
      </p:pic>
      <p:sp>
        <p:nvSpPr>
          <p:cNvPr id="2" name="Title 1">
            <a:extLst>
              <a:ext uri="{FF2B5EF4-FFF2-40B4-BE49-F238E27FC236}">
                <a16:creationId xmlns:a16="http://schemas.microsoft.com/office/drawing/2014/main" id="{A4A509C8-4261-4C26-BF13-BA88426EBDC3}"/>
              </a:ext>
            </a:extLst>
          </p:cNvPr>
          <p:cNvSpPr>
            <a:spLocks noGrp="1"/>
          </p:cNvSpPr>
          <p:nvPr>
            <p:ph type="title"/>
          </p:nvPr>
        </p:nvSpPr>
        <p:spPr>
          <a:xfrm>
            <a:off x="381000" y="30480"/>
            <a:ext cx="8229600" cy="258762"/>
          </a:xfrm>
        </p:spPr>
        <p:txBody>
          <a:bodyPr>
            <a:noAutofit/>
          </a:bodyPr>
          <a:lstStyle/>
          <a:p>
            <a:r>
              <a:rPr lang="en-US" sz="2000" b="1" dirty="0"/>
              <a:t>Example 8 — Low Precision, Low Recall, and Low Specificity</a:t>
            </a:r>
          </a:p>
        </p:txBody>
      </p:sp>
      <p:sp>
        <p:nvSpPr>
          <p:cNvPr id="6" name="TextBox 5">
            <a:extLst>
              <a:ext uri="{FF2B5EF4-FFF2-40B4-BE49-F238E27FC236}">
                <a16:creationId xmlns:a16="http://schemas.microsoft.com/office/drawing/2014/main" id="{62869FCA-8372-49B8-875D-0F182F299A00}"/>
              </a:ext>
            </a:extLst>
          </p:cNvPr>
          <p:cNvSpPr txBox="1"/>
          <p:nvPr/>
        </p:nvSpPr>
        <p:spPr>
          <a:xfrm>
            <a:off x="762000" y="685800"/>
            <a:ext cx="1263872" cy="369332"/>
          </a:xfrm>
          <a:prstGeom prst="rect">
            <a:avLst/>
          </a:prstGeom>
          <a:noFill/>
        </p:spPr>
        <p:txBody>
          <a:bodyPr wrap="none" rtlCol="0">
            <a:spAutoFit/>
          </a:bodyPr>
          <a:lstStyle/>
          <a:p>
            <a:r>
              <a:rPr lang="en-IN" dirty="0"/>
              <a:t>10 example</a:t>
            </a:r>
          </a:p>
        </p:txBody>
      </p:sp>
      <p:sp>
        <p:nvSpPr>
          <p:cNvPr id="9" name="TextBox 8">
            <a:extLst>
              <a:ext uri="{FF2B5EF4-FFF2-40B4-BE49-F238E27FC236}">
                <a16:creationId xmlns:a16="http://schemas.microsoft.com/office/drawing/2014/main" id="{92E99C68-A8C7-475D-96C1-FF65E909CC7D}"/>
              </a:ext>
            </a:extLst>
          </p:cNvPr>
          <p:cNvSpPr txBox="1"/>
          <p:nvPr/>
        </p:nvSpPr>
        <p:spPr>
          <a:xfrm>
            <a:off x="460314" y="1141253"/>
            <a:ext cx="263214" cy="276999"/>
          </a:xfrm>
          <a:prstGeom prst="rect">
            <a:avLst/>
          </a:prstGeom>
          <a:noFill/>
        </p:spPr>
        <p:txBody>
          <a:bodyPr wrap="none" rtlCol="0">
            <a:spAutoFit/>
          </a:bodyPr>
          <a:lstStyle/>
          <a:p>
            <a:r>
              <a:rPr lang="en-IN" sz="1200" dirty="0"/>
              <a:t>1</a:t>
            </a:r>
          </a:p>
        </p:txBody>
      </p:sp>
      <p:sp>
        <p:nvSpPr>
          <p:cNvPr id="10" name="TextBox 9">
            <a:extLst>
              <a:ext uri="{FF2B5EF4-FFF2-40B4-BE49-F238E27FC236}">
                <a16:creationId xmlns:a16="http://schemas.microsoft.com/office/drawing/2014/main" id="{816F6EBC-4947-4E51-862C-1CE5AE71F3FA}"/>
              </a:ext>
            </a:extLst>
          </p:cNvPr>
          <p:cNvSpPr txBox="1"/>
          <p:nvPr/>
        </p:nvSpPr>
        <p:spPr>
          <a:xfrm>
            <a:off x="457200" y="1320878"/>
            <a:ext cx="263214" cy="276999"/>
          </a:xfrm>
          <a:prstGeom prst="rect">
            <a:avLst/>
          </a:prstGeom>
          <a:noFill/>
        </p:spPr>
        <p:txBody>
          <a:bodyPr wrap="none" rtlCol="0">
            <a:spAutoFit/>
          </a:bodyPr>
          <a:lstStyle/>
          <a:p>
            <a:r>
              <a:rPr lang="en-IN" sz="1200" dirty="0"/>
              <a:t>9</a:t>
            </a:r>
          </a:p>
        </p:txBody>
      </p:sp>
      <p:sp>
        <p:nvSpPr>
          <p:cNvPr id="11" name="TextBox 10">
            <a:extLst>
              <a:ext uri="{FF2B5EF4-FFF2-40B4-BE49-F238E27FC236}">
                <a16:creationId xmlns:a16="http://schemas.microsoft.com/office/drawing/2014/main" id="{9E8F5B48-2454-40FB-A91A-B7742AAB1322}"/>
              </a:ext>
            </a:extLst>
          </p:cNvPr>
          <p:cNvSpPr txBox="1"/>
          <p:nvPr/>
        </p:nvSpPr>
        <p:spPr>
          <a:xfrm>
            <a:off x="6477000" y="1300636"/>
            <a:ext cx="340158" cy="276999"/>
          </a:xfrm>
          <a:prstGeom prst="rect">
            <a:avLst/>
          </a:prstGeom>
          <a:noFill/>
        </p:spPr>
        <p:txBody>
          <a:bodyPr wrap="none" rtlCol="0">
            <a:spAutoFit/>
          </a:bodyPr>
          <a:lstStyle/>
          <a:p>
            <a:r>
              <a:rPr lang="en-IN" sz="1200" dirty="0"/>
              <a:t>TP</a:t>
            </a:r>
          </a:p>
        </p:txBody>
      </p:sp>
      <p:sp>
        <p:nvSpPr>
          <p:cNvPr id="12" name="TextBox 11">
            <a:extLst>
              <a:ext uri="{FF2B5EF4-FFF2-40B4-BE49-F238E27FC236}">
                <a16:creationId xmlns:a16="http://schemas.microsoft.com/office/drawing/2014/main" id="{7156206C-1488-43D4-9C3C-D3C80EBD6ADF}"/>
              </a:ext>
            </a:extLst>
          </p:cNvPr>
          <p:cNvSpPr txBox="1"/>
          <p:nvPr/>
        </p:nvSpPr>
        <p:spPr>
          <a:xfrm>
            <a:off x="7369015" y="2107082"/>
            <a:ext cx="359394" cy="276999"/>
          </a:xfrm>
          <a:prstGeom prst="rect">
            <a:avLst/>
          </a:prstGeom>
          <a:noFill/>
        </p:spPr>
        <p:txBody>
          <a:bodyPr wrap="none" rtlCol="0">
            <a:spAutoFit/>
          </a:bodyPr>
          <a:lstStyle/>
          <a:p>
            <a:r>
              <a:rPr lang="en-IN" sz="1200" dirty="0"/>
              <a:t>TN</a:t>
            </a:r>
          </a:p>
        </p:txBody>
      </p:sp>
      <p:sp>
        <p:nvSpPr>
          <p:cNvPr id="13" name="TextBox 12">
            <a:extLst>
              <a:ext uri="{FF2B5EF4-FFF2-40B4-BE49-F238E27FC236}">
                <a16:creationId xmlns:a16="http://schemas.microsoft.com/office/drawing/2014/main" id="{E966F444-9D0E-4CF7-89D4-E529D87899C7}"/>
              </a:ext>
            </a:extLst>
          </p:cNvPr>
          <p:cNvSpPr txBox="1"/>
          <p:nvPr/>
        </p:nvSpPr>
        <p:spPr>
          <a:xfrm>
            <a:off x="6622705" y="2107082"/>
            <a:ext cx="354584" cy="276999"/>
          </a:xfrm>
          <a:prstGeom prst="rect">
            <a:avLst/>
          </a:prstGeom>
          <a:noFill/>
        </p:spPr>
        <p:txBody>
          <a:bodyPr wrap="none" rtlCol="0">
            <a:spAutoFit/>
          </a:bodyPr>
          <a:lstStyle/>
          <a:p>
            <a:r>
              <a:rPr lang="en-IN" sz="1200" dirty="0"/>
              <a:t>FN</a:t>
            </a:r>
          </a:p>
        </p:txBody>
      </p:sp>
      <p:sp>
        <p:nvSpPr>
          <p:cNvPr id="14" name="TextBox 13">
            <a:extLst>
              <a:ext uri="{FF2B5EF4-FFF2-40B4-BE49-F238E27FC236}">
                <a16:creationId xmlns:a16="http://schemas.microsoft.com/office/drawing/2014/main" id="{84EDB226-5C2C-4BBF-9854-75F7176EA311}"/>
              </a:ext>
            </a:extLst>
          </p:cNvPr>
          <p:cNvSpPr txBox="1"/>
          <p:nvPr/>
        </p:nvSpPr>
        <p:spPr>
          <a:xfrm>
            <a:off x="8010065" y="1259918"/>
            <a:ext cx="335348" cy="276999"/>
          </a:xfrm>
          <a:prstGeom prst="rect">
            <a:avLst/>
          </a:prstGeom>
          <a:noFill/>
        </p:spPr>
        <p:txBody>
          <a:bodyPr wrap="none" rtlCol="0">
            <a:spAutoFit/>
          </a:bodyPr>
          <a:lstStyle/>
          <a:p>
            <a:r>
              <a:rPr lang="en-IN" sz="1200" dirty="0"/>
              <a:t>FP</a:t>
            </a:r>
          </a:p>
        </p:txBody>
      </p:sp>
      <p:grpSp>
        <p:nvGrpSpPr>
          <p:cNvPr id="18" name="Group 17">
            <a:extLst>
              <a:ext uri="{FF2B5EF4-FFF2-40B4-BE49-F238E27FC236}">
                <a16:creationId xmlns:a16="http://schemas.microsoft.com/office/drawing/2014/main" id="{D20150CC-B187-4B0F-86BF-0B723C32B345}"/>
              </a:ext>
            </a:extLst>
          </p:cNvPr>
          <p:cNvGrpSpPr/>
          <p:nvPr/>
        </p:nvGrpSpPr>
        <p:grpSpPr>
          <a:xfrm>
            <a:off x="3950105" y="3009641"/>
            <a:ext cx="890244" cy="671285"/>
            <a:chOff x="3429000" y="4993324"/>
            <a:chExt cx="890244" cy="671285"/>
          </a:xfrm>
        </p:grpSpPr>
        <p:sp>
          <p:nvSpPr>
            <p:cNvPr id="8" name="TextBox 7">
              <a:extLst>
                <a:ext uri="{FF2B5EF4-FFF2-40B4-BE49-F238E27FC236}">
                  <a16:creationId xmlns:a16="http://schemas.microsoft.com/office/drawing/2014/main" id="{8824D724-9D78-4B7C-84EA-B52B7210CCF2}"/>
                </a:ext>
              </a:extLst>
            </p:cNvPr>
            <p:cNvSpPr txBox="1"/>
            <p:nvPr/>
          </p:nvSpPr>
          <p:spPr>
            <a:xfrm>
              <a:off x="3429000" y="4993324"/>
              <a:ext cx="784446" cy="276999"/>
            </a:xfrm>
            <a:prstGeom prst="rect">
              <a:avLst/>
            </a:prstGeom>
            <a:noFill/>
          </p:spPr>
          <p:txBody>
            <a:bodyPr wrap="none" rtlCol="0">
              <a:spAutoFit/>
            </a:bodyPr>
            <a:lstStyle/>
            <a:p>
              <a:r>
                <a:rPr lang="en-IN" sz="1200" dirty="0"/>
                <a:t>9 Positive</a:t>
              </a:r>
            </a:p>
          </p:txBody>
        </p:sp>
        <p:sp>
          <p:nvSpPr>
            <p:cNvPr id="15" name="TextBox 14">
              <a:extLst>
                <a:ext uri="{FF2B5EF4-FFF2-40B4-BE49-F238E27FC236}">
                  <a16:creationId xmlns:a16="http://schemas.microsoft.com/office/drawing/2014/main" id="{0227E8A1-4F90-4F27-B898-40FD61E9ECE0}"/>
                </a:ext>
              </a:extLst>
            </p:cNvPr>
            <p:cNvSpPr txBox="1"/>
            <p:nvPr/>
          </p:nvSpPr>
          <p:spPr>
            <a:xfrm>
              <a:off x="3429000" y="5202944"/>
              <a:ext cx="890244" cy="461665"/>
            </a:xfrm>
            <a:prstGeom prst="rect">
              <a:avLst/>
            </a:prstGeom>
            <a:noFill/>
          </p:spPr>
          <p:txBody>
            <a:bodyPr wrap="none" rtlCol="0">
              <a:spAutoFit/>
            </a:bodyPr>
            <a:lstStyle/>
            <a:p>
              <a:r>
                <a:rPr lang="en-IN" sz="1200" dirty="0"/>
                <a:t>9 F Positive</a:t>
              </a:r>
            </a:p>
            <a:p>
              <a:r>
                <a:rPr lang="en-IN" sz="1200" dirty="0"/>
                <a:t>0 T Positive</a:t>
              </a:r>
            </a:p>
          </p:txBody>
        </p:sp>
      </p:grpSp>
      <p:grpSp>
        <p:nvGrpSpPr>
          <p:cNvPr id="19" name="Group 18">
            <a:extLst>
              <a:ext uri="{FF2B5EF4-FFF2-40B4-BE49-F238E27FC236}">
                <a16:creationId xmlns:a16="http://schemas.microsoft.com/office/drawing/2014/main" id="{A47C58D9-1341-4FEC-8D12-974E5AF0EB14}"/>
              </a:ext>
            </a:extLst>
          </p:cNvPr>
          <p:cNvGrpSpPr/>
          <p:nvPr/>
        </p:nvGrpSpPr>
        <p:grpSpPr>
          <a:xfrm>
            <a:off x="563407" y="3041209"/>
            <a:ext cx="962294" cy="699050"/>
            <a:chOff x="762000" y="4983163"/>
            <a:chExt cx="962294" cy="699050"/>
          </a:xfrm>
        </p:grpSpPr>
        <p:sp>
          <p:nvSpPr>
            <p:cNvPr id="7" name="TextBox 6">
              <a:extLst>
                <a:ext uri="{FF2B5EF4-FFF2-40B4-BE49-F238E27FC236}">
                  <a16:creationId xmlns:a16="http://schemas.microsoft.com/office/drawing/2014/main" id="{4AB520CD-3669-4639-B70E-73C40C9DBA83}"/>
                </a:ext>
              </a:extLst>
            </p:cNvPr>
            <p:cNvSpPr txBox="1"/>
            <p:nvPr/>
          </p:nvSpPr>
          <p:spPr>
            <a:xfrm>
              <a:off x="762000" y="4983163"/>
              <a:ext cx="847348" cy="276999"/>
            </a:xfrm>
            <a:prstGeom prst="rect">
              <a:avLst/>
            </a:prstGeom>
            <a:noFill/>
          </p:spPr>
          <p:txBody>
            <a:bodyPr wrap="none" rtlCol="0">
              <a:spAutoFit/>
            </a:bodyPr>
            <a:lstStyle/>
            <a:p>
              <a:r>
                <a:rPr lang="en-IN" sz="1200" dirty="0"/>
                <a:t>1 Negative</a:t>
              </a:r>
            </a:p>
          </p:txBody>
        </p:sp>
        <p:sp>
          <p:nvSpPr>
            <p:cNvPr id="16" name="TextBox 15">
              <a:extLst>
                <a:ext uri="{FF2B5EF4-FFF2-40B4-BE49-F238E27FC236}">
                  <a16:creationId xmlns:a16="http://schemas.microsoft.com/office/drawing/2014/main" id="{2FCCACDB-04C1-48C4-944E-09E234888027}"/>
                </a:ext>
              </a:extLst>
            </p:cNvPr>
            <p:cNvSpPr txBox="1"/>
            <p:nvPr/>
          </p:nvSpPr>
          <p:spPr>
            <a:xfrm>
              <a:off x="771148" y="5220548"/>
              <a:ext cx="953146" cy="461665"/>
            </a:xfrm>
            <a:prstGeom prst="rect">
              <a:avLst/>
            </a:prstGeom>
            <a:noFill/>
          </p:spPr>
          <p:txBody>
            <a:bodyPr wrap="none" rtlCol="0">
              <a:spAutoFit/>
            </a:bodyPr>
            <a:lstStyle/>
            <a:p>
              <a:r>
                <a:rPr lang="en-IN" sz="1200" dirty="0"/>
                <a:t>1 F Negative</a:t>
              </a:r>
            </a:p>
            <a:p>
              <a:r>
                <a:rPr lang="en-IN" sz="1200" dirty="0"/>
                <a:t>0 T Negative</a:t>
              </a:r>
            </a:p>
          </p:txBody>
        </p:sp>
      </p:grpSp>
      <p:sp>
        <p:nvSpPr>
          <p:cNvPr id="17" name="TextBox 16">
            <a:extLst>
              <a:ext uri="{FF2B5EF4-FFF2-40B4-BE49-F238E27FC236}">
                <a16:creationId xmlns:a16="http://schemas.microsoft.com/office/drawing/2014/main" id="{FCA1E449-BE9A-4D5A-89A1-2A633E87120F}"/>
              </a:ext>
            </a:extLst>
          </p:cNvPr>
          <p:cNvSpPr txBox="1"/>
          <p:nvPr/>
        </p:nvSpPr>
        <p:spPr>
          <a:xfrm>
            <a:off x="76200" y="5054446"/>
            <a:ext cx="8839200" cy="1200329"/>
          </a:xfrm>
          <a:prstGeom prst="rect">
            <a:avLst/>
          </a:prstGeom>
          <a:noFill/>
        </p:spPr>
        <p:txBody>
          <a:bodyPr wrap="square" rtlCol="0">
            <a:spAutoFit/>
          </a:bodyPr>
          <a:lstStyle/>
          <a:p>
            <a:r>
              <a:rPr lang="en-US" dirty="0"/>
              <a:t>This looks like a bad classifier, all the positive examples are predicted as negative and all the negative as positive. All the measures are 0%. However, you can simply do the opposite of what it predicts and then it is perfect</a:t>
            </a:r>
          </a:p>
          <a:p>
            <a:endParaRPr lang="en-US" dirty="0"/>
          </a:p>
        </p:txBody>
      </p:sp>
      <p:sp>
        <p:nvSpPr>
          <p:cNvPr id="3" name="Rectangle 2">
            <a:extLst>
              <a:ext uri="{FF2B5EF4-FFF2-40B4-BE49-F238E27FC236}">
                <a16:creationId xmlns:a16="http://schemas.microsoft.com/office/drawing/2014/main" id="{79D63FA0-C469-4D21-9244-24A99BE3936B}"/>
              </a:ext>
            </a:extLst>
          </p:cNvPr>
          <p:cNvSpPr/>
          <p:nvPr/>
        </p:nvSpPr>
        <p:spPr>
          <a:xfrm>
            <a:off x="354199" y="1645417"/>
            <a:ext cx="1797272" cy="646331"/>
          </a:xfrm>
          <a:prstGeom prst="rect">
            <a:avLst/>
          </a:prstGeom>
        </p:spPr>
        <p:txBody>
          <a:bodyPr wrap="square">
            <a:spAutoFit/>
          </a:bodyPr>
          <a:lstStyle/>
          <a:p>
            <a:r>
              <a:rPr lang="en-US" sz="1200" dirty="0">
                <a:latin typeface="medium-content-serif-font"/>
              </a:rPr>
              <a:t>positive example as “person that has a disease”</a:t>
            </a:r>
            <a:endParaRPr lang="en-IN" sz="1200" dirty="0"/>
          </a:p>
        </p:txBody>
      </p:sp>
    </p:spTree>
    <p:extLst>
      <p:ext uri="{BB962C8B-B14F-4D97-AF65-F5344CB8AC3E}">
        <p14:creationId xmlns:p14="http://schemas.microsoft.com/office/powerpoint/2010/main" val="674469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9B662-DA63-4192-95A2-F893145066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CAE497-C3F2-4EE1-B622-A66F4E0CFB30}"/>
              </a:ext>
            </a:extLst>
          </p:cNvPr>
          <p:cNvSpPr>
            <a:spLocks noGrp="1"/>
          </p:cNvSpPr>
          <p:nvPr>
            <p:ph idx="1"/>
          </p:nvPr>
        </p:nvSpPr>
        <p:spPr/>
        <p:txBody>
          <a:bodyPr/>
          <a:lstStyle/>
          <a:p>
            <a:r>
              <a:rPr lang="en-US" dirty="0"/>
              <a:t>In conclusion, all the measures (precision, recall, and specificity) give us important information about how well is our classification model. It is important to look at all of them. For example, without looking at specificity you could create a model with great precision and recall that simply predicts everything as true, and has no real value (like in example 2 above).</a:t>
            </a:r>
            <a:endParaRPr lang="en-IN" dirty="0"/>
          </a:p>
          <a:p>
            <a:endParaRPr lang="en-IN" dirty="0"/>
          </a:p>
        </p:txBody>
      </p:sp>
    </p:spTree>
    <p:extLst>
      <p:ext uri="{BB962C8B-B14F-4D97-AF65-F5344CB8AC3E}">
        <p14:creationId xmlns:p14="http://schemas.microsoft.com/office/powerpoint/2010/main" val="25472607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335D-1BDC-4D43-9F0D-670942360D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8ECD18-F2FB-4A6C-A7BB-B70251CACED8}"/>
              </a:ext>
            </a:extLst>
          </p:cNvPr>
          <p:cNvSpPr>
            <a:spLocks noGrp="1"/>
          </p:cNvSpPr>
          <p:nvPr>
            <p:ph idx="1"/>
          </p:nvPr>
        </p:nvSpPr>
        <p:spPr/>
        <p:txBody>
          <a:bodyPr>
            <a:normAutofit/>
          </a:bodyPr>
          <a:lstStyle/>
          <a:p>
            <a:r>
              <a:rPr lang="en-US" dirty="0"/>
              <a:t>Suppose a computer program for recognizing dogs in photographs identifies 8 dogs in a picture containing 12 dogs and some cats. Of the 8 identified as dogs, 5 actually are dogs (true positives), while the rest are cats (false positives). The program's precision is 5/8 while its recall is 5/12. </a:t>
            </a:r>
            <a:endParaRPr lang="en-IN" dirty="0"/>
          </a:p>
        </p:txBody>
      </p:sp>
    </p:spTree>
    <p:extLst>
      <p:ext uri="{BB962C8B-B14F-4D97-AF65-F5344CB8AC3E}">
        <p14:creationId xmlns:p14="http://schemas.microsoft.com/office/powerpoint/2010/main" val="24939316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676E-BA26-426D-A2C0-73542BBD672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8CA1452-79F5-4A9E-95BB-6EF2D4A8CD82}"/>
              </a:ext>
            </a:extLst>
          </p:cNvPr>
          <p:cNvSpPr>
            <a:spLocks noGrp="1"/>
          </p:cNvSpPr>
          <p:nvPr>
            <p:ph idx="1"/>
          </p:nvPr>
        </p:nvSpPr>
        <p:spPr/>
        <p:txBody>
          <a:bodyPr>
            <a:normAutofit fontScale="85000" lnSpcReduction="20000"/>
          </a:bodyPr>
          <a:lstStyle/>
          <a:p>
            <a:r>
              <a:rPr lang="en-US" dirty="0"/>
              <a:t> The above pattern recognition example contained 8 − 5 = 3 type I errors and 12 − 5 = 7 type II errors. </a:t>
            </a:r>
            <a:r>
              <a:rPr lang="en-US" b="1" dirty="0"/>
              <a:t>Precision can be seen as a measure of exactness or quality</a:t>
            </a:r>
            <a:r>
              <a:rPr lang="en-US" dirty="0"/>
              <a:t>, whereas </a:t>
            </a:r>
            <a:r>
              <a:rPr lang="en-US" b="1" dirty="0"/>
              <a:t>recall is a measure of completeness or quantity</a:t>
            </a:r>
            <a:r>
              <a:rPr lang="en-US" dirty="0"/>
              <a:t>. The exact relationship between sensitivity and specificity to precision depends on the percent of positive cases in the population.</a:t>
            </a:r>
          </a:p>
          <a:p>
            <a:endParaRPr lang="en-US" dirty="0"/>
          </a:p>
          <a:p>
            <a:r>
              <a:rPr lang="en-US" dirty="0"/>
              <a:t>In simple terms, high precision means that an algorithm returned </a:t>
            </a:r>
            <a:r>
              <a:rPr lang="en-US" b="1" dirty="0"/>
              <a:t>substantially more relevant results than irrelevant ones</a:t>
            </a:r>
            <a:r>
              <a:rPr lang="en-US" dirty="0"/>
              <a:t>, while </a:t>
            </a:r>
            <a:r>
              <a:rPr lang="en-US" b="1" dirty="0"/>
              <a:t>high recall means that an algorithm returned most of the relevant results</a:t>
            </a:r>
            <a:r>
              <a:rPr lang="en-US" dirty="0"/>
              <a:t>.</a:t>
            </a:r>
            <a:endParaRPr lang="en-IN" dirty="0"/>
          </a:p>
        </p:txBody>
      </p:sp>
    </p:spTree>
    <p:extLst>
      <p:ext uri="{BB962C8B-B14F-4D97-AF65-F5344CB8AC3E}">
        <p14:creationId xmlns:p14="http://schemas.microsoft.com/office/powerpoint/2010/main" val="2684248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Case-Study Data</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t>Apple (A), Banana(B) and Custard apple(C):</a:t>
            </a:r>
          </a:p>
          <a:p>
            <a:pPr marL="0" indent="0">
              <a:buNone/>
            </a:pPr>
            <a:endParaRPr lang="en-US" dirty="0"/>
          </a:p>
          <a:p>
            <a:pPr marL="0" indent="0">
              <a:buNone/>
            </a:pPr>
            <a:r>
              <a:rPr lang="en-US" dirty="0"/>
              <a:t>Total number of observations in the data (i.e., fruits) = 25</a:t>
            </a:r>
          </a:p>
          <a:p>
            <a:pPr marL="0" indent="0">
              <a:buNone/>
            </a:pPr>
            <a:r>
              <a:rPr lang="en-US" dirty="0"/>
              <a:t>Number of A, B, C type fruits the data has = 10, 8, 7 respectively</a:t>
            </a:r>
          </a:p>
          <a:p>
            <a:pPr marL="0" indent="0">
              <a:buNone/>
            </a:pPr>
            <a:r>
              <a:rPr lang="en-US" dirty="0"/>
              <a:t>Model saw more instances of apples (A = 10) than other fruit types</a:t>
            </a:r>
          </a:p>
          <a:p>
            <a:pPr marL="0" indent="0">
              <a:buNone/>
            </a:pPr>
            <a:r>
              <a:rPr lang="en-US" dirty="0"/>
              <a:t>The diagonal observations are the true positives of each class i.e., the number of times the model correctly identified A as A, B as B and C as C</a:t>
            </a:r>
          </a:p>
          <a:p>
            <a:pPr marL="0" indent="0">
              <a:buNone/>
            </a:pPr>
            <a:r>
              <a:rPr lang="en-US" dirty="0"/>
              <a:t>All other non-diagonal observations are incorrect classifications made by the model</a:t>
            </a:r>
          </a:p>
          <a:p>
            <a:pPr marL="0" indent="0">
              <a:buNone/>
            </a:pPr>
            <a:r>
              <a:rPr lang="en-US" dirty="0"/>
              <a:t>Let’s rebuild the same confusion matrix in python so that the metric values can be validated at each step.</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C7B39C0-89BC-50C5-AB65-1D9CF7E39402}"/>
                  </a:ext>
                </a:extLst>
              </p14:cNvPr>
              <p14:cNvContentPartPr/>
              <p14:nvPr/>
            </p14:nvContentPartPr>
            <p14:xfrm>
              <a:off x="4903560" y="2543760"/>
              <a:ext cx="2383560" cy="1980360"/>
            </p14:xfrm>
          </p:contentPart>
        </mc:Choice>
        <mc:Fallback xmlns="">
          <p:pic>
            <p:nvPicPr>
              <p:cNvPr id="4" name="Ink 3">
                <a:extLst>
                  <a:ext uri="{FF2B5EF4-FFF2-40B4-BE49-F238E27FC236}">
                    <a16:creationId xmlns:a16="http://schemas.microsoft.com/office/drawing/2014/main" id="{BC7B39C0-89BC-50C5-AB65-1D9CF7E39402}"/>
                  </a:ext>
                </a:extLst>
              </p:cNvPr>
              <p:cNvPicPr/>
              <p:nvPr/>
            </p:nvPicPr>
            <p:blipFill>
              <a:blip r:embed="rId3"/>
              <a:stretch>
                <a:fillRect/>
              </a:stretch>
            </p:blipFill>
            <p:spPr>
              <a:xfrm>
                <a:off x="4894200" y="2534400"/>
                <a:ext cx="2402280" cy="1999080"/>
              </a:xfrm>
              <a:prstGeom prst="rect">
                <a:avLst/>
              </a:prstGeom>
            </p:spPr>
          </p:pic>
        </mc:Fallback>
      </mc:AlternateContent>
    </p:spTree>
    <p:extLst>
      <p:ext uri="{BB962C8B-B14F-4D97-AF65-F5344CB8AC3E}">
        <p14:creationId xmlns:p14="http://schemas.microsoft.com/office/powerpoint/2010/main" val="3667285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3C110-FED4-41BF-8DE6-C415C8DE085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D7472AF-5C4D-40F9-8F2A-55D596CF864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9381932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C7332-0C2F-B9A3-5F21-C1374BD9F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01318-6B2D-B0D1-C4BD-9E68ABBE2784}"/>
              </a:ext>
            </a:extLst>
          </p:cNvPr>
          <p:cNvSpPr>
            <a:spLocks noGrp="1"/>
          </p:cNvSpPr>
          <p:nvPr>
            <p:ph type="ctrTitle"/>
          </p:nvPr>
        </p:nvSpPr>
        <p:spPr>
          <a:xfrm>
            <a:off x="609600" y="914400"/>
            <a:ext cx="7772400" cy="1470025"/>
          </a:xfrm>
        </p:spPr>
        <p:txBody>
          <a:bodyPr/>
          <a:lstStyle/>
          <a:p>
            <a:r>
              <a:rPr lang="en-IN" dirty="0"/>
              <a:t>9 pm EST Friday 6 Dec 2024</a:t>
            </a:r>
          </a:p>
        </p:txBody>
      </p:sp>
      <p:sp>
        <p:nvSpPr>
          <p:cNvPr id="3" name="Subtitle 2">
            <a:extLst>
              <a:ext uri="{FF2B5EF4-FFF2-40B4-BE49-F238E27FC236}">
                <a16:creationId xmlns:a16="http://schemas.microsoft.com/office/drawing/2014/main" id="{FCE4193B-6E14-A1BB-3667-5EA029AB0C8B}"/>
              </a:ext>
            </a:extLst>
          </p:cNvPr>
          <p:cNvSpPr>
            <a:spLocks noGrp="1"/>
          </p:cNvSpPr>
          <p:nvPr>
            <p:ph type="subTitle" idx="1"/>
          </p:nvPr>
        </p:nvSpPr>
        <p:spPr>
          <a:xfrm>
            <a:off x="1028700" y="2209800"/>
            <a:ext cx="7086600" cy="3276600"/>
          </a:xfrm>
        </p:spPr>
        <p:txBody>
          <a:bodyPr>
            <a:normAutofit/>
          </a:bodyPr>
          <a:lstStyle/>
          <a:p>
            <a:r>
              <a:rPr lang="en-IN" dirty="0"/>
              <a:t>Recall our learnings</a:t>
            </a:r>
            <a:endParaRPr lang="en-IN" b="1" dirty="0"/>
          </a:p>
          <a:p>
            <a:endParaRPr lang="en-IN" dirty="0"/>
          </a:p>
        </p:txBody>
      </p:sp>
    </p:spTree>
    <p:extLst>
      <p:ext uri="{BB962C8B-B14F-4D97-AF65-F5344CB8AC3E}">
        <p14:creationId xmlns:p14="http://schemas.microsoft.com/office/powerpoint/2010/main" val="748702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70516-1485-41B9-8B20-31E535FE74A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B9A60E9-1E39-4D77-87CB-BFEA95F173C0}"/>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AE88343-EF01-610A-2F59-B7E8C1946050}"/>
                  </a:ext>
                </a:extLst>
              </p14:cNvPr>
              <p14:cNvContentPartPr/>
              <p14:nvPr/>
            </p14:nvContentPartPr>
            <p14:xfrm>
              <a:off x="267840" y="290160"/>
              <a:ext cx="6550560" cy="3231360"/>
            </p14:xfrm>
          </p:contentPart>
        </mc:Choice>
        <mc:Fallback xmlns="">
          <p:pic>
            <p:nvPicPr>
              <p:cNvPr id="4" name="Ink 3">
                <a:extLst>
                  <a:ext uri="{FF2B5EF4-FFF2-40B4-BE49-F238E27FC236}">
                    <a16:creationId xmlns:a16="http://schemas.microsoft.com/office/drawing/2014/main" id="{BAE88343-EF01-610A-2F59-B7E8C1946050}"/>
                  </a:ext>
                </a:extLst>
              </p:cNvPr>
              <p:cNvPicPr/>
              <p:nvPr/>
            </p:nvPicPr>
            <p:blipFill>
              <a:blip r:embed="rId3"/>
              <a:stretch>
                <a:fillRect/>
              </a:stretch>
            </p:blipFill>
            <p:spPr>
              <a:xfrm>
                <a:off x="258480" y="280800"/>
                <a:ext cx="6569280" cy="3250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A513BB1-BDBF-F5A0-5AF5-F37DB0D273FB}"/>
                  </a:ext>
                </a:extLst>
              </p14:cNvPr>
              <p14:cNvContentPartPr/>
              <p14:nvPr/>
            </p14:nvContentPartPr>
            <p14:xfrm>
              <a:off x="220680" y="2778480"/>
              <a:ext cx="8555040" cy="3129120"/>
            </p14:xfrm>
          </p:contentPart>
        </mc:Choice>
        <mc:Fallback xmlns="">
          <p:pic>
            <p:nvPicPr>
              <p:cNvPr id="5" name="Ink 4">
                <a:extLst>
                  <a:ext uri="{FF2B5EF4-FFF2-40B4-BE49-F238E27FC236}">
                    <a16:creationId xmlns:a16="http://schemas.microsoft.com/office/drawing/2014/main" id="{2A513BB1-BDBF-F5A0-5AF5-F37DB0D273FB}"/>
                  </a:ext>
                </a:extLst>
              </p:cNvPr>
              <p:cNvPicPr/>
              <p:nvPr/>
            </p:nvPicPr>
            <p:blipFill>
              <a:blip r:embed="rId5"/>
              <a:stretch>
                <a:fillRect/>
              </a:stretch>
            </p:blipFill>
            <p:spPr>
              <a:xfrm>
                <a:off x="211320" y="2769120"/>
                <a:ext cx="8573760" cy="3147840"/>
              </a:xfrm>
              <a:prstGeom prst="rect">
                <a:avLst/>
              </a:prstGeom>
            </p:spPr>
          </p:pic>
        </mc:Fallback>
      </mc:AlternateContent>
    </p:spTree>
    <p:extLst>
      <p:ext uri="{BB962C8B-B14F-4D97-AF65-F5344CB8AC3E}">
        <p14:creationId xmlns:p14="http://schemas.microsoft.com/office/powerpoint/2010/main" val="30236507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66A9-1615-AE3A-F66F-AFB515F01DE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30C3E51-7E0B-F86E-24F6-F02F4427EF2A}"/>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71FCB38-A80C-E619-3852-FC12D7E7641D}"/>
                  </a:ext>
                </a:extLst>
              </p14:cNvPr>
              <p14:cNvContentPartPr/>
              <p14:nvPr/>
            </p14:nvContentPartPr>
            <p14:xfrm>
              <a:off x="2283840" y="952200"/>
              <a:ext cx="6543000" cy="5518440"/>
            </p14:xfrm>
          </p:contentPart>
        </mc:Choice>
        <mc:Fallback xmlns="">
          <p:pic>
            <p:nvPicPr>
              <p:cNvPr id="4" name="Ink 3">
                <a:extLst>
                  <a:ext uri="{FF2B5EF4-FFF2-40B4-BE49-F238E27FC236}">
                    <a16:creationId xmlns:a16="http://schemas.microsoft.com/office/drawing/2014/main" id="{871FCB38-A80C-E619-3852-FC12D7E7641D}"/>
                  </a:ext>
                </a:extLst>
              </p:cNvPr>
              <p:cNvPicPr/>
              <p:nvPr/>
            </p:nvPicPr>
            <p:blipFill>
              <a:blip r:embed="rId3"/>
              <a:stretch>
                <a:fillRect/>
              </a:stretch>
            </p:blipFill>
            <p:spPr>
              <a:xfrm>
                <a:off x="2274480" y="942840"/>
                <a:ext cx="6561720" cy="5537160"/>
              </a:xfrm>
              <a:prstGeom prst="rect">
                <a:avLst/>
              </a:prstGeom>
            </p:spPr>
          </p:pic>
        </mc:Fallback>
      </mc:AlternateContent>
    </p:spTree>
    <p:extLst>
      <p:ext uri="{BB962C8B-B14F-4D97-AF65-F5344CB8AC3E}">
        <p14:creationId xmlns:p14="http://schemas.microsoft.com/office/powerpoint/2010/main" val="7728119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D0D6-A8E8-7BEE-7942-F0792BC2670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8BFC26B-5F2D-C955-58F7-6F3DA6D4C7D8}"/>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51760F3-B491-6759-42FA-53A8707BC910}"/>
                  </a:ext>
                </a:extLst>
              </p14:cNvPr>
              <p14:cNvContentPartPr/>
              <p14:nvPr/>
            </p14:nvContentPartPr>
            <p14:xfrm>
              <a:off x="985320" y="251280"/>
              <a:ext cx="8054280" cy="5069520"/>
            </p14:xfrm>
          </p:contentPart>
        </mc:Choice>
        <mc:Fallback xmlns="">
          <p:pic>
            <p:nvPicPr>
              <p:cNvPr id="4" name="Ink 3">
                <a:extLst>
                  <a:ext uri="{FF2B5EF4-FFF2-40B4-BE49-F238E27FC236}">
                    <a16:creationId xmlns:a16="http://schemas.microsoft.com/office/drawing/2014/main" id="{451760F3-B491-6759-42FA-53A8707BC910}"/>
                  </a:ext>
                </a:extLst>
              </p:cNvPr>
              <p:cNvPicPr/>
              <p:nvPr/>
            </p:nvPicPr>
            <p:blipFill>
              <a:blip r:embed="rId3"/>
              <a:stretch>
                <a:fillRect/>
              </a:stretch>
            </p:blipFill>
            <p:spPr>
              <a:xfrm>
                <a:off x="975960" y="241920"/>
                <a:ext cx="8073000" cy="5088240"/>
              </a:xfrm>
              <a:prstGeom prst="rect">
                <a:avLst/>
              </a:prstGeom>
            </p:spPr>
          </p:pic>
        </mc:Fallback>
      </mc:AlternateContent>
    </p:spTree>
    <p:extLst>
      <p:ext uri="{BB962C8B-B14F-4D97-AF65-F5344CB8AC3E}">
        <p14:creationId xmlns:p14="http://schemas.microsoft.com/office/powerpoint/2010/main" val="33835611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1633A-27BB-68C6-F730-E1211D9865F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E24838-C95A-9E23-9010-BFA28E612F62}"/>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7D94132-2082-3869-59D7-60940999B863}"/>
                  </a:ext>
                </a:extLst>
              </p14:cNvPr>
              <p14:cNvContentPartPr/>
              <p14:nvPr/>
            </p14:nvContentPartPr>
            <p14:xfrm>
              <a:off x="501840" y="0"/>
              <a:ext cx="7783200" cy="6687720"/>
            </p14:xfrm>
          </p:contentPart>
        </mc:Choice>
        <mc:Fallback xmlns="">
          <p:pic>
            <p:nvPicPr>
              <p:cNvPr id="4" name="Ink 3">
                <a:extLst>
                  <a:ext uri="{FF2B5EF4-FFF2-40B4-BE49-F238E27FC236}">
                    <a16:creationId xmlns:a16="http://schemas.microsoft.com/office/drawing/2014/main" id="{A7D94132-2082-3869-59D7-60940999B863}"/>
                  </a:ext>
                </a:extLst>
              </p:cNvPr>
              <p:cNvPicPr/>
              <p:nvPr/>
            </p:nvPicPr>
            <p:blipFill>
              <a:blip r:embed="rId3"/>
              <a:stretch>
                <a:fillRect/>
              </a:stretch>
            </p:blipFill>
            <p:spPr>
              <a:xfrm>
                <a:off x="492480" y="-9360"/>
                <a:ext cx="7801920" cy="6706440"/>
              </a:xfrm>
              <a:prstGeom prst="rect">
                <a:avLst/>
              </a:prstGeom>
            </p:spPr>
          </p:pic>
        </mc:Fallback>
      </mc:AlternateContent>
    </p:spTree>
    <p:extLst>
      <p:ext uri="{BB962C8B-B14F-4D97-AF65-F5344CB8AC3E}">
        <p14:creationId xmlns:p14="http://schemas.microsoft.com/office/powerpoint/2010/main" val="16687651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86981-FE6B-0C74-AD14-287258239CC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32040A-8E8D-0EB2-342D-19D035446BFC}"/>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1FD80B4-1C37-FF2A-4C25-B6E22D4C0B02}"/>
                  </a:ext>
                </a:extLst>
              </p14:cNvPr>
              <p14:cNvContentPartPr/>
              <p14:nvPr/>
            </p14:nvContentPartPr>
            <p14:xfrm>
              <a:off x="123480" y="0"/>
              <a:ext cx="8869320" cy="6427080"/>
            </p14:xfrm>
          </p:contentPart>
        </mc:Choice>
        <mc:Fallback xmlns="">
          <p:pic>
            <p:nvPicPr>
              <p:cNvPr id="4" name="Ink 3">
                <a:extLst>
                  <a:ext uri="{FF2B5EF4-FFF2-40B4-BE49-F238E27FC236}">
                    <a16:creationId xmlns:a16="http://schemas.microsoft.com/office/drawing/2014/main" id="{D1FD80B4-1C37-FF2A-4C25-B6E22D4C0B02}"/>
                  </a:ext>
                </a:extLst>
              </p:cNvPr>
              <p:cNvPicPr/>
              <p:nvPr/>
            </p:nvPicPr>
            <p:blipFill>
              <a:blip r:embed="rId3"/>
              <a:stretch>
                <a:fillRect/>
              </a:stretch>
            </p:blipFill>
            <p:spPr>
              <a:xfrm>
                <a:off x="114120" y="-9360"/>
                <a:ext cx="8888040" cy="6445800"/>
              </a:xfrm>
              <a:prstGeom prst="rect">
                <a:avLst/>
              </a:prstGeom>
            </p:spPr>
          </p:pic>
        </mc:Fallback>
      </mc:AlternateContent>
    </p:spTree>
    <p:extLst>
      <p:ext uri="{BB962C8B-B14F-4D97-AF65-F5344CB8AC3E}">
        <p14:creationId xmlns:p14="http://schemas.microsoft.com/office/powerpoint/2010/main" val="39562723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E0E3-AF59-8711-9F62-D55306F4C5C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6762A9D-A6C4-6587-3CE1-07C4869A15FA}"/>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582E2C8-ADE6-2AB9-4E10-EC2978BED1FF}"/>
                  </a:ext>
                </a:extLst>
              </p14:cNvPr>
              <p14:cNvContentPartPr/>
              <p14:nvPr/>
            </p14:nvContentPartPr>
            <p14:xfrm>
              <a:off x="262440" y="465480"/>
              <a:ext cx="8163360" cy="5850720"/>
            </p14:xfrm>
          </p:contentPart>
        </mc:Choice>
        <mc:Fallback xmlns="">
          <p:pic>
            <p:nvPicPr>
              <p:cNvPr id="4" name="Ink 3">
                <a:extLst>
                  <a:ext uri="{FF2B5EF4-FFF2-40B4-BE49-F238E27FC236}">
                    <a16:creationId xmlns:a16="http://schemas.microsoft.com/office/drawing/2014/main" id="{8582E2C8-ADE6-2AB9-4E10-EC2978BED1FF}"/>
                  </a:ext>
                </a:extLst>
              </p:cNvPr>
              <p:cNvPicPr/>
              <p:nvPr/>
            </p:nvPicPr>
            <p:blipFill>
              <a:blip r:embed="rId3"/>
              <a:stretch>
                <a:fillRect/>
              </a:stretch>
            </p:blipFill>
            <p:spPr>
              <a:xfrm>
                <a:off x="253080" y="456120"/>
                <a:ext cx="8182080" cy="5869440"/>
              </a:xfrm>
              <a:prstGeom prst="rect">
                <a:avLst/>
              </a:prstGeom>
            </p:spPr>
          </p:pic>
        </mc:Fallback>
      </mc:AlternateContent>
    </p:spTree>
    <p:extLst>
      <p:ext uri="{BB962C8B-B14F-4D97-AF65-F5344CB8AC3E}">
        <p14:creationId xmlns:p14="http://schemas.microsoft.com/office/powerpoint/2010/main" val="11935156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5BCB6-B3CD-40BE-9DE8-06BF8C8A008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4C0EC8-1082-45AC-A0C2-4ED55E440F6D}"/>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2813F84-F8F4-D869-2C2F-E1097E630B11}"/>
                  </a:ext>
                </a:extLst>
              </p14:cNvPr>
              <p14:cNvContentPartPr/>
              <p14:nvPr/>
            </p14:nvContentPartPr>
            <p14:xfrm>
              <a:off x="409320" y="1126080"/>
              <a:ext cx="8504280" cy="4908960"/>
            </p14:xfrm>
          </p:contentPart>
        </mc:Choice>
        <mc:Fallback xmlns="">
          <p:pic>
            <p:nvPicPr>
              <p:cNvPr id="4" name="Ink 3">
                <a:extLst>
                  <a:ext uri="{FF2B5EF4-FFF2-40B4-BE49-F238E27FC236}">
                    <a16:creationId xmlns:a16="http://schemas.microsoft.com/office/drawing/2014/main" id="{C2813F84-F8F4-D869-2C2F-E1097E630B11}"/>
                  </a:ext>
                </a:extLst>
              </p:cNvPr>
              <p:cNvPicPr/>
              <p:nvPr/>
            </p:nvPicPr>
            <p:blipFill>
              <a:blip r:embed="rId3"/>
              <a:stretch>
                <a:fillRect/>
              </a:stretch>
            </p:blipFill>
            <p:spPr>
              <a:xfrm>
                <a:off x="399960" y="1116720"/>
                <a:ext cx="8523000" cy="4927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FB913B0-4888-7478-4DF2-11F5686FEAF2}"/>
                  </a:ext>
                </a:extLst>
              </p14:cNvPr>
              <p14:cNvContentPartPr/>
              <p14:nvPr/>
            </p14:nvContentPartPr>
            <p14:xfrm>
              <a:off x="3345840" y="704520"/>
              <a:ext cx="5261400" cy="3455280"/>
            </p14:xfrm>
          </p:contentPart>
        </mc:Choice>
        <mc:Fallback xmlns="">
          <p:pic>
            <p:nvPicPr>
              <p:cNvPr id="5" name="Ink 4">
                <a:extLst>
                  <a:ext uri="{FF2B5EF4-FFF2-40B4-BE49-F238E27FC236}">
                    <a16:creationId xmlns:a16="http://schemas.microsoft.com/office/drawing/2014/main" id="{DFB913B0-4888-7478-4DF2-11F5686FEAF2}"/>
                  </a:ext>
                </a:extLst>
              </p:cNvPr>
              <p:cNvPicPr/>
              <p:nvPr/>
            </p:nvPicPr>
            <p:blipFill>
              <a:blip r:embed="rId5"/>
              <a:stretch>
                <a:fillRect/>
              </a:stretch>
            </p:blipFill>
            <p:spPr>
              <a:xfrm>
                <a:off x="3336480" y="695160"/>
                <a:ext cx="5280120" cy="3474000"/>
              </a:xfrm>
              <a:prstGeom prst="rect">
                <a:avLst/>
              </a:prstGeom>
            </p:spPr>
          </p:pic>
        </mc:Fallback>
      </mc:AlternateContent>
    </p:spTree>
    <p:extLst>
      <p:ext uri="{BB962C8B-B14F-4D97-AF65-F5344CB8AC3E}">
        <p14:creationId xmlns:p14="http://schemas.microsoft.com/office/powerpoint/2010/main" val="23987849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AB0CF-80DF-4855-898C-250A4F3C79E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DC32266-0A16-455E-A747-D6CC1BE8842C}"/>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6E631C8-E213-FB99-CC34-CE152D55FF84}"/>
                  </a:ext>
                </a:extLst>
              </p14:cNvPr>
              <p14:cNvContentPartPr/>
              <p14:nvPr/>
            </p14:nvContentPartPr>
            <p14:xfrm>
              <a:off x="425520" y="769320"/>
              <a:ext cx="7902000" cy="2312640"/>
            </p14:xfrm>
          </p:contentPart>
        </mc:Choice>
        <mc:Fallback xmlns="">
          <p:pic>
            <p:nvPicPr>
              <p:cNvPr id="4" name="Ink 3">
                <a:extLst>
                  <a:ext uri="{FF2B5EF4-FFF2-40B4-BE49-F238E27FC236}">
                    <a16:creationId xmlns:a16="http://schemas.microsoft.com/office/drawing/2014/main" id="{76E631C8-E213-FB99-CC34-CE152D55FF84}"/>
                  </a:ext>
                </a:extLst>
              </p:cNvPr>
              <p:cNvPicPr/>
              <p:nvPr/>
            </p:nvPicPr>
            <p:blipFill>
              <a:blip r:embed="rId3"/>
              <a:stretch>
                <a:fillRect/>
              </a:stretch>
            </p:blipFill>
            <p:spPr>
              <a:xfrm>
                <a:off x="416160" y="759960"/>
                <a:ext cx="7920720" cy="2331360"/>
              </a:xfrm>
              <a:prstGeom prst="rect">
                <a:avLst/>
              </a:prstGeom>
            </p:spPr>
          </p:pic>
        </mc:Fallback>
      </mc:AlternateContent>
    </p:spTree>
    <p:extLst>
      <p:ext uri="{BB962C8B-B14F-4D97-AF65-F5344CB8AC3E}">
        <p14:creationId xmlns:p14="http://schemas.microsoft.com/office/powerpoint/2010/main" val="2084178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E3FDE9-2A5B-43C0-AA4F-4F5842AEF560}"/>
              </a:ext>
            </a:extLst>
          </p:cNvPr>
          <p:cNvSpPr>
            <a:spLocks noGrp="1"/>
          </p:cNvSpPr>
          <p:nvPr>
            <p:ph type="title"/>
          </p:nvPr>
        </p:nvSpPr>
        <p:spPr/>
        <p:txBody>
          <a:bodyPr/>
          <a:lstStyle/>
          <a:p>
            <a:r>
              <a:rPr lang="en-IN" dirty="0"/>
              <a:t>Confusion Matrix</a:t>
            </a:r>
          </a:p>
        </p:txBody>
      </p:sp>
      <p:pic>
        <p:nvPicPr>
          <p:cNvPr id="6" name="Picture 5">
            <a:extLst>
              <a:ext uri="{FF2B5EF4-FFF2-40B4-BE49-F238E27FC236}">
                <a16:creationId xmlns:a16="http://schemas.microsoft.com/office/drawing/2014/main" id="{B1B8870B-9B3A-4373-ADF0-F236A8AEE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9144000" cy="4572000"/>
          </a:xfrm>
          <a:prstGeom prst="rect">
            <a:avLst/>
          </a:prstGeom>
        </p:spPr>
      </p:pic>
      <p:sp>
        <p:nvSpPr>
          <p:cNvPr id="7" name="Rectangle 6">
            <a:extLst>
              <a:ext uri="{FF2B5EF4-FFF2-40B4-BE49-F238E27FC236}">
                <a16:creationId xmlns:a16="http://schemas.microsoft.com/office/drawing/2014/main" id="{FD850CA5-2395-4670-9A87-84EAD9002EA4}"/>
              </a:ext>
            </a:extLst>
          </p:cNvPr>
          <p:cNvSpPr/>
          <p:nvPr/>
        </p:nvSpPr>
        <p:spPr>
          <a:xfrm>
            <a:off x="6096000" y="4724400"/>
            <a:ext cx="16002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F02A2EF-D61B-45A0-9913-6C084D344FDE}"/>
              </a:ext>
            </a:extLst>
          </p:cNvPr>
          <p:cNvSpPr txBox="1"/>
          <p:nvPr/>
        </p:nvSpPr>
        <p:spPr>
          <a:xfrm>
            <a:off x="1470804" y="5312434"/>
            <a:ext cx="4050340" cy="1754326"/>
          </a:xfrm>
          <a:prstGeom prst="rect">
            <a:avLst/>
          </a:prstGeom>
          <a:noFill/>
        </p:spPr>
        <p:txBody>
          <a:bodyPr wrap="none" rtlCol="0">
            <a:spAutoFit/>
          </a:bodyPr>
          <a:lstStyle/>
          <a:p>
            <a:r>
              <a:rPr lang="en-US" dirty="0"/>
              <a:t>Total number of observations in the data </a:t>
            </a:r>
          </a:p>
          <a:p>
            <a:r>
              <a:rPr lang="en-US" dirty="0"/>
              <a:t>(i.e., fruits) = 25</a:t>
            </a:r>
          </a:p>
          <a:p>
            <a:r>
              <a:rPr lang="en-US" dirty="0"/>
              <a:t>A=10</a:t>
            </a:r>
          </a:p>
          <a:p>
            <a:r>
              <a:rPr lang="en-US" dirty="0"/>
              <a:t>B=8</a:t>
            </a:r>
          </a:p>
          <a:p>
            <a:r>
              <a:rPr lang="en-US" dirty="0"/>
              <a:t>C=7</a:t>
            </a:r>
          </a:p>
          <a:p>
            <a:endParaRPr lang="en-IN"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5107C93-C1CD-9F50-75A8-5E7F93D75C93}"/>
                  </a:ext>
                </a:extLst>
              </p14:cNvPr>
              <p14:cNvContentPartPr/>
              <p14:nvPr/>
            </p14:nvContentPartPr>
            <p14:xfrm>
              <a:off x="3618720" y="1626120"/>
              <a:ext cx="5383080" cy="5232240"/>
            </p14:xfrm>
          </p:contentPart>
        </mc:Choice>
        <mc:Fallback xmlns="">
          <p:pic>
            <p:nvPicPr>
              <p:cNvPr id="2" name="Ink 1">
                <a:extLst>
                  <a:ext uri="{FF2B5EF4-FFF2-40B4-BE49-F238E27FC236}">
                    <a16:creationId xmlns:a16="http://schemas.microsoft.com/office/drawing/2014/main" id="{85107C93-C1CD-9F50-75A8-5E7F93D75C93}"/>
                  </a:ext>
                </a:extLst>
              </p:cNvPr>
              <p:cNvPicPr/>
              <p:nvPr/>
            </p:nvPicPr>
            <p:blipFill>
              <a:blip r:embed="rId4"/>
              <a:stretch>
                <a:fillRect/>
              </a:stretch>
            </p:blipFill>
            <p:spPr>
              <a:xfrm>
                <a:off x="3609360" y="1616760"/>
                <a:ext cx="5401800" cy="5250960"/>
              </a:xfrm>
              <a:prstGeom prst="rect">
                <a:avLst/>
              </a:prstGeom>
            </p:spPr>
          </p:pic>
        </mc:Fallback>
      </mc:AlternateContent>
    </p:spTree>
    <p:extLst>
      <p:ext uri="{BB962C8B-B14F-4D97-AF65-F5344CB8AC3E}">
        <p14:creationId xmlns:p14="http://schemas.microsoft.com/office/powerpoint/2010/main" val="37823368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26A0DF-074B-44CB-EECB-47B46FED0A27}"/>
              </a:ext>
            </a:extLst>
          </p:cNvPr>
          <p:cNvPicPr>
            <a:picLocks noChangeAspect="1"/>
          </p:cNvPicPr>
          <p:nvPr/>
        </p:nvPicPr>
        <p:blipFill>
          <a:blip r:embed="rId2"/>
          <a:stretch>
            <a:fillRect/>
          </a:stretch>
        </p:blipFill>
        <p:spPr>
          <a:xfrm>
            <a:off x="0" y="1035843"/>
            <a:ext cx="9144000" cy="4786313"/>
          </a:xfrm>
          <a:prstGeom prst="rect">
            <a:avLst/>
          </a:prstGeom>
        </p:spPr>
      </p:pic>
    </p:spTree>
    <p:extLst>
      <p:ext uri="{BB962C8B-B14F-4D97-AF65-F5344CB8AC3E}">
        <p14:creationId xmlns:p14="http://schemas.microsoft.com/office/powerpoint/2010/main" val="36971837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422A1D-19F0-7CAA-7C09-10620C8FDED2}"/>
              </a:ext>
            </a:extLst>
          </p:cNvPr>
          <p:cNvPicPr>
            <a:picLocks noChangeAspect="1"/>
          </p:cNvPicPr>
          <p:nvPr/>
        </p:nvPicPr>
        <p:blipFill>
          <a:blip r:embed="rId2"/>
          <a:stretch>
            <a:fillRect/>
          </a:stretch>
        </p:blipFill>
        <p:spPr>
          <a:xfrm>
            <a:off x="0" y="857250"/>
            <a:ext cx="9144000" cy="51435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A0D0B51-3554-1EC8-A4EB-7D2E4599C6A1}"/>
                  </a:ext>
                </a:extLst>
              </p14:cNvPr>
              <p14:cNvContentPartPr/>
              <p14:nvPr/>
            </p14:nvContentPartPr>
            <p14:xfrm>
              <a:off x="358920" y="1312200"/>
              <a:ext cx="5976720" cy="1967760"/>
            </p14:xfrm>
          </p:contentPart>
        </mc:Choice>
        <mc:Fallback xmlns="">
          <p:pic>
            <p:nvPicPr>
              <p:cNvPr id="5" name="Ink 4">
                <a:extLst>
                  <a:ext uri="{FF2B5EF4-FFF2-40B4-BE49-F238E27FC236}">
                    <a16:creationId xmlns:a16="http://schemas.microsoft.com/office/drawing/2014/main" id="{1A0D0B51-3554-1EC8-A4EB-7D2E4599C6A1}"/>
                  </a:ext>
                </a:extLst>
              </p:cNvPr>
              <p:cNvPicPr/>
              <p:nvPr/>
            </p:nvPicPr>
            <p:blipFill>
              <a:blip r:embed="rId4"/>
              <a:stretch>
                <a:fillRect/>
              </a:stretch>
            </p:blipFill>
            <p:spPr>
              <a:xfrm>
                <a:off x="349560" y="1302840"/>
                <a:ext cx="5995440" cy="1986480"/>
              </a:xfrm>
              <a:prstGeom prst="rect">
                <a:avLst/>
              </a:prstGeom>
            </p:spPr>
          </p:pic>
        </mc:Fallback>
      </mc:AlternateContent>
    </p:spTree>
    <p:extLst>
      <p:ext uri="{BB962C8B-B14F-4D97-AF65-F5344CB8AC3E}">
        <p14:creationId xmlns:p14="http://schemas.microsoft.com/office/powerpoint/2010/main" val="27560127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0B45B-314E-CB59-4F8E-128DF37C6F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F4368BF-C351-69D5-0B09-475165CAE15B}"/>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A7B4ADB-595F-571F-9453-E3CD9F898AFF}"/>
                  </a:ext>
                </a:extLst>
              </p14:cNvPr>
              <p14:cNvContentPartPr/>
              <p14:nvPr/>
            </p14:nvContentPartPr>
            <p14:xfrm>
              <a:off x="40320" y="430200"/>
              <a:ext cx="8947800" cy="6337800"/>
            </p14:xfrm>
          </p:contentPart>
        </mc:Choice>
        <mc:Fallback xmlns="">
          <p:pic>
            <p:nvPicPr>
              <p:cNvPr id="4" name="Ink 3">
                <a:extLst>
                  <a:ext uri="{FF2B5EF4-FFF2-40B4-BE49-F238E27FC236}">
                    <a16:creationId xmlns:a16="http://schemas.microsoft.com/office/drawing/2014/main" id="{9A7B4ADB-595F-571F-9453-E3CD9F898AFF}"/>
                  </a:ext>
                </a:extLst>
              </p:cNvPr>
              <p:cNvPicPr/>
              <p:nvPr/>
            </p:nvPicPr>
            <p:blipFill>
              <a:blip r:embed="rId3"/>
              <a:stretch>
                <a:fillRect/>
              </a:stretch>
            </p:blipFill>
            <p:spPr>
              <a:xfrm>
                <a:off x="30960" y="420840"/>
                <a:ext cx="8966520" cy="6356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6C6E305-8AA3-6F8B-B27F-CA6C3068E50F}"/>
                  </a:ext>
                </a:extLst>
              </p14:cNvPr>
              <p14:cNvContentPartPr/>
              <p14:nvPr/>
            </p14:nvContentPartPr>
            <p14:xfrm>
              <a:off x="2049480" y="3395160"/>
              <a:ext cx="1189080" cy="2508120"/>
            </p14:xfrm>
          </p:contentPart>
        </mc:Choice>
        <mc:Fallback xmlns="">
          <p:pic>
            <p:nvPicPr>
              <p:cNvPr id="5" name="Ink 4">
                <a:extLst>
                  <a:ext uri="{FF2B5EF4-FFF2-40B4-BE49-F238E27FC236}">
                    <a16:creationId xmlns:a16="http://schemas.microsoft.com/office/drawing/2014/main" id="{46C6E305-8AA3-6F8B-B27F-CA6C3068E50F}"/>
                  </a:ext>
                </a:extLst>
              </p:cNvPr>
              <p:cNvPicPr/>
              <p:nvPr/>
            </p:nvPicPr>
            <p:blipFill>
              <a:blip r:embed="rId5"/>
              <a:stretch>
                <a:fillRect/>
              </a:stretch>
            </p:blipFill>
            <p:spPr>
              <a:xfrm>
                <a:off x="2040120" y="3385800"/>
                <a:ext cx="1207800" cy="2526840"/>
              </a:xfrm>
              <a:prstGeom prst="rect">
                <a:avLst/>
              </a:prstGeom>
            </p:spPr>
          </p:pic>
        </mc:Fallback>
      </mc:AlternateContent>
    </p:spTree>
    <p:extLst>
      <p:ext uri="{BB962C8B-B14F-4D97-AF65-F5344CB8AC3E}">
        <p14:creationId xmlns:p14="http://schemas.microsoft.com/office/powerpoint/2010/main" val="33960017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FBBCFAE-2B80-34E7-8602-D37DFDEEBB48}"/>
                  </a:ext>
                </a:extLst>
              </p14:cNvPr>
              <p14:cNvContentPartPr/>
              <p14:nvPr/>
            </p14:nvContentPartPr>
            <p14:xfrm>
              <a:off x="295560" y="107280"/>
              <a:ext cx="7985160" cy="5927400"/>
            </p14:xfrm>
          </p:contentPart>
        </mc:Choice>
        <mc:Fallback xmlns="">
          <p:pic>
            <p:nvPicPr>
              <p:cNvPr id="4" name="Ink 3">
                <a:extLst>
                  <a:ext uri="{FF2B5EF4-FFF2-40B4-BE49-F238E27FC236}">
                    <a16:creationId xmlns:a16="http://schemas.microsoft.com/office/drawing/2014/main" id="{CFBBCFAE-2B80-34E7-8602-D37DFDEEBB48}"/>
                  </a:ext>
                </a:extLst>
              </p:cNvPr>
              <p:cNvPicPr/>
              <p:nvPr/>
            </p:nvPicPr>
            <p:blipFill>
              <a:blip r:embed="rId3"/>
              <a:stretch>
                <a:fillRect/>
              </a:stretch>
            </p:blipFill>
            <p:spPr>
              <a:xfrm>
                <a:off x="286200" y="97920"/>
                <a:ext cx="8003880" cy="5946120"/>
              </a:xfrm>
              <a:prstGeom prst="rect">
                <a:avLst/>
              </a:prstGeom>
            </p:spPr>
          </p:pic>
        </mc:Fallback>
      </mc:AlternateContent>
    </p:spTree>
    <p:extLst>
      <p:ext uri="{BB962C8B-B14F-4D97-AF65-F5344CB8AC3E}">
        <p14:creationId xmlns:p14="http://schemas.microsoft.com/office/powerpoint/2010/main" val="23043091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16F24FF-F75B-7F0B-A145-A62F2951D4A6}"/>
                  </a:ext>
                </a:extLst>
              </p14:cNvPr>
              <p14:cNvContentPartPr/>
              <p14:nvPr/>
            </p14:nvContentPartPr>
            <p14:xfrm>
              <a:off x="556920" y="148680"/>
              <a:ext cx="8537400" cy="4910040"/>
            </p14:xfrm>
          </p:contentPart>
        </mc:Choice>
        <mc:Fallback xmlns="">
          <p:pic>
            <p:nvPicPr>
              <p:cNvPr id="2" name="Ink 1">
                <a:extLst>
                  <a:ext uri="{FF2B5EF4-FFF2-40B4-BE49-F238E27FC236}">
                    <a16:creationId xmlns:a16="http://schemas.microsoft.com/office/drawing/2014/main" id="{E16F24FF-F75B-7F0B-A145-A62F2951D4A6}"/>
                  </a:ext>
                </a:extLst>
              </p:cNvPr>
              <p:cNvPicPr/>
              <p:nvPr/>
            </p:nvPicPr>
            <p:blipFill>
              <a:blip r:embed="rId3"/>
              <a:stretch>
                <a:fillRect/>
              </a:stretch>
            </p:blipFill>
            <p:spPr>
              <a:xfrm>
                <a:off x="547560" y="139320"/>
                <a:ext cx="8556120" cy="4928760"/>
              </a:xfrm>
              <a:prstGeom prst="rect">
                <a:avLst/>
              </a:prstGeom>
            </p:spPr>
          </p:pic>
        </mc:Fallback>
      </mc:AlternateContent>
    </p:spTree>
    <p:extLst>
      <p:ext uri="{BB962C8B-B14F-4D97-AF65-F5344CB8AC3E}">
        <p14:creationId xmlns:p14="http://schemas.microsoft.com/office/powerpoint/2010/main" val="27668320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3534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0EB3C-E892-C6B1-B80F-F915FC940E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384D7-8F96-9EC2-1295-95186DA54B62}"/>
              </a:ext>
            </a:extLst>
          </p:cNvPr>
          <p:cNvSpPr>
            <a:spLocks noGrp="1"/>
          </p:cNvSpPr>
          <p:nvPr>
            <p:ph type="ctrTitle"/>
          </p:nvPr>
        </p:nvSpPr>
        <p:spPr>
          <a:xfrm>
            <a:off x="609600" y="914400"/>
            <a:ext cx="7772400" cy="1470025"/>
          </a:xfrm>
        </p:spPr>
        <p:txBody>
          <a:bodyPr/>
          <a:lstStyle/>
          <a:p>
            <a:r>
              <a:rPr lang="en-IN" dirty="0"/>
              <a:t>9 pm EST Monday 10 Dec 2024</a:t>
            </a:r>
          </a:p>
        </p:txBody>
      </p:sp>
      <p:sp>
        <p:nvSpPr>
          <p:cNvPr id="3" name="Subtitle 2">
            <a:extLst>
              <a:ext uri="{FF2B5EF4-FFF2-40B4-BE49-F238E27FC236}">
                <a16:creationId xmlns:a16="http://schemas.microsoft.com/office/drawing/2014/main" id="{B082DAEE-1506-67D6-B1E7-98625CDD083B}"/>
              </a:ext>
            </a:extLst>
          </p:cNvPr>
          <p:cNvSpPr>
            <a:spLocks noGrp="1"/>
          </p:cNvSpPr>
          <p:nvPr>
            <p:ph type="subTitle" idx="1"/>
          </p:nvPr>
        </p:nvSpPr>
        <p:spPr>
          <a:xfrm>
            <a:off x="1028700" y="2209800"/>
            <a:ext cx="7086600" cy="3276600"/>
          </a:xfrm>
        </p:spPr>
        <p:txBody>
          <a:bodyPr>
            <a:normAutofit/>
          </a:bodyPr>
          <a:lstStyle/>
          <a:p>
            <a:r>
              <a:rPr lang="en-IN" dirty="0"/>
              <a:t>Quiz</a:t>
            </a:r>
          </a:p>
          <a:p>
            <a:r>
              <a:rPr lang="en-IN" b="1" dirty="0"/>
              <a:t>Interview Questions</a:t>
            </a:r>
          </a:p>
          <a:p>
            <a:endParaRPr lang="en-IN" dirty="0"/>
          </a:p>
        </p:txBody>
      </p:sp>
    </p:spTree>
    <p:extLst>
      <p:ext uri="{BB962C8B-B14F-4D97-AF65-F5344CB8AC3E}">
        <p14:creationId xmlns:p14="http://schemas.microsoft.com/office/powerpoint/2010/main" val="39232828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2671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58B1F04-17EA-AA09-18BD-0D383D072559}"/>
                  </a:ext>
                </a:extLst>
              </p14:cNvPr>
              <p14:cNvContentPartPr/>
              <p14:nvPr/>
            </p14:nvContentPartPr>
            <p14:xfrm>
              <a:off x="202680" y="0"/>
              <a:ext cx="8937360" cy="6217920"/>
            </p14:xfrm>
          </p:contentPart>
        </mc:Choice>
        <mc:Fallback xmlns="">
          <p:pic>
            <p:nvPicPr>
              <p:cNvPr id="2" name="Ink 1">
                <a:extLst>
                  <a:ext uri="{FF2B5EF4-FFF2-40B4-BE49-F238E27FC236}">
                    <a16:creationId xmlns:a16="http://schemas.microsoft.com/office/drawing/2014/main" id="{A58B1F04-17EA-AA09-18BD-0D383D072559}"/>
                  </a:ext>
                </a:extLst>
              </p:cNvPr>
              <p:cNvPicPr/>
              <p:nvPr/>
            </p:nvPicPr>
            <p:blipFill>
              <a:blip r:embed="rId3"/>
              <a:stretch>
                <a:fillRect/>
              </a:stretch>
            </p:blipFill>
            <p:spPr>
              <a:xfrm>
                <a:off x="193320" y="-9360"/>
                <a:ext cx="8956080" cy="6236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C558E58A-4B8F-2B9F-59E0-7FCCE29C4C93}"/>
                  </a:ext>
                </a:extLst>
              </p14:cNvPr>
              <p14:cNvContentPartPr/>
              <p14:nvPr/>
            </p14:nvContentPartPr>
            <p14:xfrm>
              <a:off x="331560" y="1263960"/>
              <a:ext cx="3070800" cy="4015440"/>
            </p14:xfrm>
          </p:contentPart>
        </mc:Choice>
        <mc:Fallback xmlns="">
          <p:pic>
            <p:nvPicPr>
              <p:cNvPr id="3" name="Ink 2">
                <a:extLst>
                  <a:ext uri="{FF2B5EF4-FFF2-40B4-BE49-F238E27FC236}">
                    <a16:creationId xmlns:a16="http://schemas.microsoft.com/office/drawing/2014/main" id="{C558E58A-4B8F-2B9F-59E0-7FCCE29C4C93}"/>
                  </a:ext>
                </a:extLst>
              </p:cNvPr>
              <p:cNvPicPr/>
              <p:nvPr/>
            </p:nvPicPr>
            <p:blipFill>
              <a:blip r:embed="rId5"/>
              <a:stretch>
                <a:fillRect/>
              </a:stretch>
            </p:blipFill>
            <p:spPr>
              <a:xfrm>
                <a:off x="322200" y="1254600"/>
                <a:ext cx="3089520" cy="4034160"/>
              </a:xfrm>
              <a:prstGeom prst="rect">
                <a:avLst/>
              </a:prstGeom>
            </p:spPr>
          </p:pic>
        </mc:Fallback>
      </mc:AlternateContent>
    </p:spTree>
    <p:extLst>
      <p:ext uri="{BB962C8B-B14F-4D97-AF65-F5344CB8AC3E}">
        <p14:creationId xmlns:p14="http://schemas.microsoft.com/office/powerpoint/2010/main" val="4080263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750CFFD-0C12-371B-18AB-79C8BF60DA91}"/>
                  </a:ext>
                </a:extLst>
              </p14:cNvPr>
              <p14:cNvContentPartPr/>
              <p14:nvPr/>
            </p14:nvContentPartPr>
            <p14:xfrm>
              <a:off x="283320" y="513360"/>
              <a:ext cx="7896240" cy="5729040"/>
            </p14:xfrm>
          </p:contentPart>
        </mc:Choice>
        <mc:Fallback xmlns="">
          <p:pic>
            <p:nvPicPr>
              <p:cNvPr id="2" name="Ink 1">
                <a:extLst>
                  <a:ext uri="{FF2B5EF4-FFF2-40B4-BE49-F238E27FC236}">
                    <a16:creationId xmlns:a16="http://schemas.microsoft.com/office/drawing/2014/main" id="{3750CFFD-0C12-371B-18AB-79C8BF60DA91}"/>
                  </a:ext>
                </a:extLst>
              </p:cNvPr>
              <p:cNvPicPr/>
              <p:nvPr/>
            </p:nvPicPr>
            <p:blipFill>
              <a:blip r:embed="rId3"/>
              <a:stretch>
                <a:fillRect/>
              </a:stretch>
            </p:blipFill>
            <p:spPr>
              <a:xfrm>
                <a:off x="273960" y="504000"/>
                <a:ext cx="7914960" cy="5747760"/>
              </a:xfrm>
              <a:prstGeom prst="rect">
                <a:avLst/>
              </a:prstGeom>
            </p:spPr>
          </p:pic>
        </mc:Fallback>
      </mc:AlternateContent>
    </p:spTree>
    <p:extLst>
      <p:ext uri="{BB962C8B-B14F-4D97-AF65-F5344CB8AC3E}">
        <p14:creationId xmlns:p14="http://schemas.microsoft.com/office/powerpoint/2010/main" val="2688682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E7D083-8E9C-4BD9-B79E-7D831E9A97D3}"/>
              </a:ext>
            </a:extLst>
          </p:cNvPr>
          <p:cNvSpPr>
            <a:spLocks noGrp="1"/>
          </p:cNvSpPr>
          <p:nvPr>
            <p:ph type="title"/>
          </p:nvPr>
        </p:nvSpPr>
        <p:spPr/>
        <p:txBody>
          <a:bodyPr>
            <a:normAutofit/>
          </a:bodyPr>
          <a:lstStyle/>
          <a:p>
            <a:r>
              <a:rPr lang="en-US" dirty="0"/>
              <a:t>Accuracy:</a:t>
            </a:r>
            <a:endParaRPr lang="en-IN" dirty="0"/>
          </a:p>
        </p:txBody>
      </p:sp>
      <p:sp>
        <p:nvSpPr>
          <p:cNvPr id="4" name="Content Placeholder 3">
            <a:extLst>
              <a:ext uri="{FF2B5EF4-FFF2-40B4-BE49-F238E27FC236}">
                <a16:creationId xmlns:a16="http://schemas.microsoft.com/office/drawing/2014/main" id="{2581CB29-EE9F-4BE6-85E7-18EA91B1F046}"/>
              </a:ext>
            </a:extLst>
          </p:cNvPr>
          <p:cNvSpPr>
            <a:spLocks noGrp="1"/>
          </p:cNvSpPr>
          <p:nvPr>
            <p:ph idx="1"/>
          </p:nvPr>
        </p:nvSpPr>
        <p:spPr/>
        <p:txBody>
          <a:bodyPr/>
          <a:lstStyle/>
          <a:p>
            <a:pPr marL="0" indent="0">
              <a:buNone/>
            </a:pPr>
            <a:r>
              <a:rPr lang="en-US" dirty="0"/>
              <a:t>Tells us how often the model can be correct.</a:t>
            </a:r>
          </a:p>
          <a:p>
            <a:endParaRPr lang="en-IN" dirty="0"/>
          </a:p>
        </p:txBody>
      </p:sp>
      <p:pic>
        <p:nvPicPr>
          <p:cNvPr id="6" name="Picture 5">
            <a:extLst>
              <a:ext uri="{FF2B5EF4-FFF2-40B4-BE49-F238E27FC236}">
                <a16:creationId xmlns:a16="http://schemas.microsoft.com/office/drawing/2014/main" id="{4BE1A4C8-6836-4BD8-9219-8537D0CC6008}"/>
              </a:ext>
            </a:extLst>
          </p:cNvPr>
          <p:cNvPicPr>
            <a:picLocks noChangeAspect="1"/>
          </p:cNvPicPr>
          <p:nvPr/>
        </p:nvPicPr>
        <p:blipFill rotWithShape="1">
          <a:blip r:embed="rId2"/>
          <a:srcRect b="29286"/>
          <a:stretch/>
        </p:blipFill>
        <p:spPr>
          <a:xfrm>
            <a:off x="228600" y="2971800"/>
            <a:ext cx="8686800" cy="2286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72AB032-1648-D5BC-B453-12DFD6A6220C}"/>
                  </a:ext>
                </a:extLst>
              </p14:cNvPr>
              <p14:cNvContentPartPr/>
              <p14:nvPr/>
            </p14:nvContentPartPr>
            <p14:xfrm>
              <a:off x="2384640" y="3553920"/>
              <a:ext cx="767520" cy="470160"/>
            </p14:xfrm>
          </p:contentPart>
        </mc:Choice>
        <mc:Fallback xmlns="">
          <p:pic>
            <p:nvPicPr>
              <p:cNvPr id="2" name="Ink 1">
                <a:extLst>
                  <a:ext uri="{FF2B5EF4-FFF2-40B4-BE49-F238E27FC236}">
                    <a16:creationId xmlns:a16="http://schemas.microsoft.com/office/drawing/2014/main" id="{672AB032-1648-D5BC-B453-12DFD6A6220C}"/>
                  </a:ext>
                </a:extLst>
              </p:cNvPr>
              <p:cNvPicPr/>
              <p:nvPr/>
            </p:nvPicPr>
            <p:blipFill>
              <a:blip r:embed="rId4"/>
              <a:stretch>
                <a:fillRect/>
              </a:stretch>
            </p:blipFill>
            <p:spPr>
              <a:xfrm>
                <a:off x="2375280" y="3544560"/>
                <a:ext cx="786240" cy="488880"/>
              </a:xfrm>
              <a:prstGeom prst="rect">
                <a:avLst/>
              </a:prstGeom>
            </p:spPr>
          </p:pic>
        </mc:Fallback>
      </mc:AlternateContent>
    </p:spTree>
    <p:extLst>
      <p:ext uri="{BB962C8B-B14F-4D97-AF65-F5344CB8AC3E}">
        <p14:creationId xmlns:p14="http://schemas.microsoft.com/office/powerpoint/2010/main" val="19845298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FF8CBA2-A407-D446-E13E-1587F05EE4EE}"/>
                  </a:ext>
                </a:extLst>
              </p14:cNvPr>
              <p14:cNvContentPartPr/>
              <p14:nvPr/>
            </p14:nvContentPartPr>
            <p14:xfrm>
              <a:off x="14040" y="237240"/>
              <a:ext cx="8760240" cy="6579000"/>
            </p14:xfrm>
          </p:contentPart>
        </mc:Choice>
        <mc:Fallback xmlns="">
          <p:pic>
            <p:nvPicPr>
              <p:cNvPr id="2" name="Ink 1">
                <a:extLst>
                  <a:ext uri="{FF2B5EF4-FFF2-40B4-BE49-F238E27FC236}">
                    <a16:creationId xmlns:a16="http://schemas.microsoft.com/office/drawing/2014/main" id="{AFF8CBA2-A407-D446-E13E-1587F05EE4EE}"/>
                  </a:ext>
                </a:extLst>
              </p:cNvPr>
              <p:cNvPicPr/>
              <p:nvPr/>
            </p:nvPicPr>
            <p:blipFill>
              <a:blip r:embed="rId3"/>
              <a:stretch>
                <a:fillRect/>
              </a:stretch>
            </p:blipFill>
            <p:spPr>
              <a:xfrm>
                <a:off x="4680" y="227880"/>
                <a:ext cx="8778960" cy="6597720"/>
              </a:xfrm>
              <a:prstGeom prst="rect">
                <a:avLst/>
              </a:prstGeom>
            </p:spPr>
          </p:pic>
        </mc:Fallback>
      </mc:AlternateContent>
    </p:spTree>
    <p:extLst>
      <p:ext uri="{BB962C8B-B14F-4D97-AF65-F5344CB8AC3E}">
        <p14:creationId xmlns:p14="http://schemas.microsoft.com/office/powerpoint/2010/main" val="20761621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D5FFD9C-DC25-18DD-8314-26A84D7AADDF}"/>
                  </a:ext>
                </a:extLst>
              </p14:cNvPr>
              <p14:cNvContentPartPr/>
              <p14:nvPr/>
            </p14:nvContentPartPr>
            <p14:xfrm>
              <a:off x="242280" y="521640"/>
              <a:ext cx="8785440" cy="6032520"/>
            </p14:xfrm>
          </p:contentPart>
        </mc:Choice>
        <mc:Fallback xmlns="">
          <p:pic>
            <p:nvPicPr>
              <p:cNvPr id="2" name="Ink 1">
                <a:extLst>
                  <a:ext uri="{FF2B5EF4-FFF2-40B4-BE49-F238E27FC236}">
                    <a16:creationId xmlns:a16="http://schemas.microsoft.com/office/drawing/2014/main" id="{6D5FFD9C-DC25-18DD-8314-26A84D7AADDF}"/>
                  </a:ext>
                </a:extLst>
              </p:cNvPr>
              <p:cNvPicPr/>
              <p:nvPr/>
            </p:nvPicPr>
            <p:blipFill>
              <a:blip r:embed="rId3"/>
              <a:stretch>
                <a:fillRect/>
              </a:stretch>
            </p:blipFill>
            <p:spPr>
              <a:xfrm>
                <a:off x="232920" y="512280"/>
                <a:ext cx="8804160" cy="605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65F7D45-17EF-CE68-85ED-952257DAB470}"/>
                  </a:ext>
                </a:extLst>
              </p14:cNvPr>
              <p14:cNvContentPartPr/>
              <p14:nvPr/>
            </p14:nvContentPartPr>
            <p14:xfrm>
              <a:off x="1114560" y="4631400"/>
              <a:ext cx="5187600" cy="456840"/>
            </p14:xfrm>
          </p:contentPart>
        </mc:Choice>
        <mc:Fallback xmlns="">
          <p:pic>
            <p:nvPicPr>
              <p:cNvPr id="3" name="Ink 2">
                <a:extLst>
                  <a:ext uri="{FF2B5EF4-FFF2-40B4-BE49-F238E27FC236}">
                    <a16:creationId xmlns:a16="http://schemas.microsoft.com/office/drawing/2014/main" id="{065F7D45-17EF-CE68-85ED-952257DAB470}"/>
                  </a:ext>
                </a:extLst>
              </p:cNvPr>
              <p:cNvPicPr/>
              <p:nvPr/>
            </p:nvPicPr>
            <p:blipFill>
              <a:blip r:embed="rId5"/>
              <a:stretch>
                <a:fillRect/>
              </a:stretch>
            </p:blipFill>
            <p:spPr>
              <a:xfrm>
                <a:off x="1105200" y="4622040"/>
                <a:ext cx="5206320" cy="475560"/>
              </a:xfrm>
              <a:prstGeom prst="rect">
                <a:avLst/>
              </a:prstGeom>
            </p:spPr>
          </p:pic>
        </mc:Fallback>
      </mc:AlternateContent>
    </p:spTree>
    <p:extLst>
      <p:ext uri="{BB962C8B-B14F-4D97-AF65-F5344CB8AC3E}">
        <p14:creationId xmlns:p14="http://schemas.microsoft.com/office/powerpoint/2010/main" val="17158983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8825037D-30A6-1F12-9943-EC60A93E3A87}"/>
                  </a:ext>
                </a:extLst>
              </p14:cNvPr>
              <p14:cNvContentPartPr/>
              <p14:nvPr/>
            </p14:nvContentPartPr>
            <p14:xfrm>
              <a:off x="725400" y="433800"/>
              <a:ext cx="7077960" cy="5076720"/>
            </p14:xfrm>
          </p:contentPart>
        </mc:Choice>
        <mc:Fallback xmlns="">
          <p:pic>
            <p:nvPicPr>
              <p:cNvPr id="2" name="Ink 1">
                <a:extLst>
                  <a:ext uri="{FF2B5EF4-FFF2-40B4-BE49-F238E27FC236}">
                    <a16:creationId xmlns:a16="http://schemas.microsoft.com/office/drawing/2014/main" id="{8825037D-30A6-1F12-9943-EC60A93E3A87}"/>
                  </a:ext>
                </a:extLst>
              </p:cNvPr>
              <p:cNvPicPr/>
              <p:nvPr/>
            </p:nvPicPr>
            <p:blipFill>
              <a:blip r:embed="rId3"/>
              <a:stretch>
                <a:fillRect/>
              </a:stretch>
            </p:blipFill>
            <p:spPr>
              <a:xfrm>
                <a:off x="716040" y="424440"/>
                <a:ext cx="7096680" cy="5095440"/>
              </a:xfrm>
              <a:prstGeom prst="rect">
                <a:avLst/>
              </a:prstGeom>
            </p:spPr>
          </p:pic>
        </mc:Fallback>
      </mc:AlternateContent>
    </p:spTree>
    <p:extLst>
      <p:ext uri="{BB962C8B-B14F-4D97-AF65-F5344CB8AC3E}">
        <p14:creationId xmlns:p14="http://schemas.microsoft.com/office/powerpoint/2010/main" val="12765119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4A2B383-E428-1A96-B84B-607FCA27AE9B}"/>
                  </a:ext>
                </a:extLst>
              </p14:cNvPr>
              <p14:cNvContentPartPr/>
              <p14:nvPr/>
            </p14:nvContentPartPr>
            <p14:xfrm>
              <a:off x="1053360" y="295920"/>
              <a:ext cx="5445720" cy="4946760"/>
            </p14:xfrm>
          </p:contentPart>
        </mc:Choice>
        <mc:Fallback xmlns="">
          <p:pic>
            <p:nvPicPr>
              <p:cNvPr id="2" name="Ink 1">
                <a:extLst>
                  <a:ext uri="{FF2B5EF4-FFF2-40B4-BE49-F238E27FC236}">
                    <a16:creationId xmlns:a16="http://schemas.microsoft.com/office/drawing/2014/main" id="{94A2B383-E428-1A96-B84B-607FCA27AE9B}"/>
                  </a:ext>
                </a:extLst>
              </p:cNvPr>
              <p:cNvPicPr/>
              <p:nvPr/>
            </p:nvPicPr>
            <p:blipFill>
              <a:blip r:embed="rId3"/>
              <a:stretch>
                <a:fillRect/>
              </a:stretch>
            </p:blipFill>
            <p:spPr>
              <a:xfrm>
                <a:off x="1044000" y="286560"/>
                <a:ext cx="5464440" cy="4965480"/>
              </a:xfrm>
              <a:prstGeom prst="rect">
                <a:avLst/>
              </a:prstGeom>
            </p:spPr>
          </p:pic>
        </mc:Fallback>
      </mc:AlternateContent>
    </p:spTree>
    <p:extLst>
      <p:ext uri="{BB962C8B-B14F-4D97-AF65-F5344CB8AC3E}">
        <p14:creationId xmlns:p14="http://schemas.microsoft.com/office/powerpoint/2010/main" val="21163615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38C5E83-A1F0-AC35-526A-212755D34EF1}"/>
                  </a:ext>
                </a:extLst>
              </p14:cNvPr>
              <p14:cNvContentPartPr/>
              <p14:nvPr/>
            </p14:nvContentPartPr>
            <p14:xfrm>
              <a:off x="240840" y="214200"/>
              <a:ext cx="5655960" cy="2745720"/>
            </p14:xfrm>
          </p:contentPart>
        </mc:Choice>
        <mc:Fallback xmlns="">
          <p:pic>
            <p:nvPicPr>
              <p:cNvPr id="2" name="Ink 1">
                <a:extLst>
                  <a:ext uri="{FF2B5EF4-FFF2-40B4-BE49-F238E27FC236}">
                    <a16:creationId xmlns:a16="http://schemas.microsoft.com/office/drawing/2014/main" id="{638C5E83-A1F0-AC35-526A-212755D34EF1}"/>
                  </a:ext>
                </a:extLst>
              </p:cNvPr>
              <p:cNvPicPr/>
              <p:nvPr/>
            </p:nvPicPr>
            <p:blipFill>
              <a:blip r:embed="rId3"/>
              <a:stretch>
                <a:fillRect/>
              </a:stretch>
            </p:blipFill>
            <p:spPr>
              <a:xfrm>
                <a:off x="231480" y="204840"/>
                <a:ext cx="5674680" cy="2764440"/>
              </a:xfrm>
              <a:prstGeom prst="rect">
                <a:avLst/>
              </a:prstGeom>
            </p:spPr>
          </p:pic>
        </mc:Fallback>
      </mc:AlternateContent>
    </p:spTree>
    <p:extLst>
      <p:ext uri="{BB962C8B-B14F-4D97-AF65-F5344CB8AC3E}">
        <p14:creationId xmlns:p14="http://schemas.microsoft.com/office/powerpoint/2010/main" val="18066679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2824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20925-A3B5-6A03-794D-2B1DF706F5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BA7144-065F-3B57-F75A-0449DB50B409}"/>
              </a:ext>
            </a:extLst>
          </p:cNvPr>
          <p:cNvSpPr>
            <a:spLocks noGrp="1"/>
          </p:cNvSpPr>
          <p:nvPr>
            <p:ph type="ctrTitle"/>
          </p:nvPr>
        </p:nvSpPr>
        <p:spPr>
          <a:xfrm>
            <a:off x="609600" y="914400"/>
            <a:ext cx="7772400" cy="1470025"/>
          </a:xfrm>
        </p:spPr>
        <p:txBody>
          <a:bodyPr/>
          <a:lstStyle/>
          <a:p>
            <a:r>
              <a:rPr lang="en-IN" dirty="0"/>
              <a:t>9 pm EST Tuesday 10 Dec 2024</a:t>
            </a:r>
          </a:p>
        </p:txBody>
      </p:sp>
      <p:sp>
        <p:nvSpPr>
          <p:cNvPr id="3" name="Subtitle 2">
            <a:extLst>
              <a:ext uri="{FF2B5EF4-FFF2-40B4-BE49-F238E27FC236}">
                <a16:creationId xmlns:a16="http://schemas.microsoft.com/office/drawing/2014/main" id="{D302ACE2-5789-FE31-A8FB-976D03B3DB18}"/>
              </a:ext>
            </a:extLst>
          </p:cNvPr>
          <p:cNvSpPr>
            <a:spLocks noGrp="1"/>
          </p:cNvSpPr>
          <p:nvPr>
            <p:ph type="subTitle" idx="1"/>
          </p:nvPr>
        </p:nvSpPr>
        <p:spPr>
          <a:xfrm>
            <a:off x="1028700" y="2209800"/>
            <a:ext cx="7086600" cy="3276600"/>
          </a:xfrm>
        </p:spPr>
        <p:txBody>
          <a:bodyPr>
            <a:normAutofit/>
          </a:bodyPr>
          <a:lstStyle/>
          <a:p>
            <a:r>
              <a:rPr lang="en-IN" dirty="0"/>
              <a:t>Quiz</a:t>
            </a:r>
          </a:p>
          <a:p>
            <a:r>
              <a:rPr lang="en-IN" b="1"/>
              <a:t>Bias Variance</a:t>
            </a:r>
            <a:endParaRPr lang="en-IN" b="1" dirty="0"/>
          </a:p>
          <a:p>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0353432-0B36-D906-234C-4380FF07ABCE}"/>
                  </a:ext>
                </a:extLst>
              </p14:cNvPr>
              <p14:cNvContentPartPr/>
              <p14:nvPr/>
            </p14:nvContentPartPr>
            <p14:xfrm>
              <a:off x="-464400" y="1368720"/>
              <a:ext cx="8942400" cy="5451840"/>
            </p14:xfrm>
          </p:contentPart>
        </mc:Choice>
        <mc:Fallback xmlns="">
          <p:pic>
            <p:nvPicPr>
              <p:cNvPr id="4" name="Ink 3">
                <a:extLst>
                  <a:ext uri="{FF2B5EF4-FFF2-40B4-BE49-F238E27FC236}">
                    <a16:creationId xmlns:a16="http://schemas.microsoft.com/office/drawing/2014/main" id="{C0353432-0B36-D906-234C-4380FF07ABCE}"/>
                  </a:ext>
                </a:extLst>
              </p:cNvPr>
              <p:cNvPicPr/>
              <p:nvPr/>
            </p:nvPicPr>
            <p:blipFill>
              <a:blip r:embed="rId3"/>
              <a:stretch>
                <a:fillRect/>
              </a:stretch>
            </p:blipFill>
            <p:spPr>
              <a:xfrm>
                <a:off x="-473760" y="1359360"/>
                <a:ext cx="8961120" cy="5470560"/>
              </a:xfrm>
              <a:prstGeom prst="rect">
                <a:avLst/>
              </a:prstGeom>
            </p:spPr>
          </p:pic>
        </mc:Fallback>
      </mc:AlternateContent>
    </p:spTree>
    <p:extLst>
      <p:ext uri="{BB962C8B-B14F-4D97-AF65-F5344CB8AC3E}">
        <p14:creationId xmlns:p14="http://schemas.microsoft.com/office/powerpoint/2010/main" val="23329639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C13495-BBBC-9F8D-3DD7-C4CBEF5A7F68}"/>
              </a:ext>
            </a:extLst>
          </p:cNvPr>
          <p:cNvPicPr>
            <a:picLocks noChangeAspect="1"/>
          </p:cNvPicPr>
          <p:nvPr/>
        </p:nvPicPr>
        <p:blipFill>
          <a:blip r:embed="rId2"/>
          <a:stretch>
            <a:fillRect/>
          </a:stretch>
        </p:blipFill>
        <p:spPr>
          <a:xfrm>
            <a:off x="1485900" y="1157287"/>
            <a:ext cx="6172200" cy="4543425"/>
          </a:xfrm>
          <a:prstGeom prst="rect">
            <a:avLst/>
          </a:prstGeom>
        </p:spPr>
      </p:pic>
    </p:spTree>
    <p:extLst>
      <p:ext uri="{BB962C8B-B14F-4D97-AF65-F5344CB8AC3E}">
        <p14:creationId xmlns:p14="http://schemas.microsoft.com/office/powerpoint/2010/main" val="11180087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048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9A6260-3D70-38DF-1A71-58B05A08CCFE}"/>
              </a:ext>
            </a:extLst>
          </p:cNvPr>
          <p:cNvPicPr>
            <a:picLocks noChangeAspect="1"/>
          </p:cNvPicPr>
          <p:nvPr/>
        </p:nvPicPr>
        <p:blipFill>
          <a:blip r:embed="rId2"/>
          <a:stretch>
            <a:fillRect/>
          </a:stretch>
        </p:blipFill>
        <p:spPr>
          <a:xfrm>
            <a:off x="985837" y="61912"/>
            <a:ext cx="7172325" cy="6734175"/>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59AFA04-F6D3-F306-FDAF-42DAA336ED1A}"/>
                  </a:ext>
                </a:extLst>
              </p14:cNvPr>
              <p14:cNvContentPartPr/>
              <p14:nvPr/>
            </p14:nvContentPartPr>
            <p14:xfrm>
              <a:off x="1441440" y="1097280"/>
              <a:ext cx="6722280" cy="5669280"/>
            </p14:xfrm>
          </p:contentPart>
        </mc:Choice>
        <mc:Fallback xmlns="">
          <p:pic>
            <p:nvPicPr>
              <p:cNvPr id="3" name="Ink 2">
                <a:extLst>
                  <a:ext uri="{FF2B5EF4-FFF2-40B4-BE49-F238E27FC236}">
                    <a16:creationId xmlns:a16="http://schemas.microsoft.com/office/drawing/2014/main" id="{259AFA04-F6D3-F306-FDAF-42DAA336ED1A}"/>
                  </a:ext>
                </a:extLst>
              </p:cNvPr>
              <p:cNvPicPr/>
              <p:nvPr/>
            </p:nvPicPr>
            <p:blipFill>
              <a:blip r:embed="rId4"/>
              <a:stretch>
                <a:fillRect/>
              </a:stretch>
            </p:blipFill>
            <p:spPr>
              <a:xfrm>
                <a:off x="1432080" y="1087920"/>
                <a:ext cx="6741000" cy="5688000"/>
              </a:xfrm>
              <a:prstGeom prst="rect">
                <a:avLst/>
              </a:prstGeom>
            </p:spPr>
          </p:pic>
        </mc:Fallback>
      </mc:AlternateContent>
    </p:spTree>
    <p:extLst>
      <p:ext uri="{BB962C8B-B14F-4D97-AF65-F5344CB8AC3E}">
        <p14:creationId xmlns:p14="http://schemas.microsoft.com/office/powerpoint/2010/main" val="14831645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11351</TotalTime>
  <Words>3431</Words>
  <Application>Microsoft Office PowerPoint</Application>
  <PresentationFormat>On-screen Show (4:3)</PresentationFormat>
  <Paragraphs>346</Paragraphs>
  <Slides>103</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103</vt:i4>
      </vt:variant>
    </vt:vector>
  </HeadingPairs>
  <TitlesOfParts>
    <vt:vector size="107" baseType="lpstr">
      <vt:lpstr>Arial</vt:lpstr>
      <vt:lpstr>Calibri</vt:lpstr>
      <vt:lpstr>medium-content-serif-font</vt:lpstr>
      <vt:lpstr>Office Theme</vt:lpstr>
      <vt:lpstr>9 pm EST Tuesday 3 Dec 2024</vt:lpstr>
      <vt:lpstr>Logistic Regression CONFUSION MATRIX and  More Metrics </vt:lpstr>
      <vt:lpstr>Accuracy and Other Metrics</vt:lpstr>
      <vt:lpstr>Accuracy</vt:lpstr>
      <vt:lpstr>Accuracy and Other Metrics</vt:lpstr>
      <vt:lpstr>Case-Study Data</vt:lpstr>
      <vt:lpstr>Case-Study Data</vt:lpstr>
      <vt:lpstr>Confusion Matrix</vt:lpstr>
      <vt:lpstr>Accuracy:</vt:lpstr>
      <vt:lpstr>Accuracy is not always Accurate</vt:lpstr>
      <vt:lpstr>Micro Averages Hence, the need for other metrics:</vt:lpstr>
      <vt:lpstr>Micro Averages</vt:lpstr>
      <vt:lpstr>Micro Average Recall Score</vt:lpstr>
      <vt:lpstr>Macro Average Score-Recall</vt:lpstr>
      <vt:lpstr>Weighted Average Score-Recall</vt:lpstr>
      <vt:lpstr>Confusion Matrix</vt:lpstr>
      <vt:lpstr>Confusion Matrix</vt:lpstr>
      <vt:lpstr>Confusion Matrix</vt:lpstr>
      <vt:lpstr>Recall </vt:lpstr>
      <vt:lpstr>Precision:</vt:lpstr>
      <vt:lpstr>9 pm EST Wednesday 4 Dec 2024</vt:lpstr>
      <vt:lpstr>9 pm EST Thursday 5 Dec 2024</vt:lpstr>
      <vt:lpstr>F1-Score</vt:lpstr>
      <vt:lpstr>Precision vs Recall</vt:lpstr>
      <vt:lpstr>Precision:</vt:lpstr>
      <vt:lpstr>PowerPoint Presentation</vt:lpstr>
      <vt:lpstr>Recall</vt:lpstr>
      <vt:lpstr>PowerPoint Presentation</vt:lpstr>
      <vt:lpstr>PowerPoint Presentation</vt:lpstr>
      <vt:lpstr>F1-Score</vt:lpstr>
      <vt:lpstr>F1-Score</vt:lpstr>
      <vt:lpstr>Specificity, Sensitivity</vt:lpstr>
      <vt:lpstr>PowerPoint Presentation</vt:lpstr>
      <vt:lpstr>PowerPoint Presentation</vt:lpstr>
      <vt:lpstr>PowerPoint Presentation</vt:lpstr>
      <vt:lpstr>PowerPoint Presentation</vt:lpstr>
      <vt:lpstr>PowerPoint Presentation</vt:lpstr>
      <vt:lpstr>PowerPoint Presentation</vt:lpstr>
      <vt:lpstr>ROC CURVES</vt:lpstr>
      <vt:lpstr>What is the ROC curve?</vt:lpstr>
      <vt:lpstr>How is the ROC curve created</vt:lpstr>
      <vt:lpstr>How is the ROC curve created</vt:lpstr>
      <vt:lpstr>How is the ROC curve created</vt:lpstr>
      <vt:lpstr>How is the ROC curve created</vt:lpstr>
      <vt:lpstr>Assessing the classifier using ROC curve</vt:lpstr>
      <vt:lpstr>PowerPoint Presentation</vt:lpstr>
      <vt:lpstr>PowerPoint Presentation</vt:lpstr>
      <vt:lpstr>precision-recall-or-specificity-sensitivity</vt:lpstr>
      <vt:lpstr>precision-recall-or-specificity-sensitivity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Classification Problems</vt:lpstr>
      <vt:lpstr>Classification Problems</vt:lpstr>
      <vt:lpstr>Example 1 — Low Precision, High Recall, and High Specificity</vt:lpstr>
      <vt:lpstr>Example 2 — High Precision, High Recall, and Low Specificity</vt:lpstr>
      <vt:lpstr>Example 3 — High Precision, Low Recall, and High Specificity</vt:lpstr>
      <vt:lpstr>Example 4 — Low Precision, Low Recall, and High Specificity</vt:lpstr>
      <vt:lpstr>Example 5 — High Precision, Low Recall, and Low Specificity</vt:lpstr>
      <vt:lpstr>Example 6 — Low Precision, High Recall, and Low Specificity</vt:lpstr>
      <vt:lpstr>Example 7 — High Precision, High Recall, and High Specificity</vt:lpstr>
      <vt:lpstr>Example 8 — Low Precision, Low Recall, and Low Specificity</vt:lpstr>
      <vt:lpstr>PowerPoint Presentation</vt:lpstr>
      <vt:lpstr>PowerPoint Presentation</vt:lpstr>
      <vt:lpstr>PowerPoint Presentation</vt:lpstr>
      <vt:lpstr>PowerPoint Presentation</vt:lpstr>
      <vt:lpstr>9 pm EST Friday 6 Dec 2024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 pm EST Monday 10 Dec 2024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 pm EST Tuesday 10 Dec 2024</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Arun kumar Nair</cp:lastModifiedBy>
  <cp:revision>110</cp:revision>
  <dcterms:created xsi:type="dcterms:W3CDTF">2006-08-16T00:00:00Z</dcterms:created>
  <dcterms:modified xsi:type="dcterms:W3CDTF">2024-12-12T09:21:53Z</dcterms:modified>
</cp:coreProperties>
</file>